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notesSlides/notesSlide7.xml" ContentType="application/vnd.openxmlformats-officedocument.presentationml.notesSlide+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notesSlides/notesSlide14.xml" ContentType="application/vnd.openxmlformats-officedocument.presentationml.notesSlide+xml"/>
  <Override PartName="/ppt/tags/tag54.xml" ContentType="application/vnd.openxmlformats-officedocument.presentationml.tags+xml"/>
  <Override PartName="/ppt/notesSlides/notesSlide15.xml" ContentType="application/vnd.openxmlformats-officedocument.presentationml.notesSlide+xml"/>
  <Override PartName="/ppt/tags/tag55.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notesSlides/notesSlide21.xml" ContentType="application/vnd.openxmlformats-officedocument.presentationml.notesSlide+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tags/tag170.xml" ContentType="application/vnd.openxmlformats-officedocument.presentationml.tags+xml"/>
  <Override PartName="/ppt/tags/tag171.xml" ContentType="application/vnd.openxmlformats-officedocument.presentationml.tags+xml"/>
  <Override PartName="/ppt/notesSlides/notesSlide28.xml" ContentType="application/vnd.openxmlformats-officedocument.presentationml.notesSlide+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8" r:id="rId1"/>
  </p:sldMasterIdLst>
  <p:notesMasterIdLst>
    <p:notesMasterId r:id="rId38"/>
  </p:notesMasterIdLst>
  <p:sldIdLst>
    <p:sldId id="321" r:id="rId2"/>
    <p:sldId id="316" r:id="rId3"/>
    <p:sldId id="325" r:id="rId4"/>
    <p:sldId id="331" r:id="rId5"/>
    <p:sldId id="333" r:id="rId6"/>
    <p:sldId id="334" r:id="rId7"/>
    <p:sldId id="335" r:id="rId8"/>
    <p:sldId id="336" r:id="rId9"/>
    <p:sldId id="337" r:id="rId10"/>
    <p:sldId id="338" r:id="rId11"/>
    <p:sldId id="327" r:id="rId12"/>
    <p:sldId id="340" r:id="rId13"/>
    <p:sldId id="341" r:id="rId14"/>
    <p:sldId id="342" r:id="rId15"/>
    <p:sldId id="343" r:id="rId16"/>
    <p:sldId id="345" r:id="rId17"/>
    <p:sldId id="346" r:id="rId18"/>
    <p:sldId id="328" r:id="rId19"/>
    <p:sldId id="347" r:id="rId20"/>
    <p:sldId id="348" r:id="rId21"/>
    <p:sldId id="349" r:id="rId22"/>
    <p:sldId id="352" r:id="rId23"/>
    <p:sldId id="351" r:id="rId24"/>
    <p:sldId id="350" r:id="rId25"/>
    <p:sldId id="329" r:id="rId26"/>
    <p:sldId id="353" r:id="rId27"/>
    <p:sldId id="355" r:id="rId28"/>
    <p:sldId id="354" r:id="rId29"/>
    <p:sldId id="356" r:id="rId30"/>
    <p:sldId id="330" r:id="rId31"/>
    <p:sldId id="359" r:id="rId32"/>
    <p:sldId id="358" r:id="rId33"/>
    <p:sldId id="360" r:id="rId34"/>
    <p:sldId id="357" r:id="rId35"/>
    <p:sldId id="365" r:id="rId36"/>
    <p:sldId id="366" r:id="rId37"/>
  </p:sldIdLst>
  <p:sldSz cx="9144000" cy="5143500" type="screen16x9"/>
  <p:notesSz cx="6858000" cy="9144000"/>
  <p:custDataLst>
    <p:tags r:id="rId3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0000"/>
    <a:srgbClr val="8A8A8A"/>
    <a:srgbClr val="3C89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956" autoAdjust="0"/>
    <p:restoredTop sz="87109" autoAdjust="0"/>
  </p:normalViewPr>
  <p:slideViewPr>
    <p:cSldViewPr>
      <p:cViewPr varScale="1">
        <p:scale>
          <a:sx n="141" d="100"/>
          <a:sy n="141" d="100"/>
        </p:scale>
        <p:origin x="522" y="132"/>
      </p:cViewPr>
      <p:guideLst>
        <p:guide orient="horz" pos="1620"/>
        <p:guide pos="2880"/>
      </p:guideLst>
    </p:cSldViewPr>
  </p:slideViewPr>
  <p:notesTextViewPr>
    <p:cViewPr>
      <p:scale>
        <a:sx n="100" d="100"/>
        <a:sy n="100" d="100"/>
      </p:scale>
      <p:origin x="0" y="0"/>
    </p:cViewPr>
  </p:notesTextViewPr>
  <p:sorterViewPr>
    <p:cViewPr>
      <p:scale>
        <a:sx n="186" d="100"/>
        <a:sy n="18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gs" Target="tags/tag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93A4F09-C816-46EA-8643-332589F14E06}" type="datetimeFigureOut">
              <a:rPr lang="zh-CN" altLang="en-US" smtClean="0"/>
              <a:t>2019/8/1</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676CE9B-81DC-4E2A-9C67-CE0D35C83AA2}" type="slidenum">
              <a:rPr lang="zh-CN" altLang="en-US" smtClean="0"/>
              <a:t>‹#›</a:t>
            </a:fld>
            <a:endParaRPr lang="zh-CN" altLang="en-US"/>
          </a:p>
        </p:txBody>
      </p:sp>
    </p:spTree>
    <p:extLst>
      <p:ext uri="{BB962C8B-B14F-4D97-AF65-F5344CB8AC3E}">
        <p14:creationId xmlns:p14="http://schemas.microsoft.com/office/powerpoint/2010/main" val="4241104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6CE9B-81DC-4E2A-9C67-CE0D35C83AA2}" type="slidenum">
              <a:rPr lang="zh-CN" altLang="en-US" smtClean="0"/>
              <a:t>1</a:t>
            </a:fld>
            <a:endParaRPr lang="zh-CN" altLang="en-US"/>
          </a:p>
        </p:txBody>
      </p:sp>
    </p:spTree>
    <p:extLst>
      <p:ext uri="{BB962C8B-B14F-4D97-AF65-F5344CB8AC3E}">
        <p14:creationId xmlns:p14="http://schemas.microsoft.com/office/powerpoint/2010/main" val="22345723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6CE9B-81DC-4E2A-9C67-CE0D35C83AA2}" type="slidenum">
              <a:rPr lang="zh-CN" altLang="en-US" smtClean="0"/>
              <a:t>10</a:t>
            </a:fld>
            <a:endParaRPr lang="zh-CN" altLang="en-US"/>
          </a:p>
        </p:txBody>
      </p:sp>
    </p:spTree>
    <p:extLst>
      <p:ext uri="{BB962C8B-B14F-4D97-AF65-F5344CB8AC3E}">
        <p14:creationId xmlns:p14="http://schemas.microsoft.com/office/powerpoint/2010/main" val="34910917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6CE9B-81DC-4E2A-9C67-CE0D35C83AA2}" type="slidenum">
              <a:rPr lang="zh-CN" altLang="en-US" smtClean="0"/>
              <a:t>11</a:t>
            </a:fld>
            <a:endParaRPr lang="zh-CN" altLang="en-US"/>
          </a:p>
        </p:txBody>
      </p:sp>
    </p:spTree>
    <p:extLst>
      <p:ext uri="{BB962C8B-B14F-4D97-AF65-F5344CB8AC3E}">
        <p14:creationId xmlns:p14="http://schemas.microsoft.com/office/powerpoint/2010/main" val="25642504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12</a:t>
            </a:fld>
            <a:endParaRPr lang="zh-CN" altLang="en-US"/>
          </a:p>
        </p:txBody>
      </p:sp>
    </p:spTree>
    <p:extLst>
      <p:ext uri="{BB962C8B-B14F-4D97-AF65-F5344CB8AC3E}">
        <p14:creationId xmlns:p14="http://schemas.microsoft.com/office/powerpoint/2010/main" val="31436880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6CE9B-81DC-4E2A-9C67-CE0D35C83AA2}" type="slidenum">
              <a:rPr lang="zh-CN" altLang="en-US" smtClean="0"/>
              <a:t>13</a:t>
            </a:fld>
            <a:endParaRPr lang="zh-CN" altLang="en-US"/>
          </a:p>
        </p:txBody>
      </p:sp>
    </p:spTree>
    <p:extLst>
      <p:ext uri="{BB962C8B-B14F-4D97-AF65-F5344CB8AC3E}">
        <p14:creationId xmlns:p14="http://schemas.microsoft.com/office/powerpoint/2010/main" val="41867871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14</a:t>
            </a:fld>
            <a:endParaRPr lang="zh-CN" altLang="en-US"/>
          </a:p>
        </p:txBody>
      </p:sp>
    </p:spTree>
    <p:extLst>
      <p:ext uri="{BB962C8B-B14F-4D97-AF65-F5344CB8AC3E}">
        <p14:creationId xmlns:p14="http://schemas.microsoft.com/office/powerpoint/2010/main" val="31436880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6CE9B-81DC-4E2A-9C67-CE0D35C83AA2}" type="slidenum">
              <a:rPr lang="zh-CN" altLang="en-US" smtClean="0"/>
              <a:t>15</a:t>
            </a:fld>
            <a:endParaRPr lang="zh-CN" altLang="en-US"/>
          </a:p>
        </p:txBody>
      </p:sp>
    </p:spTree>
    <p:extLst>
      <p:ext uri="{BB962C8B-B14F-4D97-AF65-F5344CB8AC3E}">
        <p14:creationId xmlns:p14="http://schemas.microsoft.com/office/powerpoint/2010/main" val="10628065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6CE9B-81DC-4E2A-9C67-CE0D35C83AA2}" type="slidenum">
              <a:rPr lang="zh-CN" altLang="en-US" smtClean="0"/>
              <a:t>16</a:t>
            </a:fld>
            <a:endParaRPr lang="zh-CN" altLang="en-US"/>
          </a:p>
        </p:txBody>
      </p:sp>
    </p:spTree>
    <p:extLst>
      <p:ext uri="{BB962C8B-B14F-4D97-AF65-F5344CB8AC3E}">
        <p14:creationId xmlns:p14="http://schemas.microsoft.com/office/powerpoint/2010/main" val="32647089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6CE9B-81DC-4E2A-9C67-CE0D35C83AA2}" type="slidenum">
              <a:rPr lang="zh-CN" altLang="en-US" smtClean="0"/>
              <a:t>17</a:t>
            </a:fld>
            <a:endParaRPr lang="zh-CN" altLang="en-US"/>
          </a:p>
        </p:txBody>
      </p:sp>
    </p:spTree>
    <p:extLst>
      <p:ext uri="{BB962C8B-B14F-4D97-AF65-F5344CB8AC3E}">
        <p14:creationId xmlns:p14="http://schemas.microsoft.com/office/powerpoint/2010/main" val="32601655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6CE9B-81DC-4E2A-9C67-CE0D35C83AA2}" type="slidenum">
              <a:rPr lang="zh-CN" altLang="en-US" smtClean="0"/>
              <a:t>18</a:t>
            </a:fld>
            <a:endParaRPr lang="zh-CN" altLang="en-US"/>
          </a:p>
        </p:txBody>
      </p:sp>
    </p:spTree>
    <p:extLst>
      <p:ext uri="{BB962C8B-B14F-4D97-AF65-F5344CB8AC3E}">
        <p14:creationId xmlns:p14="http://schemas.microsoft.com/office/powerpoint/2010/main" val="23736385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19</a:t>
            </a:fld>
            <a:endParaRPr lang="zh-CN" altLang="en-US">
              <a:solidFill>
                <a:prstClr val="black"/>
              </a:solidFill>
            </a:endParaRPr>
          </a:p>
        </p:txBody>
      </p:sp>
    </p:spTree>
    <p:extLst>
      <p:ext uri="{BB962C8B-B14F-4D97-AF65-F5344CB8AC3E}">
        <p14:creationId xmlns:p14="http://schemas.microsoft.com/office/powerpoint/2010/main" val="39644122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6CE9B-81DC-4E2A-9C67-CE0D35C83AA2}" type="slidenum">
              <a:rPr lang="zh-CN" altLang="en-US" smtClean="0"/>
              <a:t>2</a:t>
            </a:fld>
            <a:endParaRPr lang="zh-CN" altLang="en-US"/>
          </a:p>
        </p:txBody>
      </p:sp>
    </p:spTree>
    <p:extLst>
      <p:ext uri="{BB962C8B-B14F-4D97-AF65-F5344CB8AC3E}">
        <p14:creationId xmlns:p14="http://schemas.microsoft.com/office/powerpoint/2010/main" val="180597638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0D759F-F867-4A76-B8B8-450D9F7E6B6D}" type="slidenum">
              <a:rPr lang="zh-CN" altLang="en-US" smtClean="0"/>
              <a:t>20</a:t>
            </a:fld>
            <a:endParaRPr lang="zh-CN" altLang="en-US"/>
          </a:p>
        </p:txBody>
      </p:sp>
    </p:spTree>
    <p:extLst>
      <p:ext uri="{BB962C8B-B14F-4D97-AF65-F5344CB8AC3E}">
        <p14:creationId xmlns:p14="http://schemas.microsoft.com/office/powerpoint/2010/main" val="18605573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itchFamily="34" charset="0"/>
                <a:ea typeface="宋体" charset="-122"/>
              </a:defRPr>
            </a:lvl1pPr>
            <a:lvl2pPr marL="742950" indent="-285750">
              <a:defRPr>
                <a:solidFill>
                  <a:schemeClr val="tx1"/>
                </a:solidFill>
                <a:latin typeface="Arial Narrow" pitchFamily="34" charset="0"/>
                <a:ea typeface="宋体" charset="-122"/>
              </a:defRPr>
            </a:lvl2pPr>
            <a:lvl3pPr marL="1143000" indent="-228600">
              <a:defRPr>
                <a:solidFill>
                  <a:schemeClr val="tx1"/>
                </a:solidFill>
                <a:latin typeface="Arial Narrow" pitchFamily="34" charset="0"/>
                <a:ea typeface="宋体" charset="-122"/>
              </a:defRPr>
            </a:lvl3pPr>
            <a:lvl4pPr marL="1600200" indent="-228600">
              <a:defRPr>
                <a:solidFill>
                  <a:schemeClr val="tx1"/>
                </a:solidFill>
                <a:latin typeface="Arial Narrow" pitchFamily="34" charset="0"/>
                <a:ea typeface="宋体" charset="-122"/>
              </a:defRPr>
            </a:lvl4pPr>
            <a:lvl5pPr marL="2057400" indent="-228600">
              <a:defRPr>
                <a:solidFill>
                  <a:schemeClr val="tx1"/>
                </a:solidFill>
                <a:latin typeface="Arial Narrow" pitchFamily="34" charset="0"/>
                <a:ea typeface="宋体" charset="-122"/>
              </a:defRPr>
            </a:lvl5pPr>
            <a:lvl6pPr marL="2514600" indent="-228600" eaLnBrk="0" fontAlgn="base" hangingPunct="0">
              <a:spcBef>
                <a:spcPct val="0"/>
              </a:spcBef>
              <a:spcAft>
                <a:spcPct val="0"/>
              </a:spcAft>
              <a:defRPr>
                <a:solidFill>
                  <a:schemeClr val="tx1"/>
                </a:solidFill>
                <a:latin typeface="Arial Narrow" pitchFamily="34" charset="0"/>
                <a:ea typeface="宋体" charset="-122"/>
              </a:defRPr>
            </a:lvl6pPr>
            <a:lvl7pPr marL="2971800" indent="-228600" eaLnBrk="0" fontAlgn="base" hangingPunct="0">
              <a:spcBef>
                <a:spcPct val="0"/>
              </a:spcBef>
              <a:spcAft>
                <a:spcPct val="0"/>
              </a:spcAft>
              <a:defRPr>
                <a:solidFill>
                  <a:schemeClr val="tx1"/>
                </a:solidFill>
                <a:latin typeface="Arial Narrow" pitchFamily="34" charset="0"/>
                <a:ea typeface="宋体" charset="-122"/>
              </a:defRPr>
            </a:lvl7pPr>
            <a:lvl8pPr marL="3429000" indent="-228600" eaLnBrk="0" fontAlgn="base" hangingPunct="0">
              <a:spcBef>
                <a:spcPct val="0"/>
              </a:spcBef>
              <a:spcAft>
                <a:spcPct val="0"/>
              </a:spcAft>
              <a:defRPr>
                <a:solidFill>
                  <a:schemeClr val="tx1"/>
                </a:solidFill>
                <a:latin typeface="Arial Narrow" pitchFamily="34" charset="0"/>
                <a:ea typeface="宋体" charset="-122"/>
              </a:defRPr>
            </a:lvl8pPr>
            <a:lvl9pPr marL="3886200" indent="-228600" eaLnBrk="0" fontAlgn="base" hangingPunct="0">
              <a:spcBef>
                <a:spcPct val="0"/>
              </a:spcBef>
              <a:spcAft>
                <a:spcPct val="0"/>
              </a:spcAft>
              <a:defRPr>
                <a:solidFill>
                  <a:schemeClr val="tx1"/>
                </a:solidFill>
                <a:latin typeface="Arial Narrow" pitchFamily="34" charset="0"/>
                <a:ea typeface="宋体" charset="-122"/>
              </a:defRPr>
            </a:lvl9pPr>
          </a:lstStyle>
          <a:p>
            <a:fld id="{62EC01E2-5178-4248-9BB6-E2028495009A}" type="slidenum">
              <a:rPr lang="zh-CN" altLang="en-US">
                <a:latin typeface="Calibri" pitchFamily="34" charset="0"/>
              </a:rPr>
              <a:pPr/>
              <a:t>21</a:t>
            </a:fld>
            <a:endParaRPr lang="en-US" altLang="zh-CN">
              <a:latin typeface="Calibri" pitchFamily="34" charset="0"/>
            </a:endParaRPr>
          </a:p>
        </p:txBody>
      </p:sp>
    </p:spTree>
    <p:extLst>
      <p:ext uri="{BB962C8B-B14F-4D97-AF65-F5344CB8AC3E}">
        <p14:creationId xmlns:p14="http://schemas.microsoft.com/office/powerpoint/2010/main" val="292057981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1AE5BD-7DBE-4231-8E83-0B47B191CDE7}" type="slidenum">
              <a:rPr lang="zh-CN" altLang="en-US" smtClean="0"/>
              <a:t>22</a:t>
            </a:fld>
            <a:endParaRPr lang="zh-CN" altLang="en-US"/>
          </a:p>
        </p:txBody>
      </p:sp>
    </p:spTree>
    <p:extLst>
      <p:ext uri="{BB962C8B-B14F-4D97-AF65-F5344CB8AC3E}">
        <p14:creationId xmlns:p14="http://schemas.microsoft.com/office/powerpoint/2010/main" val="35997421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23</a:t>
            </a:fld>
            <a:endParaRPr lang="zh-CN" altLang="en-US">
              <a:solidFill>
                <a:prstClr val="black"/>
              </a:solidFill>
            </a:endParaRPr>
          </a:p>
        </p:txBody>
      </p:sp>
    </p:spTree>
    <p:extLst>
      <p:ext uri="{BB962C8B-B14F-4D97-AF65-F5344CB8AC3E}">
        <p14:creationId xmlns:p14="http://schemas.microsoft.com/office/powerpoint/2010/main" val="218125693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24</a:t>
            </a:fld>
            <a:endParaRPr lang="zh-CN" altLang="en-US">
              <a:solidFill>
                <a:prstClr val="black"/>
              </a:solidFill>
            </a:endParaRPr>
          </a:p>
        </p:txBody>
      </p:sp>
    </p:spTree>
    <p:extLst>
      <p:ext uri="{BB962C8B-B14F-4D97-AF65-F5344CB8AC3E}">
        <p14:creationId xmlns:p14="http://schemas.microsoft.com/office/powerpoint/2010/main" val="39628878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6CE9B-81DC-4E2A-9C67-CE0D35C83AA2}" type="slidenum">
              <a:rPr lang="zh-CN" altLang="en-US" smtClean="0"/>
              <a:t>25</a:t>
            </a:fld>
            <a:endParaRPr lang="zh-CN" altLang="en-US"/>
          </a:p>
        </p:txBody>
      </p:sp>
    </p:spTree>
    <p:extLst>
      <p:ext uri="{BB962C8B-B14F-4D97-AF65-F5344CB8AC3E}">
        <p14:creationId xmlns:p14="http://schemas.microsoft.com/office/powerpoint/2010/main" val="333149985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26</a:t>
            </a:fld>
            <a:endParaRPr lang="zh-CN" altLang="en-US">
              <a:solidFill>
                <a:prstClr val="black"/>
              </a:solidFill>
            </a:endParaRPr>
          </a:p>
        </p:txBody>
      </p:sp>
    </p:spTree>
    <p:extLst>
      <p:ext uri="{BB962C8B-B14F-4D97-AF65-F5344CB8AC3E}">
        <p14:creationId xmlns:p14="http://schemas.microsoft.com/office/powerpoint/2010/main" val="258474990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27</a:t>
            </a:fld>
            <a:endParaRPr lang="zh-CN" altLang="en-US">
              <a:solidFill>
                <a:prstClr val="black"/>
              </a:solidFill>
            </a:endParaRPr>
          </a:p>
        </p:txBody>
      </p:sp>
    </p:spTree>
    <p:extLst>
      <p:ext uri="{BB962C8B-B14F-4D97-AF65-F5344CB8AC3E}">
        <p14:creationId xmlns:p14="http://schemas.microsoft.com/office/powerpoint/2010/main" val="244685121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DBBC58-3C8A-4C23-944B-4AC8A1852895}" type="slidenum">
              <a:rPr lang="zh-CN" altLang="en-US" smtClean="0"/>
              <a:t>28</a:t>
            </a:fld>
            <a:endParaRPr lang="zh-CN" altLang="en-US"/>
          </a:p>
        </p:txBody>
      </p:sp>
    </p:spTree>
    <p:extLst>
      <p:ext uri="{BB962C8B-B14F-4D97-AF65-F5344CB8AC3E}">
        <p14:creationId xmlns:p14="http://schemas.microsoft.com/office/powerpoint/2010/main" val="217012610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6CE9B-81DC-4E2A-9C67-CE0D35C83AA2}" type="slidenum">
              <a:rPr lang="zh-CN" altLang="en-US" smtClean="0"/>
              <a:t>29</a:t>
            </a:fld>
            <a:endParaRPr lang="zh-CN" altLang="en-US"/>
          </a:p>
        </p:txBody>
      </p:sp>
    </p:spTree>
    <p:extLst>
      <p:ext uri="{BB962C8B-B14F-4D97-AF65-F5344CB8AC3E}">
        <p14:creationId xmlns:p14="http://schemas.microsoft.com/office/powerpoint/2010/main" val="42078559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6CE9B-81DC-4E2A-9C67-CE0D35C83AA2}" type="slidenum">
              <a:rPr lang="zh-CN" altLang="en-US" smtClean="0"/>
              <a:t>3</a:t>
            </a:fld>
            <a:endParaRPr lang="zh-CN" altLang="en-US"/>
          </a:p>
        </p:txBody>
      </p:sp>
    </p:spTree>
    <p:extLst>
      <p:ext uri="{BB962C8B-B14F-4D97-AF65-F5344CB8AC3E}">
        <p14:creationId xmlns:p14="http://schemas.microsoft.com/office/powerpoint/2010/main" val="231131537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6CE9B-81DC-4E2A-9C67-CE0D35C83AA2}" type="slidenum">
              <a:rPr lang="zh-CN" altLang="en-US" smtClean="0"/>
              <a:t>30</a:t>
            </a:fld>
            <a:endParaRPr lang="zh-CN" altLang="en-US"/>
          </a:p>
        </p:txBody>
      </p:sp>
    </p:spTree>
    <p:extLst>
      <p:ext uri="{BB962C8B-B14F-4D97-AF65-F5344CB8AC3E}">
        <p14:creationId xmlns:p14="http://schemas.microsoft.com/office/powerpoint/2010/main" val="377376032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31</a:t>
            </a:fld>
            <a:endParaRPr lang="zh-CN" altLang="en-US">
              <a:solidFill>
                <a:prstClr val="black"/>
              </a:solidFill>
            </a:endParaRPr>
          </a:p>
        </p:txBody>
      </p:sp>
    </p:spTree>
    <p:extLst>
      <p:ext uri="{BB962C8B-B14F-4D97-AF65-F5344CB8AC3E}">
        <p14:creationId xmlns:p14="http://schemas.microsoft.com/office/powerpoint/2010/main" val="90277324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A14978D-8DD0-4414-96A7-7F72435C1E74}" type="slidenum">
              <a:rPr lang="zh-CN" altLang="en-US" smtClean="0"/>
              <a:t>32</a:t>
            </a:fld>
            <a:endParaRPr lang="zh-CN" altLang="en-US"/>
          </a:p>
        </p:txBody>
      </p:sp>
    </p:spTree>
    <p:extLst>
      <p:ext uri="{BB962C8B-B14F-4D97-AF65-F5344CB8AC3E}">
        <p14:creationId xmlns:p14="http://schemas.microsoft.com/office/powerpoint/2010/main" val="340344105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33</a:t>
            </a:fld>
            <a:endParaRPr lang="zh-CN" altLang="en-US">
              <a:solidFill>
                <a:prstClr val="black"/>
              </a:solidFill>
            </a:endParaRPr>
          </a:p>
        </p:txBody>
      </p:sp>
    </p:spTree>
    <p:extLst>
      <p:ext uri="{BB962C8B-B14F-4D97-AF65-F5344CB8AC3E}">
        <p14:creationId xmlns:p14="http://schemas.microsoft.com/office/powerpoint/2010/main" val="387544742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A14978D-8DD0-4414-96A7-7F72435C1E74}" type="slidenum">
              <a:rPr lang="zh-CN" altLang="en-US" smtClean="0"/>
              <a:t>34</a:t>
            </a:fld>
            <a:endParaRPr lang="zh-CN" altLang="en-US"/>
          </a:p>
        </p:txBody>
      </p:sp>
    </p:spTree>
    <p:extLst>
      <p:ext uri="{BB962C8B-B14F-4D97-AF65-F5344CB8AC3E}">
        <p14:creationId xmlns:p14="http://schemas.microsoft.com/office/powerpoint/2010/main" val="320009047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6CE9B-81DC-4E2A-9C67-CE0D35C83AA2}" type="slidenum">
              <a:rPr lang="zh-CN" altLang="en-US" smtClean="0"/>
              <a:t>35</a:t>
            </a:fld>
            <a:endParaRPr lang="zh-CN" altLang="en-US"/>
          </a:p>
        </p:txBody>
      </p:sp>
    </p:spTree>
    <p:extLst>
      <p:ext uri="{BB962C8B-B14F-4D97-AF65-F5344CB8AC3E}">
        <p14:creationId xmlns:p14="http://schemas.microsoft.com/office/powerpoint/2010/main" val="2749411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6CE9B-81DC-4E2A-9C67-CE0D35C83AA2}" type="slidenum">
              <a:rPr lang="zh-CN" altLang="en-US" smtClean="0"/>
              <a:t>4</a:t>
            </a:fld>
            <a:endParaRPr lang="zh-CN" altLang="en-US"/>
          </a:p>
        </p:txBody>
      </p:sp>
    </p:spTree>
    <p:extLst>
      <p:ext uri="{BB962C8B-B14F-4D97-AF65-F5344CB8AC3E}">
        <p14:creationId xmlns:p14="http://schemas.microsoft.com/office/powerpoint/2010/main" val="11125582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5</a:t>
            </a:fld>
            <a:endParaRPr lang="zh-CN" altLang="en-US">
              <a:solidFill>
                <a:prstClr val="black"/>
              </a:solidFill>
            </a:endParaRPr>
          </a:p>
        </p:txBody>
      </p:sp>
    </p:spTree>
    <p:extLst>
      <p:ext uri="{BB962C8B-B14F-4D97-AF65-F5344CB8AC3E}">
        <p14:creationId xmlns:p14="http://schemas.microsoft.com/office/powerpoint/2010/main" val="3446685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6</a:t>
            </a:fld>
            <a:endParaRPr lang="zh-CN" altLang="en-US">
              <a:solidFill>
                <a:prstClr val="black"/>
              </a:solidFill>
            </a:endParaRPr>
          </a:p>
        </p:txBody>
      </p:sp>
    </p:spTree>
    <p:extLst>
      <p:ext uri="{BB962C8B-B14F-4D97-AF65-F5344CB8AC3E}">
        <p14:creationId xmlns:p14="http://schemas.microsoft.com/office/powerpoint/2010/main" val="15203415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9BF44-F5CE-455C-A9FE-73A15FC422D4}" type="slidenum">
              <a:rPr lang="zh-CN" altLang="en-US" smtClean="0"/>
              <a:t>7</a:t>
            </a:fld>
            <a:endParaRPr lang="zh-CN" altLang="en-US"/>
          </a:p>
        </p:txBody>
      </p:sp>
    </p:spTree>
    <p:extLst>
      <p:ext uri="{BB962C8B-B14F-4D97-AF65-F5344CB8AC3E}">
        <p14:creationId xmlns:p14="http://schemas.microsoft.com/office/powerpoint/2010/main" val="10798600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fld id="{6B91CB06-238C-46E9-A29C-281D466DDFC4}" type="slidenum">
              <a:rPr lang="zh-CN" altLang="en-US">
                <a:latin typeface="Calibri" pitchFamily="34" charset="0"/>
                <a:ea typeface="宋体" charset="-122"/>
              </a:rPr>
              <a:pPr/>
              <a:t>8</a:t>
            </a:fld>
            <a:endParaRPr lang="zh-CN" altLang="en-US">
              <a:latin typeface="Calibri" pitchFamily="34" charset="0"/>
              <a:ea typeface="宋体" charset="-122"/>
            </a:endParaRPr>
          </a:p>
        </p:txBody>
      </p:sp>
    </p:spTree>
    <p:extLst>
      <p:ext uri="{BB962C8B-B14F-4D97-AF65-F5344CB8AC3E}">
        <p14:creationId xmlns:p14="http://schemas.microsoft.com/office/powerpoint/2010/main" val="1751005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9</a:t>
            </a:fld>
            <a:endParaRPr lang="zh-CN" altLang="en-US">
              <a:solidFill>
                <a:prstClr val="black"/>
              </a:solidFill>
            </a:endParaRPr>
          </a:p>
        </p:txBody>
      </p:sp>
    </p:spTree>
    <p:extLst>
      <p:ext uri="{BB962C8B-B14F-4D97-AF65-F5344CB8AC3E}">
        <p14:creationId xmlns:p14="http://schemas.microsoft.com/office/powerpoint/2010/main" val="20206134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2_仅标题">
    <p:spTree>
      <p:nvGrpSpPr>
        <p:cNvPr id="1" name=""/>
        <p:cNvGrpSpPr/>
        <p:nvPr/>
      </p:nvGrpSpPr>
      <p:grpSpPr>
        <a:xfrm>
          <a:off x="0" y="0"/>
          <a:ext cx="0" cy="0"/>
          <a:chOff x="0" y="0"/>
          <a:chExt cx="0" cy="0"/>
        </a:xfrm>
      </p:grpSpPr>
      <p:sp>
        <p:nvSpPr>
          <p:cNvPr id="2" name="标题 1"/>
          <p:cNvSpPr>
            <a:spLocks noGrp="1"/>
          </p:cNvSpPr>
          <p:nvPr>
            <p:ph type="title"/>
          </p:nvPr>
        </p:nvSpPr>
        <p:spPr>
          <a:xfrm>
            <a:off x="906977" y="267494"/>
            <a:ext cx="5897272" cy="330507"/>
          </a:xfrm>
        </p:spPr>
        <p:txBody>
          <a:bodyPr vert="horz" lIns="68580" tIns="34290" rIns="68580" bIns="34290" rtlCol="0" anchor="ctr">
            <a:noAutofit/>
          </a:bodyPr>
          <a:lstStyle>
            <a:lvl1pPr algn="l">
              <a:defRPr lang="zh-CN" altLang="en-US" sz="2200" b="0" i="0" baseline="0" dirty="0">
                <a:solidFill>
                  <a:schemeClr val="tx1">
                    <a:lumMod val="65000"/>
                    <a:lumOff val="35000"/>
                  </a:schemeClr>
                </a:solidFill>
                <a:effectLst/>
                <a:latin typeface="微软雅黑" panose="020B0503020204020204" pitchFamily="34" charset="-122"/>
                <a:ea typeface="微软雅黑" panose="020B0503020204020204" pitchFamily="34" charset="-122"/>
              </a:defRPr>
            </a:lvl1pPr>
          </a:lstStyle>
          <a:p>
            <a:pPr lvl="0" defTabSz="514350">
              <a:lnSpc>
                <a:spcPct val="90000"/>
              </a:lnSpc>
            </a:pPr>
            <a:r>
              <a:rPr lang="zh-CN" altLang="en-US" dirty="0"/>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2019/8/1</a:t>
            </a:fld>
            <a:endParaRPr lang="zh-CN" altLang="en-US"/>
          </a:p>
        </p:txBody>
      </p:sp>
      <p:sp>
        <p:nvSpPr>
          <p:cNvPr id="4" name="页脚占位符 3"/>
          <p:cNvSpPr>
            <a:spLocks noGrp="1"/>
          </p:cNvSpPr>
          <p:nvPr>
            <p:ph type="ftr" sz="quarter" idx="11"/>
          </p:nvPr>
        </p:nvSpPr>
        <p:spPr>
          <a:xfrm>
            <a:off x="3124200" y="4791015"/>
            <a:ext cx="2895600" cy="273844"/>
          </a:xfrm>
        </p:spPr>
        <p:txBody>
          <a:bodyPr/>
          <a:lstStyle>
            <a:lvl1pPr>
              <a:defRPr sz="1050"/>
            </a:lvl1pPr>
          </a:lstStyle>
          <a:p>
            <a:endParaRPr lang="zh-CN" altLang="en-US"/>
          </a:p>
        </p:txBody>
      </p:sp>
      <p:sp>
        <p:nvSpPr>
          <p:cNvPr id="5" name="灯片编号占位符 4"/>
          <p:cNvSpPr>
            <a:spLocks noGrp="1"/>
          </p:cNvSpPr>
          <p:nvPr>
            <p:ph type="sldNum" sz="quarter" idx="12"/>
          </p:nvPr>
        </p:nvSpPr>
        <p:spPr>
          <a:xfrm>
            <a:off x="7452320" y="4787490"/>
            <a:ext cx="1224136" cy="304675"/>
          </a:xfrm>
        </p:spPr>
        <p:txBody>
          <a:bodyPr/>
          <a:lstStyle>
            <a:lvl1pPr algn="ctr">
              <a:defRPr sz="1400">
                <a:latin typeface="Impact" panose="020B0806030902050204" pitchFamily="34" charset="0"/>
              </a:defRPr>
            </a:lvl1pPr>
          </a:lstStyle>
          <a:p>
            <a:fld id="{0C913308-F349-4B6D-A68A-DD1791B4A57B}" type="slidenum">
              <a:rPr lang="zh-CN" altLang="en-US" smtClean="0"/>
              <a:t>‹#›</a:t>
            </a:fld>
            <a:endParaRPr lang="zh-CN" altLang="en-US"/>
          </a:p>
        </p:txBody>
      </p:sp>
      <p:cxnSp>
        <p:nvCxnSpPr>
          <p:cNvPr id="12" name="直接连接符 11"/>
          <p:cNvCxnSpPr/>
          <p:nvPr/>
        </p:nvCxnSpPr>
        <p:spPr>
          <a:xfrm flipV="1">
            <a:off x="953128" y="654062"/>
            <a:ext cx="7859428" cy="1"/>
          </a:xfrm>
          <a:prstGeom prst="line">
            <a:avLst/>
          </a:prstGeom>
          <a:ln w="15875" cmpd="sng">
            <a:solidFill>
              <a:srgbClr val="C00000"/>
            </a:solidFill>
          </a:ln>
          <a:effectLst/>
        </p:spPr>
        <p:style>
          <a:lnRef idx="2">
            <a:schemeClr val="accent1"/>
          </a:lnRef>
          <a:fillRef idx="0">
            <a:schemeClr val="accent1"/>
          </a:fillRef>
          <a:effectRef idx="1">
            <a:schemeClr val="accent1"/>
          </a:effectRef>
          <a:fontRef idx="minor">
            <a:schemeClr val="tx1"/>
          </a:fontRef>
        </p:style>
      </p:cxnSp>
      <p:grpSp>
        <p:nvGrpSpPr>
          <p:cNvPr id="14" name="组合 13"/>
          <p:cNvGrpSpPr/>
          <p:nvPr/>
        </p:nvGrpSpPr>
        <p:grpSpPr>
          <a:xfrm>
            <a:off x="395576" y="248444"/>
            <a:ext cx="396000" cy="396000"/>
            <a:chOff x="406574" y="236732"/>
            <a:chExt cx="612048" cy="593261"/>
          </a:xfrm>
        </p:grpSpPr>
        <p:sp>
          <p:nvSpPr>
            <p:cNvPr id="15" name="矩形 14"/>
            <p:cNvSpPr/>
            <p:nvPr userDrawn="1"/>
          </p:nvSpPr>
          <p:spPr>
            <a:xfrm>
              <a:off x="406574" y="236732"/>
              <a:ext cx="504000" cy="50400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userDrawn="1"/>
          </p:nvSpPr>
          <p:spPr>
            <a:xfrm>
              <a:off x="694606" y="512239"/>
              <a:ext cx="324016" cy="31775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userDrawn="1"/>
        </p:nvGrpSpPr>
        <p:grpSpPr>
          <a:xfrm>
            <a:off x="6928061" y="176322"/>
            <a:ext cx="1964419" cy="523220"/>
            <a:chOff x="2884255" y="393762"/>
            <a:chExt cx="2165350" cy="772641"/>
          </a:xfrm>
        </p:grpSpPr>
        <p:sp>
          <p:nvSpPr>
            <p:cNvPr id="11" name="TextBox 10"/>
            <p:cNvSpPr txBox="1"/>
            <p:nvPr/>
          </p:nvSpPr>
          <p:spPr>
            <a:xfrm>
              <a:off x="3717568" y="500833"/>
              <a:ext cx="1325774" cy="409045"/>
            </a:xfrm>
            <a:prstGeom prst="rect">
              <a:avLst/>
            </a:prstGeom>
            <a:noFill/>
          </p:spPr>
          <p:txBody>
            <a:bodyPr wrap="square" rtlCol="0">
              <a:spAutoFit/>
            </a:bodyPr>
            <a:lstStyle/>
            <a:p>
              <a:r>
                <a:rPr lang="zh-CN" altLang="en-US" sz="1200" b="1" dirty="0">
                  <a:solidFill>
                    <a:schemeClr val="bg1">
                      <a:lumMod val="50000"/>
                    </a:schemeClr>
                  </a:solidFill>
                </a:rPr>
                <a:t>您的公司名称</a:t>
              </a:r>
            </a:p>
          </p:txBody>
        </p:sp>
        <p:sp>
          <p:nvSpPr>
            <p:cNvPr id="13" name="TextBox 12"/>
            <p:cNvSpPr txBox="1"/>
            <p:nvPr/>
          </p:nvSpPr>
          <p:spPr>
            <a:xfrm>
              <a:off x="3723829" y="776107"/>
              <a:ext cx="1325776" cy="295422"/>
            </a:xfrm>
            <a:prstGeom prst="rect">
              <a:avLst/>
            </a:prstGeom>
            <a:noFill/>
          </p:spPr>
          <p:txBody>
            <a:bodyPr wrap="square" rtlCol="0">
              <a:spAutoFit/>
            </a:bodyPr>
            <a:lstStyle/>
            <a:p>
              <a:r>
                <a:rPr lang="en-US" altLang="zh-CN" sz="700" b="1" dirty="0">
                  <a:solidFill>
                    <a:schemeClr val="bg1">
                      <a:lumMod val="50000"/>
                    </a:schemeClr>
                  </a:solidFill>
                  <a:latin typeface="Arial" panose="020B0604020202020204" pitchFamily="34" charset="0"/>
                  <a:cs typeface="Arial" panose="020B0604020202020204" pitchFamily="34" charset="0"/>
                </a:rPr>
                <a:t>YOUR CONPANY NAME</a:t>
              </a:r>
              <a:endParaRPr lang="zh-CN" altLang="en-US" sz="700" b="1" dirty="0">
                <a:solidFill>
                  <a:schemeClr val="bg1">
                    <a:lumMod val="50000"/>
                  </a:schemeClr>
                </a:solidFill>
                <a:latin typeface="Arial" panose="020B0604020202020204" pitchFamily="34" charset="0"/>
                <a:cs typeface="Arial" panose="020B0604020202020204" pitchFamily="34" charset="0"/>
              </a:endParaRPr>
            </a:p>
          </p:txBody>
        </p:sp>
        <p:sp>
          <p:nvSpPr>
            <p:cNvPr id="17" name="TextBox 16"/>
            <p:cNvSpPr txBox="1"/>
            <p:nvPr/>
          </p:nvSpPr>
          <p:spPr>
            <a:xfrm>
              <a:off x="2884255" y="393762"/>
              <a:ext cx="966585" cy="772641"/>
            </a:xfrm>
            <a:prstGeom prst="rect">
              <a:avLst/>
            </a:prstGeom>
            <a:noFill/>
          </p:spPr>
          <p:txBody>
            <a:bodyPr wrap="square" rtlCol="0">
              <a:spAutoFit/>
            </a:bodyPr>
            <a:lstStyle/>
            <a:p>
              <a:r>
                <a:rPr lang="en-US" altLang="zh-CN" sz="2800" spc="-150" dirty="0">
                  <a:solidFill>
                    <a:srgbClr val="C00000"/>
                  </a:solidFill>
                  <a:latin typeface="Impact" panose="020B0806030902050204" pitchFamily="34" charset="0"/>
                  <a:cs typeface="Arial" panose="020B0604020202020204" pitchFamily="34" charset="0"/>
                </a:rPr>
                <a:t>LOGO</a:t>
              </a:r>
              <a:endParaRPr lang="zh-CN" altLang="en-US" sz="2800" spc="-150" dirty="0">
                <a:solidFill>
                  <a:srgbClr val="C00000"/>
                </a:solidFill>
                <a:latin typeface="Impact" panose="020B0806030902050204" pitchFamily="34" charset="0"/>
                <a:cs typeface="Arial" panose="020B0604020202020204" pitchFamily="34" charset="0"/>
              </a:endParaRPr>
            </a:p>
          </p:txBody>
        </p:sp>
      </p:grpSp>
    </p:spTree>
    <p:extLst>
      <p:ext uri="{BB962C8B-B14F-4D97-AF65-F5344CB8AC3E}">
        <p14:creationId xmlns:p14="http://schemas.microsoft.com/office/powerpoint/2010/main" val="3524303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1000"/>
                                        <p:tgtEl>
                                          <p:spTgt spid="2"/>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anim calcmode="lin" valueType="num">
                                      <p:cBhvr>
                                        <p:cTn id="11" dur="1000" fill="hold"/>
                                        <p:tgtEl>
                                          <p:spTgt spid="4"/>
                                        </p:tgtEl>
                                        <p:attrNameLst>
                                          <p:attrName>ppt_x</p:attrName>
                                        </p:attrNameLst>
                                      </p:cBhvr>
                                      <p:tavLst>
                                        <p:tav tm="0">
                                          <p:val>
                                            <p:strVal val="#ppt_x"/>
                                          </p:val>
                                        </p:tav>
                                        <p:tav tm="100000">
                                          <p:val>
                                            <p:strVal val="#ppt_x"/>
                                          </p:val>
                                        </p:tav>
                                      </p:tavLst>
                                    </p:anim>
                                    <p:anim calcmode="lin" valueType="num">
                                      <p:cBhvr>
                                        <p:cTn id="12" dur="1000" fill="hold"/>
                                        <p:tgtEl>
                                          <p:spTgt spid="4"/>
                                        </p:tgtEl>
                                        <p:attrNameLst>
                                          <p:attrName>ppt_y</p:attrName>
                                        </p:attrNameLst>
                                      </p:cBhvr>
                                      <p:tavLst>
                                        <p:tav tm="0">
                                          <p:val>
                                            <p:strVal val="#ppt_y+.1"/>
                                          </p:val>
                                        </p:tav>
                                        <p:tav tm="100000">
                                          <p:val>
                                            <p:strVal val="#ppt_y"/>
                                          </p:val>
                                        </p:tav>
                                      </p:tavLst>
                                    </p:anim>
                                  </p:childTnLst>
                                </p:cTn>
                              </p:par>
                              <p:par>
                                <p:cTn id="13" presetID="31" presetClass="entr" presetSubtype="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p:cTn id="15" dur="500" fill="hold"/>
                                        <p:tgtEl>
                                          <p:spTgt spid="14"/>
                                        </p:tgtEl>
                                        <p:attrNameLst>
                                          <p:attrName>ppt_w</p:attrName>
                                        </p:attrNameLst>
                                      </p:cBhvr>
                                      <p:tavLst>
                                        <p:tav tm="0">
                                          <p:val>
                                            <p:fltVal val="0"/>
                                          </p:val>
                                        </p:tav>
                                        <p:tav tm="100000">
                                          <p:val>
                                            <p:strVal val="#ppt_w"/>
                                          </p:val>
                                        </p:tav>
                                      </p:tavLst>
                                    </p:anim>
                                    <p:anim calcmode="lin" valueType="num">
                                      <p:cBhvr>
                                        <p:cTn id="16" dur="500" fill="hold"/>
                                        <p:tgtEl>
                                          <p:spTgt spid="14"/>
                                        </p:tgtEl>
                                        <p:attrNameLst>
                                          <p:attrName>ppt_h</p:attrName>
                                        </p:attrNameLst>
                                      </p:cBhvr>
                                      <p:tavLst>
                                        <p:tav tm="0">
                                          <p:val>
                                            <p:fltVal val="0"/>
                                          </p:val>
                                        </p:tav>
                                        <p:tav tm="100000">
                                          <p:val>
                                            <p:strVal val="#ppt_h"/>
                                          </p:val>
                                        </p:tav>
                                      </p:tavLst>
                                    </p:anim>
                                    <p:anim calcmode="lin" valueType="num">
                                      <p:cBhvr>
                                        <p:cTn id="17" dur="500" fill="hold"/>
                                        <p:tgtEl>
                                          <p:spTgt spid="14"/>
                                        </p:tgtEl>
                                        <p:attrNameLst>
                                          <p:attrName>style.rotation</p:attrName>
                                        </p:attrNameLst>
                                      </p:cBhvr>
                                      <p:tavLst>
                                        <p:tav tm="0">
                                          <p:val>
                                            <p:fltVal val="90"/>
                                          </p:val>
                                        </p:tav>
                                        <p:tav tm="100000">
                                          <p:val>
                                            <p:fltVal val="0"/>
                                          </p:val>
                                        </p:tav>
                                      </p:tavLst>
                                    </p:anim>
                                    <p:animEffect transition="in" filter="fade">
                                      <p:cBhvr>
                                        <p:cTn id="18" dur="500"/>
                                        <p:tgtEl>
                                          <p:spTgt spid="14"/>
                                        </p:tgtEl>
                                      </p:cBhvr>
                                    </p:animEffect>
                                  </p:childTnLst>
                                </p:cTn>
                              </p:par>
                              <p:par>
                                <p:cTn id="19" presetID="22" presetClass="entr" presetSubtype="8" fill="hold" nodeType="withEffect">
                                  <p:stCondLst>
                                    <p:cond delay="250"/>
                                  </p:stCondLst>
                                  <p:childTnLst>
                                    <p:set>
                                      <p:cBhvr>
                                        <p:cTn id="20" dur="1" fill="hold">
                                          <p:stCondLst>
                                            <p:cond delay="0"/>
                                          </p:stCondLst>
                                        </p:cTn>
                                        <p:tgtEl>
                                          <p:spTgt spid="12"/>
                                        </p:tgtEl>
                                        <p:attrNameLst>
                                          <p:attrName>style.visibility</p:attrName>
                                        </p:attrNameLst>
                                      </p:cBhvr>
                                      <p:to>
                                        <p:strVal val="visible"/>
                                      </p:to>
                                    </p:set>
                                    <p:animEffect transition="in" filter="wipe(left)">
                                      <p:cBhvr>
                                        <p:cTn id="21" dur="500"/>
                                        <p:tgtEl>
                                          <p:spTgt spid="12"/>
                                        </p:tgtEl>
                                      </p:cBhvr>
                                    </p:animEffect>
                                  </p:childTnLst>
                                </p:cTn>
                              </p:par>
                              <p:par>
                                <p:cTn id="22" presetID="14" presetClass="entr" presetSubtype="10" fill="hold" nodeType="withEffect">
                                  <p:stCondLst>
                                    <p:cond delay="500"/>
                                  </p:stCondLst>
                                  <p:childTnLst>
                                    <p:set>
                                      <p:cBhvr>
                                        <p:cTn id="23" dur="1" fill="hold">
                                          <p:stCondLst>
                                            <p:cond delay="0"/>
                                          </p:stCondLst>
                                        </p:cTn>
                                        <p:tgtEl>
                                          <p:spTgt spid="10"/>
                                        </p:tgtEl>
                                        <p:attrNameLst>
                                          <p:attrName>style.visibility</p:attrName>
                                        </p:attrNameLst>
                                      </p:cBhvr>
                                      <p:to>
                                        <p:strVal val="visible"/>
                                      </p:to>
                                    </p:set>
                                    <p:animEffect transition="in" filter="randombar(horizontal)">
                                      <p:cBhvr>
                                        <p:cTn id="24" dur="7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空白">
    <p:spTree>
      <p:nvGrpSpPr>
        <p:cNvPr id="1" name=""/>
        <p:cNvGrpSpPr/>
        <p:nvPr/>
      </p:nvGrpSpPr>
      <p:grpSpPr>
        <a:xfrm>
          <a:off x="0" y="0"/>
          <a:ext cx="0" cy="0"/>
          <a:chOff x="0" y="0"/>
          <a:chExt cx="0" cy="0"/>
        </a:xfrm>
      </p:grpSpPr>
      <p:sp>
        <p:nvSpPr>
          <p:cNvPr id="3" name="日期占位符 2"/>
          <p:cNvSpPr>
            <a:spLocks noGrp="1"/>
          </p:cNvSpPr>
          <p:nvPr>
            <p:ph type="dt" sz="half" idx="10"/>
          </p:nvPr>
        </p:nvSpPr>
        <p:spPr>
          <a:xfrm>
            <a:off x="457200" y="4772508"/>
            <a:ext cx="2133600" cy="273844"/>
          </a:xfrm>
        </p:spPr>
        <p:txBody>
          <a:bodyPr/>
          <a:lstStyle/>
          <a:p>
            <a:fld id="{530820CF-B880-4189-942D-D702A7CBA730}" type="datetimeFigureOut">
              <a:rPr lang="zh-CN" altLang="en-US" smtClean="0"/>
              <a:t>2019/8/1</a:t>
            </a:fld>
            <a:endParaRPr lang="zh-CN" altLang="en-US"/>
          </a:p>
        </p:txBody>
      </p:sp>
      <p:sp>
        <p:nvSpPr>
          <p:cNvPr id="4" name="页脚占位符 3"/>
          <p:cNvSpPr>
            <a:spLocks noGrp="1"/>
          </p:cNvSpPr>
          <p:nvPr>
            <p:ph type="ftr" sz="quarter" idx="11"/>
          </p:nvPr>
        </p:nvSpPr>
        <p:spPr>
          <a:xfrm>
            <a:off x="3086690" y="4772508"/>
            <a:ext cx="2895600" cy="273844"/>
          </a:xfrm>
        </p:spPr>
        <p:txBody>
          <a:bodyPr vert="horz" lIns="76618" tIns="38309" rIns="76618" bIns="38309" rtlCol="0" anchor="ctr"/>
          <a:lstStyle>
            <a:lvl1pPr>
              <a:defRPr lang="en-US" altLang="zh-CN" smtClean="0">
                <a:solidFill>
                  <a:prstClr val="white">
                    <a:lumMod val="65000"/>
                  </a:prstClr>
                </a:solidFill>
                <a:latin typeface="Calibri"/>
              </a:defRPr>
            </a:lvl1pPr>
          </a:lstStyle>
          <a:p>
            <a:endParaRPr lang="zh-CN" altLang="en-US"/>
          </a:p>
        </p:txBody>
      </p:sp>
      <p:sp>
        <p:nvSpPr>
          <p:cNvPr id="22" name="灯片编号占位符 4"/>
          <p:cNvSpPr>
            <a:spLocks noGrp="1"/>
          </p:cNvSpPr>
          <p:nvPr>
            <p:ph type="sldNum" sz="quarter" idx="12"/>
          </p:nvPr>
        </p:nvSpPr>
        <p:spPr>
          <a:xfrm>
            <a:off x="6948573" y="4763842"/>
            <a:ext cx="1388046" cy="282500"/>
          </a:xfrm>
        </p:spPr>
        <p:txBody>
          <a:bodyPr vert="horz" lIns="102156" tIns="51076" rIns="102156" bIns="51076" rtlCol="0" anchor="ctr"/>
          <a:lstStyle>
            <a:lvl1pPr algn="r">
              <a:defRPr lang="zh-CN" altLang="en-US" smtClean="0"/>
            </a:lvl1p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808417815"/>
      </p:ext>
    </p:extLst>
  </p:cSld>
  <p:clrMapOvr>
    <a:masterClrMapping/>
  </p:clrMapOvr>
  <mc:AlternateContent xmlns:mc="http://schemas.openxmlformats.org/markup-compatibility/2006" xmlns:p14="http://schemas.microsoft.com/office/powerpoint/2010/main">
    <mc:Choice Requires="p14">
      <p:transition spd="slow" p14:dur="2000" advTm="11000">
        <p14:vortex dir="r"/>
      </p:transition>
    </mc:Choice>
    <mc:Fallback xmlns="">
      <p:transition spd="slow" advTm="11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2019/8/1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949000037"/>
      </p:ext>
    </p:extLst>
  </p:cSld>
  <p:clrMapOvr>
    <a:masterClrMapping/>
  </p:clrMapOvr>
  <mc:AlternateContent xmlns:mc="http://schemas.openxmlformats.org/markup-compatibility/2006" xmlns:p14="http://schemas.microsoft.com/office/powerpoint/2010/main">
    <mc:Choice Requires="p14">
      <p:transition spd="slow" p14:dur="2000" advTm="11000">
        <p14:vortex dir="r"/>
      </p:transition>
    </mc:Choice>
    <mc:Fallback xmlns="">
      <p:transition spd="slow" advTm="11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2019/8/1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7" name="矩形 6"/>
          <p:cNvSpPr/>
          <p:nvPr userDrawn="1"/>
        </p:nvSpPr>
        <p:spPr>
          <a:xfrm>
            <a:off x="6732240" y="4803998"/>
            <a:ext cx="775136" cy="246221"/>
          </a:xfrm>
          <a:prstGeom prst="rect">
            <a:avLst/>
          </a:prstGeom>
        </p:spPr>
        <p:txBody>
          <a:bodyPr wrap="square">
            <a:spAutoFit/>
          </a:bodyPr>
          <a:lstStyle/>
          <a:p>
            <a:r>
              <a:rPr lang="en-US" altLang="zh-CN" sz="100" dirty="0">
                <a:solidFill>
                  <a:schemeClr val="accent2">
                    <a:lumMod val="20000"/>
                    <a:lumOff val="80000"/>
                  </a:schemeClr>
                </a:solidFill>
                <a:latin typeface="Calibri"/>
                <a:ea typeface="宋体"/>
              </a:rPr>
              <a:t>PPT</a:t>
            </a:r>
            <a:r>
              <a:rPr lang="zh-CN" altLang="en-US" sz="100" dirty="0">
                <a:solidFill>
                  <a:schemeClr val="accent2">
                    <a:lumMod val="20000"/>
                    <a:lumOff val="80000"/>
                  </a:schemeClr>
                </a:solidFill>
                <a:latin typeface="Calibri"/>
                <a:ea typeface="宋体"/>
              </a:rPr>
              <a:t>模板下载：</a:t>
            </a:r>
            <a:r>
              <a:rPr lang="en-US" altLang="zh-CN" sz="100" dirty="0">
                <a:solidFill>
                  <a:schemeClr val="accent2">
                    <a:lumMod val="20000"/>
                    <a:lumOff val="80000"/>
                  </a:schemeClr>
                </a:solidFill>
                <a:latin typeface="Calibri"/>
                <a:ea typeface="宋体"/>
              </a:rPr>
              <a:t>www.1ppt.com/moban/     </a:t>
            </a:r>
            <a:r>
              <a:rPr lang="zh-CN" altLang="en-US" sz="100" dirty="0">
                <a:solidFill>
                  <a:schemeClr val="accent2">
                    <a:lumMod val="20000"/>
                    <a:lumOff val="80000"/>
                  </a:schemeClr>
                </a:solidFill>
                <a:latin typeface="Calibri"/>
                <a:ea typeface="宋体"/>
              </a:rPr>
              <a:t>行业</a:t>
            </a:r>
            <a:r>
              <a:rPr lang="en-US" altLang="zh-CN" sz="100" dirty="0">
                <a:solidFill>
                  <a:schemeClr val="accent2">
                    <a:lumMod val="20000"/>
                    <a:lumOff val="80000"/>
                  </a:schemeClr>
                </a:solidFill>
                <a:latin typeface="Calibri"/>
                <a:ea typeface="宋体"/>
              </a:rPr>
              <a:t>PPT</a:t>
            </a:r>
            <a:r>
              <a:rPr lang="zh-CN" altLang="en-US" sz="100" dirty="0">
                <a:solidFill>
                  <a:schemeClr val="accent2">
                    <a:lumMod val="20000"/>
                    <a:lumOff val="80000"/>
                  </a:schemeClr>
                </a:solidFill>
                <a:latin typeface="Calibri"/>
                <a:ea typeface="宋体"/>
              </a:rPr>
              <a:t>模板：</a:t>
            </a:r>
            <a:r>
              <a:rPr lang="en-US" altLang="zh-CN" sz="100" dirty="0">
                <a:solidFill>
                  <a:schemeClr val="accent2">
                    <a:lumMod val="20000"/>
                    <a:lumOff val="80000"/>
                  </a:schemeClr>
                </a:solidFill>
                <a:latin typeface="Calibri"/>
                <a:ea typeface="宋体"/>
              </a:rPr>
              <a:t>www.1ppt.com/hangye/ </a:t>
            </a:r>
          </a:p>
          <a:p>
            <a:r>
              <a:rPr lang="zh-CN" altLang="en-US" sz="100" dirty="0">
                <a:solidFill>
                  <a:schemeClr val="accent2">
                    <a:lumMod val="20000"/>
                    <a:lumOff val="80000"/>
                  </a:schemeClr>
                </a:solidFill>
                <a:latin typeface="Calibri"/>
                <a:ea typeface="宋体"/>
              </a:rPr>
              <a:t>节日</a:t>
            </a:r>
            <a:r>
              <a:rPr lang="en-US" altLang="zh-CN" sz="100" dirty="0">
                <a:solidFill>
                  <a:schemeClr val="accent2">
                    <a:lumMod val="20000"/>
                    <a:lumOff val="80000"/>
                  </a:schemeClr>
                </a:solidFill>
                <a:latin typeface="Calibri"/>
                <a:ea typeface="宋体"/>
              </a:rPr>
              <a:t>PPT</a:t>
            </a:r>
            <a:r>
              <a:rPr lang="zh-CN" altLang="en-US" sz="100" dirty="0">
                <a:solidFill>
                  <a:schemeClr val="accent2">
                    <a:lumMod val="20000"/>
                    <a:lumOff val="80000"/>
                  </a:schemeClr>
                </a:solidFill>
                <a:latin typeface="Calibri"/>
                <a:ea typeface="宋体"/>
              </a:rPr>
              <a:t>模板：</a:t>
            </a:r>
            <a:r>
              <a:rPr lang="en-US" altLang="zh-CN" sz="100" dirty="0">
                <a:solidFill>
                  <a:schemeClr val="accent2">
                    <a:lumMod val="20000"/>
                    <a:lumOff val="80000"/>
                  </a:schemeClr>
                </a:solidFill>
                <a:latin typeface="Calibri"/>
                <a:ea typeface="宋体"/>
              </a:rPr>
              <a:t>www.1ppt.com/jieri/           PPT</a:t>
            </a:r>
            <a:r>
              <a:rPr lang="zh-CN" altLang="en-US" sz="100" dirty="0">
                <a:solidFill>
                  <a:schemeClr val="accent2">
                    <a:lumMod val="20000"/>
                    <a:lumOff val="80000"/>
                  </a:schemeClr>
                </a:solidFill>
                <a:latin typeface="Calibri"/>
                <a:ea typeface="宋体"/>
              </a:rPr>
              <a:t>素材下载：</a:t>
            </a:r>
            <a:r>
              <a:rPr lang="en-US" altLang="zh-CN" sz="100" dirty="0">
                <a:solidFill>
                  <a:schemeClr val="accent2">
                    <a:lumMod val="20000"/>
                    <a:lumOff val="80000"/>
                  </a:schemeClr>
                </a:solidFill>
                <a:latin typeface="Calibri"/>
                <a:ea typeface="宋体"/>
              </a:rPr>
              <a:t>www.1ppt.com/sucai/</a:t>
            </a:r>
          </a:p>
          <a:p>
            <a:r>
              <a:rPr lang="en-US" altLang="zh-CN" sz="100" dirty="0">
                <a:solidFill>
                  <a:schemeClr val="accent2">
                    <a:lumMod val="20000"/>
                    <a:lumOff val="80000"/>
                  </a:schemeClr>
                </a:solidFill>
                <a:latin typeface="Calibri"/>
                <a:ea typeface="宋体"/>
              </a:rPr>
              <a:t>PPT</a:t>
            </a:r>
            <a:r>
              <a:rPr lang="zh-CN" altLang="en-US" sz="100" dirty="0">
                <a:solidFill>
                  <a:schemeClr val="accent2">
                    <a:lumMod val="20000"/>
                    <a:lumOff val="80000"/>
                  </a:schemeClr>
                </a:solidFill>
                <a:latin typeface="Calibri"/>
                <a:ea typeface="宋体"/>
              </a:rPr>
              <a:t>背景图片：</a:t>
            </a:r>
            <a:r>
              <a:rPr lang="en-US" altLang="zh-CN" sz="100" dirty="0">
                <a:solidFill>
                  <a:schemeClr val="accent2">
                    <a:lumMod val="20000"/>
                    <a:lumOff val="80000"/>
                  </a:schemeClr>
                </a:solidFill>
                <a:latin typeface="Calibri"/>
                <a:ea typeface="宋体"/>
              </a:rPr>
              <a:t>www.1ppt.com/beijing/      PPT</a:t>
            </a:r>
            <a:r>
              <a:rPr lang="zh-CN" altLang="en-US" sz="100" dirty="0">
                <a:solidFill>
                  <a:schemeClr val="accent2">
                    <a:lumMod val="20000"/>
                    <a:lumOff val="80000"/>
                  </a:schemeClr>
                </a:solidFill>
                <a:latin typeface="Calibri"/>
                <a:ea typeface="宋体"/>
              </a:rPr>
              <a:t>图表下载：</a:t>
            </a:r>
            <a:r>
              <a:rPr lang="en-US" altLang="zh-CN" sz="100" dirty="0">
                <a:solidFill>
                  <a:schemeClr val="accent2">
                    <a:lumMod val="20000"/>
                    <a:lumOff val="80000"/>
                  </a:schemeClr>
                </a:solidFill>
                <a:latin typeface="Calibri"/>
                <a:ea typeface="宋体"/>
              </a:rPr>
              <a:t>www.1ppt.com/tubiao/      </a:t>
            </a:r>
          </a:p>
          <a:p>
            <a:r>
              <a:rPr lang="zh-CN" altLang="en-US" sz="100" dirty="0">
                <a:solidFill>
                  <a:schemeClr val="accent2">
                    <a:lumMod val="20000"/>
                    <a:lumOff val="80000"/>
                  </a:schemeClr>
                </a:solidFill>
                <a:latin typeface="Calibri"/>
                <a:ea typeface="宋体"/>
              </a:rPr>
              <a:t>优秀</a:t>
            </a:r>
            <a:r>
              <a:rPr lang="en-US" altLang="zh-CN" sz="100" dirty="0">
                <a:solidFill>
                  <a:schemeClr val="accent2">
                    <a:lumMod val="20000"/>
                    <a:lumOff val="80000"/>
                  </a:schemeClr>
                </a:solidFill>
                <a:latin typeface="Calibri"/>
                <a:ea typeface="宋体"/>
              </a:rPr>
              <a:t>PPT</a:t>
            </a:r>
            <a:r>
              <a:rPr lang="zh-CN" altLang="en-US" sz="100" dirty="0">
                <a:solidFill>
                  <a:schemeClr val="accent2">
                    <a:lumMod val="20000"/>
                    <a:lumOff val="80000"/>
                  </a:schemeClr>
                </a:solidFill>
                <a:latin typeface="Calibri"/>
                <a:ea typeface="宋体"/>
              </a:rPr>
              <a:t>下载：</a:t>
            </a:r>
            <a:r>
              <a:rPr lang="en-US" altLang="zh-CN" sz="100" dirty="0">
                <a:solidFill>
                  <a:schemeClr val="accent2">
                    <a:lumMod val="20000"/>
                    <a:lumOff val="80000"/>
                  </a:schemeClr>
                </a:solidFill>
                <a:latin typeface="Calibri"/>
                <a:ea typeface="宋体"/>
              </a:rPr>
              <a:t>www.1ppt.com/xiazai/        PPT</a:t>
            </a:r>
            <a:r>
              <a:rPr lang="zh-CN" altLang="en-US" sz="100" dirty="0">
                <a:solidFill>
                  <a:schemeClr val="accent2">
                    <a:lumMod val="20000"/>
                    <a:lumOff val="80000"/>
                  </a:schemeClr>
                </a:solidFill>
                <a:latin typeface="Calibri"/>
                <a:ea typeface="宋体"/>
              </a:rPr>
              <a:t>教程： </a:t>
            </a:r>
            <a:r>
              <a:rPr lang="en-US" altLang="zh-CN" sz="100" dirty="0">
                <a:solidFill>
                  <a:schemeClr val="accent2">
                    <a:lumMod val="20000"/>
                    <a:lumOff val="80000"/>
                  </a:schemeClr>
                </a:solidFill>
                <a:latin typeface="Calibri"/>
                <a:ea typeface="宋体"/>
              </a:rPr>
              <a:t>www.1ppt.com/powerpoint/      </a:t>
            </a:r>
          </a:p>
          <a:p>
            <a:r>
              <a:rPr lang="en-US" altLang="zh-CN" sz="100" dirty="0">
                <a:solidFill>
                  <a:schemeClr val="accent2">
                    <a:lumMod val="20000"/>
                    <a:lumOff val="80000"/>
                  </a:schemeClr>
                </a:solidFill>
                <a:latin typeface="Calibri"/>
                <a:ea typeface="宋体"/>
              </a:rPr>
              <a:t>Word</a:t>
            </a:r>
            <a:r>
              <a:rPr lang="zh-CN" altLang="en-US" sz="100" dirty="0">
                <a:solidFill>
                  <a:schemeClr val="accent2">
                    <a:lumMod val="20000"/>
                    <a:lumOff val="80000"/>
                  </a:schemeClr>
                </a:solidFill>
                <a:latin typeface="Calibri"/>
                <a:ea typeface="宋体"/>
              </a:rPr>
              <a:t>教程： </a:t>
            </a:r>
            <a:r>
              <a:rPr lang="en-US" altLang="zh-CN" sz="100" dirty="0">
                <a:solidFill>
                  <a:schemeClr val="accent2">
                    <a:lumMod val="20000"/>
                    <a:lumOff val="80000"/>
                  </a:schemeClr>
                </a:solidFill>
                <a:latin typeface="Calibri"/>
                <a:ea typeface="宋体"/>
              </a:rPr>
              <a:t>www.1ppt.com/word/              Excel</a:t>
            </a:r>
            <a:r>
              <a:rPr lang="zh-CN" altLang="en-US" sz="100" dirty="0">
                <a:solidFill>
                  <a:schemeClr val="accent2">
                    <a:lumMod val="20000"/>
                    <a:lumOff val="80000"/>
                  </a:schemeClr>
                </a:solidFill>
                <a:latin typeface="Calibri"/>
                <a:ea typeface="宋体"/>
              </a:rPr>
              <a:t>教程：</a:t>
            </a:r>
            <a:r>
              <a:rPr lang="en-US" altLang="zh-CN" sz="100" dirty="0">
                <a:solidFill>
                  <a:schemeClr val="accent2">
                    <a:lumMod val="20000"/>
                    <a:lumOff val="80000"/>
                  </a:schemeClr>
                </a:solidFill>
                <a:latin typeface="Calibri"/>
                <a:ea typeface="宋体"/>
              </a:rPr>
              <a:t>www.1ppt.com/excel/  </a:t>
            </a:r>
          </a:p>
          <a:p>
            <a:r>
              <a:rPr lang="zh-CN" altLang="en-US" sz="100" dirty="0">
                <a:solidFill>
                  <a:schemeClr val="accent2">
                    <a:lumMod val="20000"/>
                    <a:lumOff val="80000"/>
                  </a:schemeClr>
                </a:solidFill>
                <a:latin typeface="Calibri"/>
                <a:ea typeface="宋体"/>
              </a:rPr>
              <a:t>资料下载：</a:t>
            </a:r>
            <a:r>
              <a:rPr lang="en-US" altLang="zh-CN" sz="100" dirty="0">
                <a:solidFill>
                  <a:schemeClr val="accent2">
                    <a:lumMod val="20000"/>
                    <a:lumOff val="80000"/>
                  </a:schemeClr>
                </a:solidFill>
                <a:latin typeface="Calibri"/>
                <a:ea typeface="宋体"/>
              </a:rPr>
              <a:t>www.1ppt.com/ziliao/                PPT</a:t>
            </a:r>
            <a:r>
              <a:rPr lang="zh-CN" altLang="en-US" sz="100" dirty="0">
                <a:solidFill>
                  <a:schemeClr val="accent2">
                    <a:lumMod val="20000"/>
                    <a:lumOff val="80000"/>
                  </a:schemeClr>
                </a:solidFill>
                <a:latin typeface="Calibri"/>
                <a:ea typeface="宋体"/>
              </a:rPr>
              <a:t>课件下载：</a:t>
            </a:r>
            <a:r>
              <a:rPr lang="en-US" altLang="zh-CN" sz="100" dirty="0">
                <a:solidFill>
                  <a:schemeClr val="accent2">
                    <a:lumMod val="20000"/>
                    <a:lumOff val="80000"/>
                  </a:schemeClr>
                </a:solidFill>
                <a:latin typeface="Calibri"/>
                <a:ea typeface="宋体"/>
              </a:rPr>
              <a:t>www.1ppt.com/kejian/ </a:t>
            </a:r>
          </a:p>
          <a:p>
            <a:r>
              <a:rPr lang="zh-CN" altLang="en-US" sz="100" dirty="0">
                <a:solidFill>
                  <a:schemeClr val="accent2">
                    <a:lumMod val="20000"/>
                    <a:lumOff val="80000"/>
                  </a:schemeClr>
                </a:solidFill>
                <a:latin typeface="Calibri"/>
                <a:ea typeface="宋体"/>
              </a:rPr>
              <a:t>范文下载：</a:t>
            </a:r>
            <a:r>
              <a:rPr lang="en-US" altLang="zh-CN" sz="100" dirty="0">
                <a:solidFill>
                  <a:schemeClr val="accent2">
                    <a:lumMod val="20000"/>
                    <a:lumOff val="80000"/>
                  </a:schemeClr>
                </a:solidFill>
                <a:latin typeface="Calibri"/>
                <a:ea typeface="宋体"/>
              </a:rPr>
              <a:t>www.1ppt.com/fanwen/             </a:t>
            </a:r>
            <a:r>
              <a:rPr lang="zh-CN" altLang="en-US" sz="100" dirty="0">
                <a:solidFill>
                  <a:schemeClr val="accent2">
                    <a:lumMod val="20000"/>
                    <a:lumOff val="80000"/>
                  </a:schemeClr>
                </a:solidFill>
                <a:latin typeface="Calibri"/>
                <a:ea typeface="宋体"/>
              </a:rPr>
              <a:t>试卷下载：</a:t>
            </a:r>
            <a:r>
              <a:rPr lang="en-US" altLang="zh-CN" sz="100" dirty="0">
                <a:solidFill>
                  <a:schemeClr val="accent2">
                    <a:lumMod val="20000"/>
                    <a:lumOff val="80000"/>
                  </a:schemeClr>
                </a:solidFill>
                <a:latin typeface="Calibri"/>
                <a:ea typeface="宋体"/>
              </a:rPr>
              <a:t>www.1ppt.com/shiti/  </a:t>
            </a:r>
          </a:p>
          <a:p>
            <a:r>
              <a:rPr lang="zh-CN" altLang="en-US" sz="100" dirty="0">
                <a:solidFill>
                  <a:schemeClr val="accent2">
                    <a:lumMod val="20000"/>
                    <a:lumOff val="80000"/>
                  </a:schemeClr>
                </a:solidFill>
                <a:latin typeface="Calibri"/>
                <a:ea typeface="宋体"/>
              </a:rPr>
              <a:t>教案下载：</a:t>
            </a:r>
            <a:r>
              <a:rPr lang="en-US" altLang="zh-CN" sz="100" dirty="0">
                <a:solidFill>
                  <a:schemeClr val="accent2">
                    <a:lumMod val="20000"/>
                    <a:lumOff val="80000"/>
                  </a:schemeClr>
                </a:solidFill>
                <a:latin typeface="Calibri"/>
                <a:ea typeface="宋体"/>
              </a:rPr>
              <a:t>www.1ppt.com/jiaoan/  </a:t>
            </a:r>
            <a:r>
              <a:rPr lang="en-US" altLang="zh-CN" sz="100" dirty="0" smtClean="0">
                <a:solidFill>
                  <a:schemeClr val="accent2">
                    <a:lumMod val="20000"/>
                    <a:lumOff val="80000"/>
                  </a:schemeClr>
                </a:solidFill>
                <a:latin typeface="Calibri"/>
                <a:ea typeface="宋体"/>
              </a:rPr>
              <a:t>      </a:t>
            </a:r>
            <a:endParaRPr lang="en-US" altLang="zh-CN" sz="100" dirty="0">
              <a:solidFill>
                <a:schemeClr val="accent2">
                  <a:lumMod val="20000"/>
                  <a:lumOff val="80000"/>
                </a:schemeClr>
              </a:solidFill>
              <a:latin typeface="Calibri"/>
              <a:ea typeface="宋体"/>
            </a:endParaRPr>
          </a:p>
          <a:p>
            <a:r>
              <a:rPr lang="zh-CN" altLang="en-US" sz="100" dirty="0" smtClean="0">
                <a:solidFill>
                  <a:schemeClr val="accent2">
                    <a:lumMod val="20000"/>
                    <a:lumOff val="80000"/>
                  </a:schemeClr>
                </a:solidFill>
                <a:latin typeface="Calibri"/>
                <a:ea typeface="宋体"/>
              </a:rPr>
              <a:t>字体下载：</a:t>
            </a:r>
            <a:r>
              <a:rPr lang="en-US" altLang="zh-CN" sz="100" dirty="0" smtClean="0">
                <a:solidFill>
                  <a:schemeClr val="accent2">
                    <a:lumMod val="20000"/>
                    <a:lumOff val="80000"/>
                  </a:schemeClr>
                </a:solidFill>
                <a:latin typeface="Calibri"/>
                <a:ea typeface="宋体"/>
              </a:rPr>
              <a:t>www.1ppt.com/ziti/</a:t>
            </a:r>
            <a:endParaRPr lang="en-US" altLang="zh-CN" sz="100" dirty="0">
              <a:solidFill>
                <a:schemeClr val="accent2">
                  <a:lumMod val="20000"/>
                  <a:lumOff val="80000"/>
                </a:schemeClr>
              </a:solidFill>
              <a:latin typeface="Calibri"/>
              <a:ea typeface="宋体"/>
            </a:endParaRPr>
          </a:p>
          <a:p>
            <a:r>
              <a:rPr lang="en-US" altLang="zh-CN" sz="100" dirty="0">
                <a:solidFill>
                  <a:schemeClr val="accent2">
                    <a:lumMod val="20000"/>
                    <a:lumOff val="80000"/>
                  </a:schemeClr>
                </a:solidFill>
                <a:latin typeface="Calibri"/>
                <a:ea typeface="宋体"/>
              </a:rPr>
              <a:t> </a:t>
            </a:r>
            <a:endParaRPr lang="zh-CN" altLang="en-US" sz="100" dirty="0">
              <a:solidFill>
                <a:schemeClr val="accent2">
                  <a:lumMod val="20000"/>
                  <a:lumOff val="80000"/>
                </a:schemeClr>
              </a:solidFill>
              <a:latin typeface="Calibri"/>
              <a:ea typeface="宋体"/>
            </a:endParaRPr>
          </a:p>
        </p:txBody>
      </p:sp>
    </p:spTree>
    <p:extLst>
      <p:ext uri="{BB962C8B-B14F-4D97-AF65-F5344CB8AC3E}">
        <p14:creationId xmlns:p14="http://schemas.microsoft.com/office/powerpoint/2010/main" val="2402550076"/>
      </p:ext>
    </p:extLst>
  </p:cSld>
  <p:clrMapOvr>
    <a:masterClrMapping/>
  </p:clrMapOvr>
  <mc:AlternateContent xmlns:mc="http://schemas.openxmlformats.org/markup-compatibility/2006" xmlns:p14="http://schemas.microsoft.com/office/powerpoint/2010/main">
    <mc:Choice Requires="p14">
      <p:transition spd="slow" p14:dur="2000" advTm="11000">
        <p14:vortex dir="r"/>
      </p:transition>
    </mc:Choice>
    <mc:Fallback xmlns="">
      <p:transition spd="slow" advTm="11000">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microsoft.com/office/2007/relationships/hdphoto" Target="../media/hdphoto1.wdp"/><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102156" tIns="51076" rIns="102156" bIns="51076"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63"/>
            <a:ext cx="8229600" cy="3394472"/>
          </a:xfrm>
          <a:prstGeom prst="rect">
            <a:avLst/>
          </a:prstGeom>
        </p:spPr>
        <p:txBody>
          <a:bodyPr vert="horz" lIns="102156" tIns="51076" rIns="102156" bIns="51076"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457200" y="4767264"/>
            <a:ext cx="2133600" cy="273844"/>
          </a:xfrm>
          <a:prstGeom prst="rect">
            <a:avLst/>
          </a:prstGeom>
        </p:spPr>
        <p:txBody>
          <a:bodyPr vert="horz" lIns="102156" tIns="51076" rIns="102156" bIns="51076" rtlCol="0" anchor="ctr"/>
          <a:lstStyle>
            <a:lvl1pPr algn="l">
              <a:defRPr sz="1300">
                <a:solidFill>
                  <a:schemeClr val="tx1">
                    <a:tint val="75000"/>
                  </a:schemeClr>
                </a:solidFill>
              </a:defRPr>
            </a:lvl1pPr>
          </a:lstStyle>
          <a:p>
            <a:fld id="{530820CF-B880-4189-942D-D702A7CBA730}" type="datetimeFigureOut">
              <a:rPr lang="zh-CN" altLang="en-US" smtClean="0"/>
              <a:t>2019/8/1</a:t>
            </a:fld>
            <a:endParaRPr lang="zh-CN" altLang="en-US"/>
          </a:p>
        </p:txBody>
      </p:sp>
      <p:sp>
        <p:nvSpPr>
          <p:cNvPr id="5" name="页脚占位符 4"/>
          <p:cNvSpPr>
            <a:spLocks noGrp="1"/>
          </p:cNvSpPr>
          <p:nvPr>
            <p:ph type="ftr" sz="quarter" idx="3"/>
          </p:nvPr>
        </p:nvSpPr>
        <p:spPr>
          <a:xfrm>
            <a:off x="3124200" y="4767264"/>
            <a:ext cx="2895600" cy="273844"/>
          </a:xfrm>
          <a:prstGeom prst="rect">
            <a:avLst/>
          </a:prstGeom>
        </p:spPr>
        <p:txBody>
          <a:bodyPr vert="horz" lIns="102156" tIns="51076" rIns="102156" bIns="51076" rtlCol="0" anchor="ctr"/>
          <a:lstStyle>
            <a:lvl1pPr algn="ctr">
              <a:defRPr sz="13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4"/>
            <a:ext cx="2133600" cy="273844"/>
          </a:xfrm>
          <a:prstGeom prst="rect">
            <a:avLst/>
          </a:prstGeom>
        </p:spPr>
        <p:txBody>
          <a:bodyPr vert="horz" lIns="102156" tIns="51076" rIns="102156" bIns="51076" rtlCol="0" anchor="ctr"/>
          <a:lstStyle>
            <a:lvl1pPr algn="r">
              <a:defRPr sz="1300">
                <a:solidFill>
                  <a:schemeClr val="tx1">
                    <a:tint val="75000"/>
                  </a:schemeClr>
                </a:solidFill>
              </a:defRPr>
            </a:lvl1pPr>
          </a:lstStyle>
          <a:p>
            <a:fld id="{0C913308-F349-4B6D-A68A-DD1791B4A57B}" type="slidenum">
              <a:rPr lang="zh-CN" altLang="en-US" smtClean="0"/>
              <a:t>‹#›</a:t>
            </a:fld>
            <a:endParaRPr lang="zh-CN" altLang="en-US"/>
          </a:p>
        </p:txBody>
      </p:sp>
      <p:pic>
        <p:nvPicPr>
          <p:cNvPr id="13" name="Picture 76"/>
          <p:cNvPicPr>
            <a:picLocks noChangeAspect="1" noChangeArrowheads="1"/>
          </p:cNvPicPr>
          <p:nvPr/>
        </p:nvPicPr>
        <p:blipFill>
          <a:blip r:embed="rId6">
            <a:extLst>
              <a:ext uri="{BEBA8EAE-BF5A-486C-A8C5-ECC9F3942E4B}">
                <a14:imgProps xmlns:a14="http://schemas.microsoft.com/office/drawing/2010/main">
                  <a14:imgLayer r:embed="rId7">
                    <a14:imgEffect>
                      <a14:brightnessContrast contrast="20000"/>
                    </a14:imgEffect>
                  </a14:imgLayer>
                </a14:imgProps>
              </a:ext>
              <a:ext uri="{28A0092B-C50C-407E-A947-70E740481C1C}">
                <a14:useLocalDpi xmlns:a14="http://schemas.microsoft.com/office/drawing/2010/main"/>
              </a:ext>
            </a:extLst>
          </a:blip>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85373023"/>
      </p:ext>
    </p:extLst>
  </p:cSld>
  <p:clrMap bg1="lt1" tx1="dk1" bg2="lt2" tx2="dk2" accent1="accent1" accent2="accent2" accent3="accent3" accent4="accent4" accent5="accent5" accent6="accent6" hlink="hlink" folHlink="folHlink"/>
  <p:sldLayoutIdLst>
    <p:sldLayoutId id="2147483670" r:id="rId1"/>
    <p:sldLayoutId id="2147483661" r:id="rId2"/>
    <p:sldLayoutId id="2147483671" r:id="rId3"/>
    <p:sldLayoutId id="2147483672" r:id="rId4"/>
  </p:sldLayoutIdLst>
  <mc:AlternateContent xmlns:mc="http://schemas.openxmlformats.org/markup-compatibility/2006" xmlns:p14="http://schemas.microsoft.com/office/powerpoint/2010/main">
    <mc:Choice Requires="p14">
      <p:transition spd="slow" p14:dur="2000" advTm="11000">
        <p14:vortex dir="r"/>
      </p:transition>
    </mc:Choice>
    <mc:Fallback xmlns="">
      <p:transition spd="slow" advTm="11000">
        <p:fade/>
      </p:transition>
    </mc:Fallback>
  </mc:AlternateContent>
  <p:txStyles>
    <p:titleStyle>
      <a:lvl1pPr algn="ctr" defTabSz="1023252" rtl="0" eaLnBrk="1" latinLnBrk="0" hangingPunct="1">
        <a:spcBef>
          <a:spcPct val="0"/>
        </a:spcBef>
        <a:buNone/>
        <a:defRPr sz="5000" kern="1200">
          <a:solidFill>
            <a:schemeClr val="tx1"/>
          </a:solidFill>
          <a:latin typeface="+mj-lt"/>
          <a:ea typeface="+mj-ea"/>
          <a:cs typeface="+mj-cs"/>
        </a:defRPr>
      </a:lvl1pPr>
    </p:titleStyle>
    <p:bodyStyle>
      <a:lvl1pPr marL="383717" indent="-383717" algn="l" defTabSz="1023252"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1pPr>
      <a:lvl2pPr marL="831392" indent="-319759" algn="l" defTabSz="1023252" rtl="0" eaLnBrk="1" latinLnBrk="0" hangingPunct="1">
        <a:spcBef>
          <a:spcPct val="20000"/>
        </a:spcBef>
        <a:buFont typeface="Arial" panose="020B0604020202020204" pitchFamily="34" charset="0"/>
        <a:buChar char="–"/>
        <a:defRPr sz="3100" kern="1200">
          <a:solidFill>
            <a:schemeClr val="tx1"/>
          </a:solidFill>
          <a:latin typeface="+mn-lt"/>
          <a:ea typeface="+mn-ea"/>
          <a:cs typeface="+mn-cs"/>
        </a:defRPr>
      </a:lvl2pPr>
      <a:lvl3pPr marL="1279062" indent="-255814" algn="l" defTabSz="1023252"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3pPr>
      <a:lvl4pPr marL="1790687" indent="-255814" algn="l" defTabSz="1023252"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4pPr>
      <a:lvl5pPr marL="2302317" indent="-255814" algn="l" defTabSz="1023252"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5pPr>
      <a:lvl6pPr marL="2813940" indent="-255814" algn="l" defTabSz="1023252"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6pPr>
      <a:lvl7pPr marL="3325564" indent="-255814" algn="l" defTabSz="1023252"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7pPr>
      <a:lvl8pPr marL="3837188" indent="-255814" algn="l" defTabSz="1023252"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8pPr>
      <a:lvl9pPr marL="4348819" indent="-255814" algn="l" defTabSz="1023252"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9pPr>
    </p:bodyStyle>
    <p:otherStyle>
      <a:defPPr>
        <a:defRPr lang="zh-CN"/>
      </a:defPPr>
      <a:lvl1pPr marL="0" algn="l" defTabSz="1023252" rtl="0" eaLnBrk="1" latinLnBrk="0" hangingPunct="1">
        <a:defRPr sz="2000" kern="1200">
          <a:solidFill>
            <a:schemeClr val="tx1"/>
          </a:solidFill>
          <a:latin typeface="+mn-lt"/>
          <a:ea typeface="+mn-ea"/>
          <a:cs typeface="+mn-cs"/>
        </a:defRPr>
      </a:lvl1pPr>
      <a:lvl2pPr marL="511626" algn="l" defTabSz="1023252" rtl="0" eaLnBrk="1" latinLnBrk="0" hangingPunct="1">
        <a:defRPr sz="2000" kern="1200">
          <a:solidFill>
            <a:schemeClr val="tx1"/>
          </a:solidFill>
          <a:latin typeface="+mn-lt"/>
          <a:ea typeface="+mn-ea"/>
          <a:cs typeface="+mn-cs"/>
        </a:defRPr>
      </a:lvl2pPr>
      <a:lvl3pPr marL="1023252" algn="l" defTabSz="1023252" rtl="0" eaLnBrk="1" latinLnBrk="0" hangingPunct="1">
        <a:defRPr sz="2000" kern="1200">
          <a:solidFill>
            <a:schemeClr val="tx1"/>
          </a:solidFill>
          <a:latin typeface="+mn-lt"/>
          <a:ea typeface="+mn-ea"/>
          <a:cs typeface="+mn-cs"/>
        </a:defRPr>
      </a:lvl3pPr>
      <a:lvl4pPr marL="1534879" algn="l" defTabSz="1023252" rtl="0" eaLnBrk="1" latinLnBrk="0" hangingPunct="1">
        <a:defRPr sz="2000" kern="1200">
          <a:solidFill>
            <a:schemeClr val="tx1"/>
          </a:solidFill>
          <a:latin typeface="+mn-lt"/>
          <a:ea typeface="+mn-ea"/>
          <a:cs typeface="+mn-cs"/>
        </a:defRPr>
      </a:lvl4pPr>
      <a:lvl5pPr marL="2046502" algn="l" defTabSz="1023252" rtl="0" eaLnBrk="1" latinLnBrk="0" hangingPunct="1">
        <a:defRPr sz="2000" kern="1200">
          <a:solidFill>
            <a:schemeClr val="tx1"/>
          </a:solidFill>
          <a:latin typeface="+mn-lt"/>
          <a:ea typeface="+mn-ea"/>
          <a:cs typeface="+mn-cs"/>
        </a:defRPr>
      </a:lvl5pPr>
      <a:lvl6pPr marL="2558128" algn="l" defTabSz="1023252" rtl="0" eaLnBrk="1" latinLnBrk="0" hangingPunct="1">
        <a:defRPr sz="2000" kern="1200">
          <a:solidFill>
            <a:schemeClr val="tx1"/>
          </a:solidFill>
          <a:latin typeface="+mn-lt"/>
          <a:ea typeface="+mn-ea"/>
          <a:cs typeface="+mn-cs"/>
        </a:defRPr>
      </a:lvl6pPr>
      <a:lvl7pPr marL="3069752" algn="l" defTabSz="1023252" rtl="0" eaLnBrk="1" latinLnBrk="0" hangingPunct="1">
        <a:defRPr sz="2000" kern="1200">
          <a:solidFill>
            <a:schemeClr val="tx1"/>
          </a:solidFill>
          <a:latin typeface="+mn-lt"/>
          <a:ea typeface="+mn-ea"/>
          <a:cs typeface="+mn-cs"/>
        </a:defRPr>
      </a:lvl7pPr>
      <a:lvl8pPr marL="3581376" algn="l" defTabSz="1023252" rtl="0" eaLnBrk="1" latinLnBrk="0" hangingPunct="1">
        <a:defRPr sz="2000" kern="1200">
          <a:solidFill>
            <a:schemeClr val="tx1"/>
          </a:solidFill>
          <a:latin typeface="+mn-lt"/>
          <a:ea typeface="+mn-ea"/>
          <a:cs typeface="+mn-cs"/>
        </a:defRPr>
      </a:lvl8pPr>
      <a:lvl9pPr marL="4093003" algn="l" defTabSz="1023252" rtl="0" eaLnBrk="1" latinLnBrk="0" hangingPunct="1">
        <a:defRPr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tags" Target="../tags/tag31.xml"/><Relationship Id="rId7" Type="http://schemas.openxmlformats.org/officeDocument/2006/relationships/image" Target="../media/image19.jpeg"/><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notesSlide" Target="../notesSlides/notesSlide10.xml"/><Relationship Id="rId5" Type="http://schemas.openxmlformats.org/officeDocument/2006/relationships/slideLayout" Target="../slideLayouts/slideLayout1.xml"/><Relationship Id="rId4" Type="http://schemas.openxmlformats.org/officeDocument/2006/relationships/tags" Target="../tags/tag3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tags" Target="../tags/tag40.xml"/><Relationship Id="rId13" Type="http://schemas.openxmlformats.org/officeDocument/2006/relationships/tags" Target="../tags/tag45.xml"/><Relationship Id="rId18" Type="http://schemas.openxmlformats.org/officeDocument/2006/relationships/slideLayout" Target="../slideLayouts/slideLayout1.xml"/><Relationship Id="rId3" Type="http://schemas.openxmlformats.org/officeDocument/2006/relationships/tags" Target="../tags/tag35.xml"/><Relationship Id="rId21" Type="http://schemas.openxmlformats.org/officeDocument/2006/relationships/image" Target="../media/image21.jpeg"/><Relationship Id="rId7" Type="http://schemas.openxmlformats.org/officeDocument/2006/relationships/tags" Target="../tags/tag39.xml"/><Relationship Id="rId12" Type="http://schemas.openxmlformats.org/officeDocument/2006/relationships/tags" Target="../tags/tag44.xml"/><Relationship Id="rId17" Type="http://schemas.openxmlformats.org/officeDocument/2006/relationships/tags" Target="../tags/tag49.xml"/><Relationship Id="rId2" Type="http://schemas.openxmlformats.org/officeDocument/2006/relationships/tags" Target="../tags/tag34.xml"/><Relationship Id="rId16" Type="http://schemas.openxmlformats.org/officeDocument/2006/relationships/tags" Target="../tags/tag48.xml"/><Relationship Id="rId20" Type="http://schemas.openxmlformats.org/officeDocument/2006/relationships/image" Target="../media/image20.jpeg"/><Relationship Id="rId1" Type="http://schemas.openxmlformats.org/officeDocument/2006/relationships/tags" Target="../tags/tag33.xml"/><Relationship Id="rId6" Type="http://schemas.openxmlformats.org/officeDocument/2006/relationships/tags" Target="../tags/tag38.xml"/><Relationship Id="rId11" Type="http://schemas.openxmlformats.org/officeDocument/2006/relationships/tags" Target="../tags/tag43.xml"/><Relationship Id="rId5" Type="http://schemas.openxmlformats.org/officeDocument/2006/relationships/tags" Target="../tags/tag37.xml"/><Relationship Id="rId15" Type="http://schemas.openxmlformats.org/officeDocument/2006/relationships/tags" Target="../tags/tag47.xml"/><Relationship Id="rId23" Type="http://schemas.openxmlformats.org/officeDocument/2006/relationships/image" Target="../media/image23.jpeg"/><Relationship Id="rId10" Type="http://schemas.openxmlformats.org/officeDocument/2006/relationships/tags" Target="../tags/tag42.xml"/><Relationship Id="rId19" Type="http://schemas.openxmlformats.org/officeDocument/2006/relationships/notesSlide" Target="../notesSlides/notesSlide12.xml"/><Relationship Id="rId4" Type="http://schemas.openxmlformats.org/officeDocument/2006/relationships/tags" Target="../tags/tag36.xml"/><Relationship Id="rId9" Type="http://schemas.openxmlformats.org/officeDocument/2006/relationships/tags" Target="../tags/tag41.xml"/><Relationship Id="rId14" Type="http://schemas.openxmlformats.org/officeDocument/2006/relationships/tags" Target="../tags/tag46.xml"/><Relationship Id="rId22" Type="http://schemas.openxmlformats.org/officeDocument/2006/relationships/image" Target="../media/image22.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tags" Target="../tags/tag52.xml"/><Relationship Id="rId7" Type="http://schemas.openxmlformats.org/officeDocument/2006/relationships/image" Target="../media/image24.jpeg"/><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notesSlide" Target="../notesSlides/notesSlide14.xml"/><Relationship Id="rId5" Type="http://schemas.openxmlformats.org/officeDocument/2006/relationships/slideLayout" Target="../slideLayouts/slideLayout1.xml"/><Relationship Id="rId4" Type="http://schemas.openxmlformats.org/officeDocument/2006/relationships/tags" Target="../tags/tag53.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7" Type="http://schemas.microsoft.com/office/2007/relationships/hdphoto" Target="../media/hdphoto3.wdp"/><Relationship Id="rId2" Type="http://schemas.openxmlformats.org/officeDocument/2006/relationships/slideLayout" Target="../slideLayouts/slideLayout1.xml"/><Relationship Id="rId1" Type="http://schemas.openxmlformats.org/officeDocument/2006/relationships/tags" Target="../tags/tag54.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16.xml.rels><?xml version="1.0" encoding="UTF-8" standalone="yes"?>
<Relationships xmlns="http://schemas.openxmlformats.org/package/2006/relationships"><Relationship Id="rId8" Type="http://schemas.openxmlformats.org/officeDocument/2006/relationships/image" Target="../media/image32.jpeg"/><Relationship Id="rId3" Type="http://schemas.openxmlformats.org/officeDocument/2006/relationships/notesSlide" Target="../notesSlides/notesSlide16.xml"/><Relationship Id="rId7" Type="http://schemas.openxmlformats.org/officeDocument/2006/relationships/image" Target="../media/image31.jpeg"/><Relationship Id="rId2" Type="http://schemas.openxmlformats.org/officeDocument/2006/relationships/slideLayout" Target="../slideLayouts/slideLayout1.xml"/><Relationship Id="rId1" Type="http://schemas.openxmlformats.org/officeDocument/2006/relationships/tags" Target="../tags/tag55.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jpeg"/></Relationships>
</file>

<file path=ppt/slides/_rels/slide1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3" Type="http://schemas.openxmlformats.org/officeDocument/2006/relationships/tags" Target="../tags/tag68.xml"/><Relationship Id="rId18" Type="http://schemas.openxmlformats.org/officeDocument/2006/relationships/tags" Target="../tags/tag73.xml"/><Relationship Id="rId26" Type="http://schemas.openxmlformats.org/officeDocument/2006/relationships/tags" Target="../tags/tag81.xml"/><Relationship Id="rId39" Type="http://schemas.openxmlformats.org/officeDocument/2006/relationships/tags" Target="../tags/tag94.xml"/><Relationship Id="rId21" Type="http://schemas.openxmlformats.org/officeDocument/2006/relationships/tags" Target="../tags/tag76.xml"/><Relationship Id="rId34" Type="http://schemas.openxmlformats.org/officeDocument/2006/relationships/tags" Target="../tags/tag89.xml"/><Relationship Id="rId42" Type="http://schemas.openxmlformats.org/officeDocument/2006/relationships/tags" Target="../tags/tag97.xml"/><Relationship Id="rId47" Type="http://schemas.openxmlformats.org/officeDocument/2006/relationships/tags" Target="../tags/tag102.xml"/><Relationship Id="rId50" Type="http://schemas.openxmlformats.org/officeDocument/2006/relationships/tags" Target="../tags/tag105.xml"/><Relationship Id="rId7" Type="http://schemas.openxmlformats.org/officeDocument/2006/relationships/tags" Target="../tags/tag62.xml"/><Relationship Id="rId2" Type="http://schemas.openxmlformats.org/officeDocument/2006/relationships/tags" Target="../tags/tag57.xml"/><Relationship Id="rId16" Type="http://schemas.openxmlformats.org/officeDocument/2006/relationships/tags" Target="../tags/tag71.xml"/><Relationship Id="rId29" Type="http://schemas.openxmlformats.org/officeDocument/2006/relationships/tags" Target="../tags/tag84.xml"/><Relationship Id="rId11" Type="http://schemas.openxmlformats.org/officeDocument/2006/relationships/tags" Target="../tags/tag66.xml"/><Relationship Id="rId24" Type="http://schemas.openxmlformats.org/officeDocument/2006/relationships/tags" Target="../tags/tag79.xml"/><Relationship Id="rId32" Type="http://schemas.openxmlformats.org/officeDocument/2006/relationships/tags" Target="../tags/tag87.xml"/><Relationship Id="rId37" Type="http://schemas.openxmlformats.org/officeDocument/2006/relationships/tags" Target="../tags/tag92.xml"/><Relationship Id="rId40" Type="http://schemas.openxmlformats.org/officeDocument/2006/relationships/tags" Target="../tags/tag95.xml"/><Relationship Id="rId45" Type="http://schemas.openxmlformats.org/officeDocument/2006/relationships/tags" Target="../tags/tag100.xml"/><Relationship Id="rId5" Type="http://schemas.openxmlformats.org/officeDocument/2006/relationships/tags" Target="../tags/tag60.xml"/><Relationship Id="rId15" Type="http://schemas.openxmlformats.org/officeDocument/2006/relationships/tags" Target="../tags/tag70.xml"/><Relationship Id="rId23" Type="http://schemas.openxmlformats.org/officeDocument/2006/relationships/tags" Target="../tags/tag78.xml"/><Relationship Id="rId28" Type="http://schemas.openxmlformats.org/officeDocument/2006/relationships/tags" Target="../tags/tag83.xml"/><Relationship Id="rId36" Type="http://schemas.openxmlformats.org/officeDocument/2006/relationships/tags" Target="../tags/tag91.xml"/><Relationship Id="rId49" Type="http://schemas.openxmlformats.org/officeDocument/2006/relationships/tags" Target="../tags/tag104.xml"/><Relationship Id="rId10" Type="http://schemas.openxmlformats.org/officeDocument/2006/relationships/tags" Target="../tags/tag65.xml"/><Relationship Id="rId19" Type="http://schemas.openxmlformats.org/officeDocument/2006/relationships/tags" Target="../tags/tag74.xml"/><Relationship Id="rId31" Type="http://schemas.openxmlformats.org/officeDocument/2006/relationships/tags" Target="../tags/tag86.xml"/><Relationship Id="rId44" Type="http://schemas.openxmlformats.org/officeDocument/2006/relationships/tags" Target="../tags/tag99.xml"/><Relationship Id="rId52" Type="http://schemas.openxmlformats.org/officeDocument/2006/relationships/notesSlide" Target="../notesSlides/notesSlide21.xml"/><Relationship Id="rId4" Type="http://schemas.openxmlformats.org/officeDocument/2006/relationships/tags" Target="../tags/tag59.xml"/><Relationship Id="rId9" Type="http://schemas.openxmlformats.org/officeDocument/2006/relationships/tags" Target="../tags/tag64.xml"/><Relationship Id="rId14" Type="http://schemas.openxmlformats.org/officeDocument/2006/relationships/tags" Target="../tags/tag69.xml"/><Relationship Id="rId22" Type="http://schemas.openxmlformats.org/officeDocument/2006/relationships/tags" Target="../tags/tag77.xml"/><Relationship Id="rId27" Type="http://schemas.openxmlformats.org/officeDocument/2006/relationships/tags" Target="../tags/tag82.xml"/><Relationship Id="rId30" Type="http://schemas.openxmlformats.org/officeDocument/2006/relationships/tags" Target="../tags/tag85.xml"/><Relationship Id="rId35" Type="http://schemas.openxmlformats.org/officeDocument/2006/relationships/tags" Target="../tags/tag90.xml"/><Relationship Id="rId43" Type="http://schemas.openxmlformats.org/officeDocument/2006/relationships/tags" Target="../tags/tag98.xml"/><Relationship Id="rId48" Type="http://schemas.openxmlformats.org/officeDocument/2006/relationships/tags" Target="../tags/tag103.xml"/><Relationship Id="rId8" Type="http://schemas.openxmlformats.org/officeDocument/2006/relationships/tags" Target="../tags/tag63.xml"/><Relationship Id="rId51" Type="http://schemas.openxmlformats.org/officeDocument/2006/relationships/slideLayout" Target="../slideLayouts/slideLayout1.xml"/><Relationship Id="rId3" Type="http://schemas.openxmlformats.org/officeDocument/2006/relationships/tags" Target="../tags/tag58.xml"/><Relationship Id="rId12" Type="http://schemas.openxmlformats.org/officeDocument/2006/relationships/tags" Target="../tags/tag67.xml"/><Relationship Id="rId17" Type="http://schemas.openxmlformats.org/officeDocument/2006/relationships/tags" Target="../tags/tag72.xml"/><Relationship Id="rId25" Type="http://schemas.openxmlformats.org/officeDocument/2006/relationships/tags" Target="../tags/tag80.xml"/><Relationship Id="rId33" Type="http://schemas.openxmlformats.org/officeDocument/2006/relationships/tags" Target="../tags/tag88.xml"/><Relationship Id="rId38" Type="http://schemas.openxmlformats.org/officeDocument/2006/relationships/tags" Target="../tags/tag93.xml"/><Relationship Id="rId46" Type="http://schemas.openxmlformats.org/officeDocument/2006/relationships/tags" Target="../tags/tag101.xml"/><Relationship Id="rId20" Type="http://schemas.openxmlformats.org/officeDocument/2006/relationships/tags" Target="../tags/tag75.xml"/><Relationship Id="rId41" Type="http://schemas.openxmlformats.org/officeDocument/2006/relationships/tags" Target="../tags/tag96.xml"/><Relationship Id="rId1" Type="http://schemas.openxmlformats.org/officeDocument/2006/relationships/tags" Target="../tags/tag56.xml"/><Relationship Id="rId6" Type="http://schemas.openxmlformats.org/officeDocument/2006/relationships/tags" Target="../tags/tag61.xml"/></Relationships>
</file>

<file path=ppt/slides/_rels/slide22.xml.rels><?xml version="1.0" encoding="UTF-8" standalone="yes"?>
<Relationships xmlns="http://schemas.openxmlformats.org/package/2006/relationships"><Relationship Id="rId8" Type="http://schemas.openxmlformats.org/officeDocument/2006/relationships/tags" Target="../tags/tag113.xml"/><Relationship Id="rId3" Type="http://schemas.openxmlformats.org/officeDocument/2006/relationships/tags" Target="../tags/tag108.xml"/><Relationship Id="rId7" Type="http://schemas.openxmlformats.org/officeDocument/2006/relationships/tags" Target="../tags/tag112.xml"/><Relationship Id="rId2" Type="http://schemas.openxmlformats.org/officeDocument/2006/relationships/tags" Target="../tags/tag107.xml"/><Relationship Id="rId1" Type="http://schemas.openxmlformats.org/officeDocument/2006/relationships/tags" Target="../tags/tag106.xml"/><Relationship Id="rId6" Type="http://schemas.openxmlformats.org/officeDocument/2006/relationships/tags" Target="../tags/tag111.xml"/><Relationship Id="rId5" Type="http://schemas.openxmlformats.org/officeDocument/2006/relationships/tags" Target="../tags/tag110.xml"/><Relationship Id="rId10" Type="http://schemas.openxmlformats.org/officeDocument/2006/relationships/notesSlide" Target="../notesSlides/notesSlide22.xml"/><Relationship Id="rId4" Type="http://schemas.openxmlformats.org/officeDocument/2006/relationships/tags" Target="../tags/tag109.xml"/><Relationship Id="rId9"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3" Type="http://schemas.openxmlformats.org/officeDocument/2006/relationships/tags" Target="../tags/tag126.xml"/><Relationship Id="rId18" Type="http://schemas.openxmlformats.org/officeDocument/2006/relationships/tags" Target="../tags/tag131.xml"/><Relationship Id="rId26" Type="http://schemas.openxmlformats.org/officeDocument/2006/relationships/tags" Target="../tags/tag139.xml"/><Relationship Id="rId39" Type="http://schemas.openxmlformats.org/officeDocument/2006/relationships/tags" Target="../tags/tag152.xml"/><Relationship Id="rId21" Type="http://schemas.openxmlformats.org/officeDocument/2006/relationships/tags" Target="../tags/tag134.xml"/><Relationship Id="rId34" Type="http://schemas.openxmlformats.org/officeDocument/2006/relationships/tags" Target="../tags/tag147.xml"/><Relationship Id="rId42" Type="http://schemas.openxmlformats.org/officeDocument/2006/relationships/tags" Target="../tags/tag155.xml"/><Relationship Id="rId47" Type="http://schemas.openxmlformats.org/officeDocument/2006/relationships/tags" Target="../tags/tag160.xml"/><Relationship Id="rId50" Type="http://schemas.openxmlformats.org/officeDocument/2006/relationships/tags" Target="../tags/tag163.xml"/><Relationship Id="rId55" Type="http://schemas.openxmlformats.org/officeDocument/2006/relationships/tags" Target="../tags/tag168.xml"/><Relationship Id="rId7" Type="http://schemas.openxmlformats.org/officeDocument/2006/relationships/tags" Target="../tags/tag120.xml"/><Relationship Id="rId2" Type="http://schemas.openxmlformats.org/officeDocument/2006/relationships/tags" Target="../tags/tag115.xml"/><Relationship Id="rId16" Type="http://schemas.openxmlformats.org/officeDocument/2006/relationships/tags" Target="../tags/tag129.xml"/><Relationship Id="rId29" Type="http://schemas.openxmlformats.org/officeDocument/2006/relationships/tags" Target="../tags/tag142.xml"/><Relationship Id="rId11" Type="http://schemas.openxmlformats.org/officeDocument/2006/relationships/tags" Target="../tags/tag124.xml"/><Relationship Id="rId24" Type="http://schemas.openxmlformats.org/officeDocument/2006/relationships/tags" Target="../tags/tag137.xml"/><Relationship Id="rId32" Type="http://schemas.openxmlformats.org/officeDocument/2006/relationships/tags" Target="../tags/tag145.xml"/><Relationship Id="rId37" Type="http://schemas.openxmlformats.org/officeDocument/2006/relationships/tags" Target="../tags/tag150.xml"/><Relationship Id="rId40" Type="http://schemas.openxmlformats.org/officeDocument/2006/relationships/tags" Target="../tags/tag153.xml"/><Relationship Id="rId45" Type="http://schemas.openxmlformats.org/officeDocument/2006/relationships/tags" Target="../tags/tag158.xml"/><Relationship Id="rId53" Type="http://schemas.openxmlformats.org/officeDocument/2006/relationships/tags" Target="../tags/tag166.xml"/><Relationship Id="rId58" Type="http://schemas.openxmlformats.org/officeDocument/2006/relationships/notesSlide" Target="../notesSlides/notesSlide24.xml"/><Relationship Id="rId5" Type="http://schemas.openxmlformats.org/officeDocument/2006/relationships/tags" Target="../tags/tag118.xml"/><Relationship Id="rId19" Type="http://schemas.openxmlformats.org/officeDocument/2006/relationships/tags" Target="../tags/tag132.xml"/><Relationship Id="rId4" Type="http://schemas.openxmlformats.org/officeDocument/2006/relationships/tags" Target="../tags/tag117.xml"/><Relationship Id="rId9" Type="http://schemas.openxmlformats.org/officeDocument/2006/relationships/tags" Target="../tags/tag122.xml"/><Relationship Id="rId14" Type="http://schemas.openxmlformats.org/officeDocument/2006/relationships/tags" Target="../tags/tag127.xml"/><Relationship Id="rId22" Type="http://schemas.openxmlformats.org/officeDocument/2006/relationships/tags" Target="../tags/tag135.xml"/><Relationship Id="rId27" Type="http://schemas.openxmlformats.org/officeDocument/2006/relationships/tags" Target="../tags/tag140.xml"/><Relationship Id="rId30" Type="http://schemas.openxmlformats.org/officeDocument/2006/relationships/tags" Target="../tags/tag143.xml"/><Relationship Id="rId35" Type="http://schemas.openxmlformats.org/officeDocument/2006/relationships/tags" Target="../tags/tag148.xml"/><Relationship Id="rId43" Type="http://schemas.openxmlformats.org/officeDocument/2006/relationships/tags" Target="../tags/tag156.xml"/><Relationship Id="rId48" Type="http://schemas.openxmlformats.org/officeDocument/2006/relationships/tags" Target="../tags/tag161.xml"/><Relationship Id="rId56" Type="http://schemas.openxmlformats.org/officeDocument/2006/relationships/tags" Target="../tags/tag169.xml"/><Relationship Id="rId8" Type="http://schemas.openxmlformats.org/officeDocument/2006/relationships/tags" Target="../tags/tag121.xml"/><Relationship Id="rId51" Type="http://schemas.openxmlformats.org/officeDocument/2006/relationships/tags" Target="../tags/tag164.xml"/><Relationship Id="rId3" Type="http://schemas.openxmlformats.org/officeDocument/2006/relationships/tags" Target="../tags/tag116.xml"/><Relationship Id="rId12" Type="http://schemas.openxmlformats.org/officeDocument/2006/relationships/tags" Target="../tags/tag125.xml"/><Relationship Id="rId17" Type="http://schemas.openxmlformats.org/officeDocument/2006/relationships/tags" Target="../tags/tag130.xml"/><Relationship Id="rId25" Type="http://schemas.openxmlformats.org/officeDocument/2006/relationships/tags" Target="../tags/tag138.xml"/><Relationship Id="rId33" Type="http://schemas.openxmlformats.org/officeDocument/2006/relationships/tags" Target="../tags/tag146.xml"/><Relationship Id="rId38" Type="http://schemas.openxmlformats.org/officeDocument/2006/relationships/tags" Target="../tags/tag151.xml"/><Relationship Id="rId46" Type="http://schemas.openxmlformats.org/officeDocument/2006/relationships/tags" Target="../tags/tag159.xml"/><Relationship Id="rId20" Type="http://schemas.openxmlformats.org/officeDocument/2006/relationships/tags" Target="../tags/tag133.xml"/><Relationship Id="rId41" Type="http://schemas.openxmlformats.org/officeDocument/2006/relationships/tags" Target="../tags/tag154.xml"/><Relationship Id="rId54" Type="http://schemas.openxmlformats.org/officeDocument/2006/relationships/tags" Target="../tags/tag167.xml"/><Relationship Id="rId1" Type="http://schemas.openxmlformats.org/officeDocument/2006/relationships/tags" Target="../tags/tag114.xml"/><Relationship Id="rId6" Type="http://schemas.openxmlformats.org/officeDocument/2006/relationships/tags" Target="../tags/tag119.xml"/><Relationship Id="rId15" Type="http://schemas.openxmlformats.org/officeDocument/2006/relationships/tags" Target="../tags/tag128.xml"/><Relationship Id="rId23" Type="http://schemas.openxmlformats.org/officeDocument/2006/relationships/tags" Target="../tags/tag136.xml"/><Relationship Id="rId28" Type="http://schemas.openxmlformats.org/officeDocument/2006/relationships/tags" Target="../tags/tag141.xml"/><Relationship Id="rId36" Type="http://schemas.openxmlformats.org/officeDocument/2006/relationships/tags" Target="../tags/tag149.xml"/><Relationship Id="rId49" Type="http://schemas.openxmlformats.org/officeDocument/2006/relationships/tags" Target="../tags/tag162.xml"/><Relationship Id="rId57" Type="http://schemas.openxmlformats.org/officeDocument/2006/relationships/slideLayout" Target="../slideLayouts/slideLayout1.xml"/><Relationship Id="rId10" Type="http://schemas.openxmlformats.org/officeDocument/2006/relationships/tags" Target="../tags/tag123.xml"/><Relationship Id="rId31" Type="http://schemas.openxmlformats.org/officeDocument/2006/relationships/tags" Target="../tags/tag144.xml"/><Relationship Id="rId44" Type="http://schemas.openxmlformats.org/officeDocument/2006/relationships/tags" Target="../tags/tag157.xml"/><Relationship Id="rId52" Type="http://schemas.openxmlformats.org/officeDocument/2006/relationships/tags" Target="../tags/tag16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71.xml"/><Relationship Id="rId1" Type="http://schemas.openxmlformats.org/officeDocument/2006/relationships/tags" Target="../tags/tag170.xml"/><Relationship Id="rId4"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8" Type="http://schemas.openxmlformats.org/officeDocument/2006/relationships/tags" Target="../tags/tag179.xml"/><Relationship Id="rId13" Type="http://schemas.openxmlformats.org/officeDocument/2006/relationships/tags" Target="../tags/tag184.xml"/><Relationship Id="rId3" Type="http://schemas.openxmlformats.org/officeDocument/2006/relationships/tags" Target="../tags/tag174.xml"/><Relationship Id="rId7" Type="http://schemas.openxmlformats.org/officeDocument/2006/relationships/tags" Target="../tags/tag178.xml"/><Relationship Id="rId12" Type="http://schemas.openxmlformats.org/officeDocument/2006/relationships/tags" Target="../tags/tag183.xml"/><Relationship Id="rId2" Type="http://schemas.openxmlformats.org/officeDocument/2006/relationships/tags" Target="../tags/tag173.xml"/><Relationship Id="rId16" Type="http://schemas.openxmlformats.org/officeDocument/2006/relationships/notesSlide" Target="../notesSlides/notesSlide29.xml"/><Relationship Id="rId1" Type="http://schemas.openxmlformats.org/officeDocument/2006/relationships/tags" Target="../tags/tag172.xml"/><Relationship Id="rId6" Type="http://schemas.openxmlformats.org/officeDocument/2006/relationships/tags" Target="../tags/tag177.xml"/><Relationship Id="rId11" Type="http://schemas.openxmlformats.org/officeDocument/2006/relationships/tags" Target="../tags/tag182.xml"/><Relationship Id="rId5" Type="http://schemas.openxmlformats.org/officeDocument/2006/relationships/tags" Target="../tags/tag176.xml"/><Relationship Id="rId15" Type="http://schemas.openxmlformats.org/officeDocument/2006/relationships/slideLayout" Target="../slideLayouts/slideLayout1.xml"/><Relationship Id="rId10" Type="http://schemas.openxmlformats.org/officeDocument/2006/relationships/tags" Target="../tags/tag181.xml"/><Relationship Id="rId4" Type="http://schemas.openxmlformats.org/officeDocument/2006/relationships/tags" Target="../tags/tag175.xml"/><Relationship Id="rId9" Type="http://schemas.openxmlformats.org/officeDocument/2006/relationships/tags" Target="../tags/tag180.xml"/><Relationship Id="rId14" Type="http://schemas.openxmlformats.org/officeDocument/2006/relationships/tags" Target="../tags/tag18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4.xml"/><Relationship Id="rId1" Type="http://schemas.openxmlformats.org/officeDocument/2006/relationships/slideLayout" Target="../slideLayouts/slideLayout1.xml"/><Relationship Id="rId4" Type="http://schemas.microsoft.com/office/2007/relationships/hdphoto" Target="../media/hdphoto4.wdp"/></Relationships>
</file>

<file path=ppt/slides/_rels/slide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tags" Target="../tags/tag9.xml"/><Relationship Id="rId13" Type="http://schemas.microsoft.com/office/2007/relationships/hdphoto" Target="../media/hdphoto2.wdp"/><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image" Target="../media/image3.jpe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notesSlide" Target="../notesSlides/notesSlide4.xml"/><Relationship Id="rId5" Type="http://schemas.openxmlformats.org/officeDocument/2006/relationships/tags" Target="../tags/tag6.xml"/><Relationship Id="rId10" Type="http://schemas.openxmlformats.org/officeDocument/2006/relationships/slideLayout" Target="../slideLayouts/slideLayout1.xml"/><Relationship Id="rId4" Type="http://schemas.openxmlformats.org/officeDocument/2006/relationships/tags" Target="../tags/tag5.xml"/><Relationship Id="rId9" Type="http://schemas.openxmlformats.org/officeDocument/2006/relationships/tags" Target="../tags/tag10.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7.xml.rels><?xml version="1.0" encoding="UTF-8" standalone="yes"?>
<Relationships xmlns="http://schemas.openxmlformats.org/package/2006/relationships"><Relationship Id="rId8" Type="http://schemas.openxmlformats.org/officeDocument/2006/relationships/tags" Target="../tags/tag18.xml"/><Relationship Id="rId13" Type="http://schemas.openxmlformats.org/officeDocument/2006/relationships/image" Target="../media/image9.png"/><Relationship Id="rId3" Type="http://schemas.openxmlformats.org/officeDocument/2006/relationships/tags" Target="../tags/tag13.xml"/><Relationship Id="rId7" Type="http://schemas.openxmlformats.org/officeDocument/2006/relationships/tags" Target="../tags/tag17.xml"/><Relationship Id="rId12" Type="http://schemas.openxmlformats.org/officeDocument/2006/relationships/notesSlide" Target="../notesSlides/notesSlide7.xml"/><Relationship Id="rId17" Type="http://schemas.openxmlformats.org/officeDocument/2006/relationships/image" Target="../media/image13.jpeg"/><Relationship Id="rId2" Type="http://schemas.openxmlformats.org/officeDocument/2006/relationships/tags" Target="../tags/tag12.xml"/><Relationship Id="rId16" Type="http://schemas.openxmlformats.org/officeDocument/2006/relationships/image" Target="../media/image12.jpeg"/><Relationship Id="rId1" Type="http://schemas.openxmlformats.org/officeDocument/2006/relationships/tags" Target="../tags/tag11.xml"/><Relationship Id="rId6" Type="http://schemas.openxmlformats.org/officeDocument/2006/relationships/tags" Target="../tags/tag16.xml"/><Relationship Id="rId11" Type="http://schemas.openxmlformats.org/officeDocument/2006/relationships/slideLayout" Target="../slideLayouts/slideLayout1.xml"/><Relationship Id="rId5" Type="http://schemas.openxmlformats.org/officeDocument/2006/relationships/tags" Target="../tags/tag15.xml"/><Relationship Id="rId15" Type="http://schemas.openxmlformats.org/officeDocument/2006/relationships/image" Target="../media/image11.jpeg"/><Relationship Id="rId10" Type="http://schemas.openxmlformats.org/officeDocument/2006/relationships/tags" Target="../tags/tag20.xml"/><Relationship Id="rId4" Type="http://schemas.openxmlformats.org/officeDocument/2006/relationships/tags" Target="../tags/tag14.xml"/><Relationship Id="rId9" Type="http://schemas.openxmlformats.org/officeDocument/2006/relationships/tags" Target="../tags/tag19.xml"/><Relationship Id="rId14" Type="http://schemas.openxmlformats.org/officeDocument/2006/relationships/image" Target="../media/image10.png"/></Relationships>
</file>

<file path=ppt/slides/_rels/slide8.xml.rels><?xml version="1.0" encoding="UTF-8" standalone="yes"?>
<Relationships xmlns="http://schemas.openxmlformats.org/package/2006/relationships"><Relationship Id="rId8" Type="http://schemas.openxmlformats.org/officeDocument/2006/relationships/tags" Target="../tags/tag28.xml"/><Relationship Id="rId3" Type="http://schemas.openxmlformats.org/officeDocument/2006/relationships/tags" Target="../tags/tag23.xml"/><Relationship Id="rId7" Type="http://schemas.openxmlformats.org/officeDocument/2006/relationships/tags" Target="../tags/tag27.xml"/><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tags" Target="../tags/tag26.xml"/><Relationship Id="rId11" Type="http://schemas.openxmlformats.org/officeDocument/2006/relationships/image" Target="../media/image14.jpeg"/><Relationship Id="rId5" Type="http://schemas.openxmlformats.org/officeDocument/2006/relationships/tags" Target="../tags/tag25.xml"/><Relationship Id="rId10" Type="http://schemas.openxmlformats.org/officeDocument/2006/relationships/notesSlide" Target="../notesSlides/notesSlide8.xml"/><Relationship Id="rId4" Type="http://schemas.openxmlformats.org/officeDocument/2006/relationships/tags" Target="../tags/tag24.xml"/><Relationship Id="rId9"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4106964" cy="5143500"/>
          </a:xfrm>
          <a:custGeom>
            <a:avLst/>
            <a:gdLst/>
            <a:ahLst/>
            <a:cxnLst/>
            <a:rect l="l" t="t" r="r" b="b"/>
            <a:pathLst>
              <a:path w="4106964" h="4299942">
                <a:moveTo>
                  <a:pt x="0" y="0"/>
                </a:moveTo>
                <a:lnTo>
                  <a:pt x="3398556" y="0"/>
                </a:lnTo>
                <a:lnTo>
                  <a:pt x="4106964" y="1472607"/>
                </a:lnTo>
                <a:lnTo>
                  <a:pt x="2724810" y="4299942"/>
                </a:lnTo>
                <a:lnTo>
                  <a:pt x="0" y="4299942"/>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3"/>
          <p:cNvSpPr/>
          <p:nvPr/>
        </p:nvSpPr>
        <p:spPr>
          <a:xfrm>
            <a:off x="0" y="0"/>
            <a:ext cx="3545130" cy="5143500"/>
          </a:xfrm>
          <a:custGeom>
            <a:avLst/>
            <a:gdLst/>
            <a:ahLst/>
            <a:cxnLst/>
            <a:rect l="l" t="t" r="r" b="b"/>
            <a:pathLst>
              <a:path w="3545130" h="4299942">
                <a:moveTo>
                  <a:pt x="0" y="0"/>
                </a:moveTo>
                <a:lnTo>
                  <a:pt x="2836722" y="0"/>
                </a:lnTo>
                <a:lnTo>
                  <a:pt x="3545130" y="1472607"/>
                </a:lnTo>
                <a:lnTo>
                  <a:pt x="2162976" y="4299942"/>
                </a:lnTo>
                <a:lnTo>
                  <a:pt x="0" y="4299942"/>
                </a:lnTo>
                <a:close/>
              </a:path>
            </a:pathLst>
          </a:cu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TextBox 54"/>
          <p:cNvSpPr txBox="1"/>
          <p:nvPr/>
        </p:nvSpPr>
        <p:spPr>
          <a:xfrm>
            <a:off x="6060158" y="1288538"/>
            <a:ext cx="2717472" cy="1392679"/>
          </a:xfrm>
          <a:prstGeom prst="rect">
            <a:avLst/>
          </a:prstGeom>
          <a:noFill/>
        </p:spPr>
        <p:txBody>
          <a:bodyPr wrap="square" lIns="68571" tIns="34285" rIns="68571" bIns="34285" rtlCol="0">
            <a:spAutoFit/>
          </a:bodyPr>
          <a:lstStyle/>
          <a:p>
            <a:r>
              <a:rPr lang="en-US" altLang="zh-CN" sz="8600" dirty="0" smtClean="0">
                <a:solidFill>
                  <a:srgbClr val="C00000"/>
                </a:solidFill>
                <a:latin typeface="Agency FB" panose="020B0503020202020204" pitchFamily="34" charset="0"/>
              </a:rPr>
              <a:t>2019</a:t>
            </a:r>
            <a:endParaRPr lang="zh-CN" altLang="en-US" sz="8600" dirty="0">
              <a:solidFill>
                <a:srgbClr val="C00000"/>
              </a:solidFill>
              <a:latin typeface="Agency FB" panose="020B0503020202020204" pitchFamily="34" charset="0"/>
            </a:endParaRPr>
          </a:p>
        </p:txBody>
      </p:sp>
      <p:sp>
        <p:nvSpPr>
          <p:cNvPr id="56" name="TextBox 55"/>
          <p:cNvSpPr txBox="1"/>
          <p:nvPr/>
        </p:nvSpPr>
        <p:spPr>
          <a:xfrm>
            <a:off x="3779912" y="2561216"/>
            <a:ext cx="4803055" cy="623237"/>
          </a:xfrm>
          <a:prstGeom prst="rect">
            <a:avLst/>
          </a:prstGeom>
          <a:noFill/>
        </p:spPr>
        <p:txBody>
          <a:bodyPr wrap="square" lIns="68571" tIns="34285" rIns="68571" bIns="34285" rtlCol="0">
            <a:spAutoFit/>
          </a:bodyPr>
          <a:lstStyle/>
          <a:p>
            <a:r>
              <a:rPr lang="zh-CN" altLang="en-US" sz="3600" b="1" dirty="0">
                <a:solidFill>
                  <a:srgbClr val="C00000"/>
                </a:solidFill>
                <a:latin typeface="+mn-ea"/>
              </a:rPr>
              <a:t>企业简介产品宣传</a:t>
            </a:r>
            <a:r>
              <a:rPr lang="en-US" altLang="zh-CN" sz="3600" b="1" dirty="0">
                <a:solidFill>
                  <a:srgbClr val="C00000"/>
                </a:solidFill>
                <a:latin typeface="+mn-ea"/>
              </a:rPr>
              <a:t>PPT</a:t>
            </a:r>
            <a:endParaRPr lang="zh-CN" altLang="en-US" sz="3600" b="1" dirty="0">
              <a:solidFill>
                <a:srgbClr val="C00000"/>
              </a:solidFill>
              <a:latin typeface="+mn-ea"/>
            </a:endParaRPr>
          </a:p>
        </p:txBody>
      </p:sp>
      <p:cxnSp>
        <p:nvCxnSpPr>
          <p:cNvPr id="57" name="直接连接符 56"/>
          <p:cNvCxnSpPr/>
          <p:nvPr/>
        </p:nvCxnSpPr>
        <p:spPr>
          <a:xfrm>
            <a:off x="3840877" y="3291830"/>
            <a:ext cx="4547547" cy="0"/>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grpSp>
        <p:nvGrpSpPr>
          <p:cNvPr id="81" name="组合 80"/>
          <p:cNvGrpSpPr/>
          <p:nvPr/>
        </p:nvGrpSpPr>
        <p:grpSpPr>
          <a:xfrm>
            <a:off x="6542002" y="411510"/>
            <a:ext cx="1964419" cy="523220"/>
            <a:chOff x="2884255" y="393762"/>
            <a:chExt cx="2165350" cy="772641"/>
          </a:xfrm>
        </p:grpSpPr>
        <p:sp>
          <p:nvSpPr>
            <p:cNvPr id="82" name="TextBox 81"/>
            <p:cNvSpPr txBox="1"/>
            <p:nvPr/>
          </p:nvSpPr>
          <p:spPr>
            <a:xfrm>
              <a:off x="3717568" y="500833"/>
              <a:ext cx="1325774" cy="409045"/>
            </a:xfrm>
            <a:prstGeom prst="rect">
              <a:avLst/>
            </a:prstGeom>
            <a:noFill/>
          </p:spPr>
          <p:txBody>
            <a:bodyPr wrap="square" rtlCol="0">
              <a:spAutoFit/>
            </a:bodyPr>
            <a:lstStyle/>
            <a:p>
              <a:r>
                <a:rPr lang="zh-CN" altLang="en-US" sz="1200" b="1" dirty="0">
                  <a:solidFill>
                    <a:schemeClr val="bg1">
                      <a:lumMod val="50000"/>
                    </a:schemeClr>
                  </a:solidFill>
                </a:rPr>
                <a:t>您的公司名称</a:t>
              </a:r>
            </a:p>
          </p:txBody>
        </p:sp>
        <p:sp>
          <p:nvSpPr>
            <p:cNvPr id="83" name="TextBox 82"/>
            <p:cNvSpPr txBox="1"/>
            <p:nvPr/>
          </p:nvSpPr>
          <p:spPr>
            <a:xfrm>
              <a:off x="3723829" y="776107"/>
              <a:ext cx="1325776" cy="295422"/>
            </a:xfrm>
            <a:prstGeom prst="rect">
              <a:avLst/>
            </a:prstGeom>
            <a:noFill/>
          </p:spPr>
          <p:txBody>
            <a:bodyPr wrap="square" rtlCol="0">
              <a:spAutoFit/>
            </a:bodyPr>
            <a:lstStyle/>
            <a:p>
              <a:r>
                <a:rPr lang="en-US" altLang="zh-CN" sz="700" b="1" dirty="0">
                  <a:solidFill>
                    <a:schemeClr val="bg1">
                      <a:lumMod val="50000"/>
                    </a:schemeClr>
                  </a:solidFill>
                  <a:latin typeface="Arial" panose="020B0604020202020204" pitchFamily="34" charset="0"/>
                  <a:cs typeface="Arial" panose="020B0604020202020204" pitchFamily="34" charset="0"/>
                </a:rPr>
                <a:t>YOUR CONPANY NAME</a:t>
              </a:r>
              <a:endParaRPr lang="zh-CN" altLang="en-US" sz="700" b="1" dirty="0">
                <a:solidFill>
                  <a:schemeClr val="bg1">
                    <a:lumMod val="50000"/>
                  </a:schemeClr>
                </a:solidFill>
                <a:latin typeface="Arial" panose="020B0604020202020204" pitchFamily="34" charset="0"/>
                <a:cs typeface="Arial" panose="020B0604020202020204" pitchFamily="34" charset="0"/>
              </a:endParaRPr>
            </a:p>
          </p:txBody>
        </p:sp>
        <p:sp>
          <p:nvSpPr>
            <p:cNvPr id="84" name="TextBox 83"/>
            <p:cNvSpPr txBox="1"/>
            <p:nvPr/>
          </p:nvSpPr>
          <p:spPr>
            <a:xfrm>
              <a:off x="2884255" y="393762"/>
              <a:ext cx="966585" cy="772641"/>
            </a:xfrm>
            <a:prstGeom prst="rect">
              <a:avLst/>
            </a:prstGeom>
            <a:noFill/>
          </p:spPr>
          <p:txBody>
            <a:bodyPr wrap="square" rtlCol="0">
              <a:spAutoFit/>
            </a:bodyPr>
            <a:lstStyle/>
            <a:p>
              <a:r>
                <a:rPr lang="en-US" altLang="zh-CN" sz="2800" spc="-150" dirty="0">
                  <a:solidFill>
                    <a:srgbClr val="C00000"/>
                  </a:solidFill>
                  <a:latin typeface="Impact" panose="020B0806030902050204" pitchFamily="34" charset="0"/>
                  <a:cs typeface="Arial" panose="020B0604020202020204" pitchFamily="34" charset="0"/>
                </a:rPr>
                <a:t>LOGO</a:t>
              </a:r>
              <a:endParaRPr lang="zh-CN" altLang="en-US" sz="2800" spc="-150" dirty="0">
                <a:solidFill>
                  <a:srgbClr val="C00000"/>
                </a:solidFill>
                <a:latin typeface="Impact" panose="020B0806030902050204" pitchFamily="34" charset="0"/>
                <a:cs typeface="Arial" panose="020B0604020202020204" pitchFamily="34" charset="0"/>
              </a:endParaRPr>
            </a:p>
          </p:txBody>
        </p:sp>
      </p:grpSp>
      <p:sp>
        <p:nvSpPr>
          <p:cNvPr id="17" name="TextBox 55"/>
          <p:cNvSpPr txBox="1"/>
          <p:nvPr/>
        </p:nvSpPr>
        <p:spPr>
          <a:xfrm>
            <a:off x="4961206" y="3376057"/>
            <a:ext cx="3816424" cy="284683"/>
          </a:xfrm>
          <a:prstGeom prst="rect">
            <a:avLst/>
          </a:prstGeom>
          <a:noFill/>
        </p:spPr>
        <p:txBody>
          <a:bodyPr wrap="square" lIns="68571" tIns="34285" rIns="68571" bIns="34285" rtlCol="0">
            <a:spAutoFit/>
          </a:bodyPr>
          <a:lstStyle/>
          <a:p>
            <a:r>
              <a:rPr lang="zh-CN" altLang="en-US" sz="1400" i="1" dirty="0" smtClean="0">
                <a:solidFill>
                  <a:schemeClr val="bg1">
                    <a:lumMod val="65000"/>
                  </a:schemeClr>
                </a:solidFill>
                <a:latin typeface="+mn-ea"/>
              </a:rPr>
              <a:t>公司介绍   企业宣传   产品介绍  项目介绍</a:t>
            </a:r>
            <a:endParaRPr lang="zh-CN" altLang="en-US" sz="1400" i="1" dirty="0">
              <a:solidFill>
                <a:schemeClr val="bg1">
                  <a:lumMod val="65000"/>
                </a:schemeClr>
              </a:solidFill>
              <a:latin typeface="+mn-ea"/>
            </a:endParaRPr>
          </a:p>
        </p:txBody>
      </p:sp>
      <p:sp>
        <p:nvSpPr>
          <p:cNvPr id="5" name="圆角矩形 4"/>
          <p:cNvSpPr/>
          <p:nvPr/>
        </p:nvSpPr>
        <p:spPr>
          <a:xfrm>
            <a:off x="6732240" y="3904198"/>
            <a:ext cx="1584176" cy="360040"/>
          </a:xfrm>
          <a:prstGeom prst="roundRect">
            <a:avLst/>
          </a:prstGeom>
          <a:noFill/>
          <a:ln w="635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i="1" dirty="0">
                <a:solidFill>
                  <a:schemeClr val="bg1">
                    <a:lumMod val="65000"/>
                  </a:schemeClr>
                </a:solidFill>
                <a:latin typeface="+mn-ea"/>
              </a:rPr>
              <a:t>汇报人：</a:t>
            </a:r>
            <a:r>
              <a:rPr lang="en-US" altLang="zh-CN" sz="1200" i="1" dirty="0" smtClean="0">
                <a:solidFill>
                  <a:schemeClr val="bg1">
                    <a:lumMod val="65000"/>
                  </a:schemeClr>
                </a:solidFill>
                <a:latin typeface="+mn-ea"/>
              </a:rPr>
              <a:t>sunny</a:t>
            </a:r>
            <a:endParaRPr lang="zh-CN" altLang="en-US" sz="1200" i="1" dirty="0">
              <a:solidFill>
                <a:schemeClr val="bg1">
                  <a:lumMod val="65000"/>
                </a:schemeClr>
              </a:solidFill>
              <a:latin typeface="+mn-ea"/>
            </a:endParaRPr>
          </a:p>
        </p:txBody>
      </p:sp>
    </p:spTree>
    <p:extLst>
      <p:ext uri="{BB962C8B-B14F-4D97-AF65-F5344CB8AC3E}">
        <p14:creationId xmlns:p14="http://schemas.microsoft.com/office/powerpoint/2010/main" val="2652564003"/>
      </p:ext>
    </p:extLst>
  </p:cSld>
  <p:clrMapOvr>
    <a:masterClrMapping/>
  </p:clrMapOvr>
  <mc:AlternateContent xmlns:mc="http://schemas.openxmlformats.org/markup-compatibility/2006" xmlns:p14="http://schemas.microsoft.com/office/powerpoint/2010/main">
    <mc:Choice Requires="p14">
      <p:transition spd="slow" p14:dur="2000" advTm="10000">
        <p14:vortex dir="r"/>
      </p:transition>
    </mc:Choice>
    <mc:Fallback xmlns="">
      <p:transition spd="slow" advTm="10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81"/>
                                            </p:tgtEl>
                                            <p:attrNameLst>
                                              <p:attrName>style.visibility</p:attrName>
                                            </p:attrNameLst>
                                          </p:cBhvr>
                                          <p:to>
                                            <p:strVal val="visible"/>
                                          </p:to>
                                        </p:set>
                                        <p:anim calcmode="lin" valueType="num">
                                          <p:cBhvr>
                                            <p:cTn id="7" dur="750" decel="50000" fill="hold">
                                              <p:stCondLst>
                                                <p:cond delay="0"/>
                                              </p:stCondLst>
                                            </p:cTn>
                                            <p:tgtEl>
                                              <p:spTgt spid="81"/>
                                            </p:tgtEl>
                                            <p:attrNameLst>
                                              <p:attrName>style.rotation</p:attrName>
                                            </p:attrNameLst>
                                          </p:cBhvr>
                                          <p:tavLst>
                                            <p:tav tm="0">
                                              <p:val>
                                                <p:fltVal val="-90"/>
                                              </p:val>
                                            </p:tav>
                                            <p:tav tm="100000">
                                              <p:val>
                                                <p:fltVal val="0"/>
                                              </p:val>
                                            </p:tav>
                                          </p:tavLst>
                                        </p:anim>
                                        <p:anim calcmode="lin" valueType="num">
                                          <p:cBhvr>
                                            <p:cTn id="8" dur="750" decel="50000" fill="hold">
                                              <p:stCondLst>
                                                <p:cond delay="0"/>
                                              </p:stCondLst>
                                            </p:cTn>
                                            <p:tgtEl>
                                              <p:spTgt spid="81"/>
                                            </p:tgtEl>
                                            <p:attrNameLst>
                                              <p:attrName>ppt_w</p:attrName>
                                            </p:attrNameLst>
                                          </p:cBhvr>
                                          <p:tavLst>
                                            <p:tav tm="0">
                                              <p:val>
                                                <p:strVal val="#ppt_w"/>
                                              </p:val>
                                            </p:tav>
                                            <p:tav tm="100000">
                                              <p:val>
                                                <p:strVal val="#ppt_w*.05"/>
                                              </p:val>
                                            </p:tav>
                                          </p:tavLst>
                                        </p:anim>
                                        <p:anim calcmode="lin" valueType="num">
                                          <p:cBhvr>
                                            <p:cTn id="9" dur="750" accel="50000" fill="hold">
                                              <p:stCondLst>
                                                <p:cond delay="750"/>
                                              </p:stCondLst>
                                            </p:cTn>
                                            <p:tgtEl>
                                              <p:spTgt spid="81"/>
                                            </p:tgtEl>
                                            <p:attrNameLst>
                                              <p:attrName>ppt_w</p:attrName>
                                            </p:attrNameLst>
                                          </p:cBhvr>
                                          <p:tavLst>
                                            <p:tav tm="0">
                                              <p:val>
                                                <p:strVal val="#ppt_w*.05"/>
                                              </p:val>
                                            </p:tav>
                                            <p:tav tm="100000">
                                              <p:val>
                                                <p:strVal val="#ppt_w"/>
                                              </p:val>
                                            </p:tav>
                                          </p:tavLst>
                                        </p:anim>
                                        <p:anim calcmode="lin" valueType="num">
                                          <p:cBhvr>
                                            <p:cTn id="10" dur="1500" fill="hold"/>
                                            <p:tgtEl>
                                              <p:spTgt spid="81"/>
                                            </p:tgtEl>
                                            <p:attrNameLst>
                                              <p:attrName>ppt_h</p:attrName>
                                            </p:attrNameLst>
                                          </p:cBhvr>
                                          <p:tavLst>
                                            <p:tav tm="0">
                                              <p:val>
                                                <p:strVal val="#ppt_h"/>
                                              </p:val>
                                            </p:tav>
                                            <p:tav tm="100000">
                                              <p:val>
                                                <p:strVal val="#ppt_h"/>
                                              </p:val>
                                            </p:tav>
                                          </p:tavLst>
                                        </p:anim>
                                        <p:anim calcmode="lin" valueType="num">
                                          <p:cBhvr>
                                            <p:cTn id="11" dur="750" decel="50000" fill="hold">
                                              <p:stCondLst>
                                                <p:cond delay="0"/>
                                              </p:stCondLst>
                                            </p:cTn>
                                            <p:tgtEl>
                                              <p:spTgt spid="81"/>
                                            </p:tgtEl>
                                            <p:attrNameLst>
                                              <p:attrName>ppt_x</p:attrName>
                                            </p:attrNameLst>
                                          </p:cBhvr>
                                          <p:tavLst>
                                            <p:tav tm="0">
                                              <p:val>
                                                <p:strVal val="#ppt_x+.4"/>
                                              </p:val>
                                            </p:tav>
                                            <p:tav tm="100000">
                                              <p:val>
                                                <p:strVal val="#ppt_x"/>
                                              </p:val>
                                            </p:tav>
                                          </p:tavLst>
                                        </p:anim>
                                        <p:anim calcmode="lin" valueType="num">
                                          <p:cBhvr>
                                            <p:cTn id="12" dur="750" decel="50000" fill="hold">
                                              <p:stCondLst>
                                                <p:cond delay="0"/>
                                              </p:stCondLst>
                                            </p:cTn>
                                            <p:tgtEl>
                                              <p:spTgt spid="81"/>
                                            </p:tgtEl>
                                            <p:attrNameLst>
                                              <p:attrName>ppt_y</p:attrName>
                                            </p:attrNameLst>
                                          </p:cBhvr>
                                          <p:tavLst>
                                            <p:tav tm="0">
                                              <p:val>
                                                <p:strVal val="#ppt_y-.2"/>
                                              </p:val>
                                            </p:tav>
                                            <p:tav tm="100000">
                                              <p:val>
                                                <p:strVal val="#ppt_y+.1"/>
                                              </p:val>
                                            </p:tav>
                                          </p:tavLst>
                                        </p:anim>
                                        <p:anim calcmode="lin" valueType="num">
                                          <p:cBhvr>
                                            <p:cTn id="13" dur="750" accel="50000" fill="hold">
                                              <p:stCondLst>
                                                <p:cond delay="750"/>
                                              </p:stCondLst>
                                            </p:cTn>
                                            <p:tgtEl>
                                              <p:spTgt spid="81"/>
                                            </p:tgtEl>
                                            <p:attrNameLst>
                                              <p:attrName>ppt_y</p:attrName>
                                            </p:attrNameLst>
                                          </p:cBhvr>
                                          <p:tavLst>
                                            <p:tav tm="0">
                                              <p:val>
                                                <p:strVal val="#ppt_y+.1"/>
                                              </p:val>
                                            </p:tav>
                                            <p:tav tm="100000">
                                              <p:val>
                                                <p:strVal val="#ppt_y"/>
                                              </p:val>
                                            </p:tav>
                                          </p:tavLst>
                                        </p:anim>
                                        <p:animEffect transition="in" filter="fade">
                                          <p:cBhvr>
                                            <p:cTn id="14" dur="1500" decel="50000">
                                              <p:stCondLst>
                                                <p:cond delay="0"/>
                                              </p:stCondLst>
                                            </p:cTn>
                                            <p:tgtEl>
                                              <p:spTgt spid="81"/>
                                            </p:tgtEl>
                                          </p:cBhvr>
                                        </p:animEffect>
                                      </p:childTnLst>
                                    </p:cTn>
                                  </p:par>
                                  <p:par>
                                    <p:cTn id="15" presetID="2" presetClass="entr" presetSubtype="8" fill="hold" grpId="0" nodeType="withEffect" p14:presetBounceEnd="50000">
                                      <p:stCondLst>
                                        <p:cond delay="750"/>
                                      </p:stCondLst>
                                      <p:childTnLst>
                                        <p:set>
                                          <p:cBhvr>
                                            <p:cTn id="16" dur="1" fill="hold">
                                              <p:stCondLst>
                                                <p:cond delay="0"/>
                                              </p:stCondLst>
                                            </p:cTn>
                                            <p:tgtEl>
                                              <p:spTgt spid="4"/>
                                            </p:tgtEl>
                                            <p:attrNameLst>
                                              <p:attrName>style.visibility</p:attrName>
                                            </p:attrNameLst>
                                          </p:cBhvr>
                                          <p:to>
                                            <p:strVal val="visible"/>
                                          </p:to>
                                        </p:set>
                                        <p:anim calcmode="lin" valueType="num" p14:bounceEnd="50000">
                                          <p:cBhvr additive="base">
                                            <p:cTn id="17" dur="1500" fill="hold"/>
                                            <p:tgtEl>
                                              <p:spTgt spid="4"/>
                                            </p:tgtEl>
                                            <p:attrNameLst>
                                              <p:attrName>ppt_x</p:attrName>
                                            </p:attrNameLst>
                                          </p:cBhvr>
                                          <p:tavLst>
                                            <p:tav tm="0">
                                              <p:val>
                                                <p:strVal val="0-#ppt_w/2"/>
                                              </p:val>
                                            </p:tav>
                                            <p:tav tm="100000">
                                              <p:val>
                                                <p:strVal val="#ppt_x"/>
                                              </p:val>
                                            </p:tav>
                                          </p:tavLst>
                                        </p:anim>
                                        <p:anim calcmode="lin" valueType="num" p14:bounceEnd="50000">
                                          <p:cBhvr additive="base">
                                            <p:cTn id="18" dur="1500" fill="hold"/>
                                            <p:tgtEl>
                                              <p:spTgt spid="4"/>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14:presetBounceEnd="50000">
                                      <p:stCondLst>
                                        <p:cond delay="1000"/>
                                      </p:stCondLst>
                                      <p:childTnLst>
                                        <p:set>
                                          <p:cBhvr>
                                            <p:cTn id="20" dur="1" fill="hold">
                                              <p:stCondLst>
                                                <p:cond delay="0"/>
                                              </p:stCondLst>
                                            </p:cTn>
                                            <p:tgtEl>
                                              <p:spTgt spid="8"/>
                                            </p:tgtEl>
                                            <p:attrNameLst>
                                              <p:attrName>style.visibility</p:attrName>
                                            </p:attrNameLst>
                                          </p:cBhvr>
                                          <p:to>
                                            <p:strVal val="visible"/>
                                          </p:to>
                                        </p:set>
                                        <p:anim calcmode="lin" valueType="num" p14:bounceEnd="50000">
                                          <p:cBhvr additive="base">
                                            <p:cTn id="21" dur="1500" fill="hold"/>
                                            <p:tgtEl>
                                              <p:spTgt spid="8"/>
                                            </p:tgtEl>
                                            <p:attrNameLst>
                                              <p:attrName>ppt_x</p:attrName>
                                            </p:attrNameLst>
                                          </p:cBhvr>
                                          <p:tavLst>
                                            <p:tav tm="0">
                                              <p:val>
                                                <p:strVal val="0-#ppt_w/2"/>
                                              </p:val>
                                            </p:tav>
                                            <p:tav tm="100000">
                                              <p:val>
                                                <p:strVal val="#ppt_x"/>
                                              </p:val>
                                            </p:tav>
                                          </p:tavLst>
                                        </p:anim>
                                        <p:anim calcmode="lin" valueType="num" p14:bounceEnd="50000">
                                          <p:cBhvr additive="base">
                                            <p:cTn id="22" dur="1500" fill="hold"/>
                                            <p:tgtEl>
                                              <p:spTgt spid="8"/>
                                            </p:tgtEl>
                                            <p:attrNameLst>
                                              <p:attrName>ppt_y</p:attrName>
                                            </p:attrNameLst>
                                          </p:cBhvr>
                                          <p:tavLst>
                                            <p:tav tm="0">
                                              <p:val>
                                                <p:strVal val="#ppt_y"/>
                                              </p:val>
                                            </p:tav>
                                            <p:tav tm="100000">
                                              <p:val>
                                                <p:strVal val="#ppt_y"/>
                                              </p:val>
                                            </p:tav>
                                          </p:tavLst>
                                        </p:anim>
                                      </p:childTnLst>
                                    </p:cTn>
                                  </p:par>
                                </p:childTnLst>
                              </p:cTn>
                            </p:par>
                            <p:par>
                              <p:cTn id="23" fill="hold">
                                <p:stCondLst>
                                  <p:cond delay="2500"/>
                                </p:stCondLst>
                                <p:childTnLst>
                                  <p:par>
                                    <p:cTn id="24" presetID="52" presetClass="entr" presetSubtype="0" fill="hold" grpId="0" nodeType="afterEffect">
                                      <p:stCondLst>
                                        <p:cond delay="0"/>
                                      </p:stCondLst>
                                      <p:iterate type="lt">
                                        <p:tmPct val="10000"/>
                                      </p:iterate>
                                      <p:childTnLst>
                                        <p:set>
                                          <p:cBhvr>
                                            <p:cTn id="25" dur="1" fill="hold">
                                              <p:stCondLst>
                                                <p:cond delay="0"/>
                                              </p:stCondLst>
                                            </p:cTn>
                                            <p:tgtEl>
                                              <p:spTgt spid="55"/>
                                            </p:tgtEl>
                                            <p:attrNameLst>
                                              <p:attrName>style.visibility</p:attrName>
                                            </p:attrNameLst>
                                          </p:cBhvr>
                                          <p:to>
                                            <p:strVal val="visible"/>
                                          </p:to>
                                        </p:set>
                                        <p:animScale>
                                          <p:cBhvr>
                                            <p:cTn id="26" dur="1000" decel="50000" fill="hold">
                                              <p:stCondLst>
                                                <p:cond delay="0"/>
                                              </p:stCondLst>
                                            </p:cTn>
                                            <p:tgtEl>
                                              <p:spTgt spid="5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1000" decel="50000" fill="hold">
                                              <p:stCondLst>
                                                <p:cond delay="0"/>
                                              </p:stCondLst>
                                            </p:cTn>
                                            <p:tgtEl>
                                              <p:spTgt spid="55"/>
                                            </p:tgtEl>
                                            <p:attrNameLst>
                                              <p:attrName>ppt_x</p:attrName>
                                              <p:attrName>ppt_y</p:attrName>
                                            </p:attrNameLst>
                                          </p:cBhvr>
                                        </p:animMotion>
                                        <p:animEffect transition="in" filter="fade">
                                          <p:cBhvr>
                                            <p:cTn id="28" dur="1000"/>
                                            <p:tgtEl>
                                              <p:spTgt spid="55"/>
                                            </p:tgtEl>
                                          </p:cBhvr>
                                        </p:animEffect>
                                      </p:childTnLst>
                                    </p:cTn>
                                  </p:par>
                                </p:childTnLst>
                              </p:cTn>
                            </p:par>
                            <p:par>
                              <p:cTn id="29" fill="hold">
                                <p:stCondLst>
                                  <p:cond delay="3800"/>
                                </p:stCondLst>
                                <p:childTnLst>
                                  <p:par>
                                    <p:cTn id="30" presetID="41" presetClass="entr" presetSubtype="0" fill="hold" grpId="0" nodeType="afterEffect">
                                      <p:stCondLst>
                                        <p:cond delay="0"/>
                                      </p:stCondLst>
                                      <p:iterate type="lt">
                                        <p:tmPct val="10000"/>
                                      </p:iterate>
                                      <p:childTnLst>
                                        <p:set>
                                          <p:cBhvr>
                                            <p:cTn id="31" dur="1" fill="hold">
                                              <p:stCondLst>
                                                <p:cond delay="0"/>
                                              </p:stCondLst>
                                            </p:cTn>
                                            <p:tgtEl>
                                              <p:spTgt spid="56"/>
                                            </p:tgtEl>
                                            <p:attrNameLst>
                                              <p:attrName>style.visibility</p:attrName>
                                            </p:attrNameLst>
                                          </p:cBhvr>
                                          <p:to>
                                            <p:strVal val="visible"/>
                                          </p:to>
                                        </p:set>
                                        <p:anim calcmode="lin" valueType="num">
                                          <p:cBhvr>
                                            <p:cTn id="32" dur="750" fill="hold"/>
                                            <p:tgtEl>
                                              <p:spTgt spid="56"/>
                                            </p:tgtEl>
                                            <p:attrNameLst>
                                              <p:attrName>ppt_x</p:attrName>
                                            </p:attrNameLst>
                                          </p:cBhvr>
                                          <p:tavLst>
                                            <p:tav tm="0">
                                              <p:val>
                                                <p:strVal val="#ppt_x"/>
                                              </p:val>
                                            </p:tav>
                                            <p:tav tm="50000">
                                              <p:val>
                                                <p:strVal val="#ppt_x+.1"/>
                                              </p:val>
                                            </p:tav>
                                            <p:tav tm="100000">
                                              <p:val>
                                                <p:strVal val="#ppt_x"/>
                                              </p:val>
                                            </p:tav>
                                          </p:tavLst>
                                        </p:anim>
                                        <p:anim calcmode="lin" valueType="num">
                                          <p:cBhvr>
                                            <p:cTn id="33" dur="750" fill="hold"/>
                                            <p:tgtEl>
                                              <p:spTgt spid="56"/>
                                            </p:tgtEl>
                                            <p:attrNameLst>
                                              <p:attrName>ppt_y</p:attrName>
                                            </p:attrNameLst>
                                          </p:cBhvr>
                                          <p:tavLst>
                                            <p:tav tm="0">
                                              <p:val>
                                                <p:strVal val="#ppt_y"/>
                                              </p:val>
                                            </p:tav>
                                            <p:tav tm="100000">
                                              <p:val>
                                                <p:strVal val="#ppt_y"/>
                                              </p:val>
                                            </p:tav>
                                          </p:tavLst>
                                        </p:anim>
                                        <p:anim calcmode="lin" valueType="num">
                                          <p:cBhvr>
                                            <p:cTn id="34" dur="750" fill="hold"/>
                                            <p:tgtEl>
                                              <p:spTgt spid="56"/>
                                            </p:tgtEl>
                                            <p:attrNameLst>
                                              <p:attrName>ppt_h</p:attrName>
                                            </p:attrNameLst>
                                          </p:cBhvr>
                                          <p:tavLst>
                                            <p:tav tm="0">
                                              <p:val>
                                                <p:strVal val="#ppt_h/10"/>
                                              </p:val>
                                            </p:tav>
                                            <p:tav tm="50000">
                                              <p:val>
                                                <p:strVal val="#ppt_h+.01"/>
                                              </p:val>
                                            </p:tav>
                                            <p:tav tm="100000">
                                              <p:val>
                                                <p:strVal val="#ppt_h"/>
                                              </p:val>
                                            </p:tav>
                                          </p:tavLst>
                                        </p:anim>
                                        <p:anim calcmode="lin" valueType="num">
                                          <p:cBhvr>
                                            <p:cTn id="35" dur="750" fill="hold"/>
                                            <p:tgtEl>
                                              <p:spTgt spid="56"/>
                                            </p:tgtEl>
                                            <p:attrNameLst>
                                              <p:attrName>ppt_w</p:attrName>
                                            </p:attrNameLst>
                                          </p:cBhvr>
                                          <p:tavLst>
                                            <p:tav tm="0">
                                              <p:val>
                                                <p:strVal val="#ppt_w/10"/>
                                              </p:val>
                                            </p:tav>
                                            <p:tav tm="50000">
                                              <p:val>
                                                <p:strVal val="#ppt_w+.01"/>
                                              </p:val>
                                            </p:tav>
                                            <p:tav tm="100000">
                                              <p:val>
                                                <p:strVal val="#ppt_w"/>
                                              </p:val>
                                            </p:tav>
                                          </p:tavLst>
                                        </p:anim>
                                        <p:animEffect transition="in" filter="fade">
                                          <p:cBhvr>
                                            <p:cTn id="36" dur="750" tmFilter="0,0; .5, 1; 1, 1"/>
                                            <p:tgtEl>
                                              <p:spTgt spid="56"/>
                                            </p:tgtEl>
                                          </p:cBhvr>
                                        </p:animEffect>
                                      </p:childTnLst>
                                    </p:cTn>
                                  </p:par>
                                </p:childTnLst>
                              </p:cTn>
                            </p:par>
                            <p:par>
                              <p:cTn id="37" fill="hold">
                                <p:stCondLst>
                                  <p:cond delay="5300"/>
                                </p:stCondLst>
                                <p:childTnLst>
                                  <p:par>
                                    <p:cTn id="38" presetID="22" presetClass="entr" presetSubtype="8" fill="hold" nodeType="afterEffect">
                                      <p:stCondLst>
                                        <p:cond delay="0"/>
                                      </p:stCondLst>
                                      <p:childTnLst>
                                        <p:set>
                                          <p:cBhvr>
                                            <p:cTn id="39" dur="1" fill="hold">
                                              <p:stCondLst>
                                                <p:cond delay="0"/>
                                              </p:stCondLst>
                                            </p:cTn>
                                            <p:tgtEl>
                                              <p:spTgt spid="57"/>
                                            </p:tgtEl>
                                            <p:attrNameLst>
                                              <p:attrName>style.visibility</p:attrName>
                                            </p:attrNameLst>
                                          </p:cBhvr>
                                          <p:to>
                                            <p:strVal val="visible"/>
                                          </p:to>
                                        </p:set>
                                        <p:animEffect transition="in" filter="wipe(left)">
                                          <p:cBhvr>
                                            <p:cTn id="40" dur="500"/>
                                            <p:tgtEl>
                                              <p:spTgt spid="57"/>
                                            </p:tgtEl>
                                          </p:cBhvr>
                                        </p:animEffect>
                                      </p:childTnLst>
                                    </p:cTn>
                                  </p:par>
                                </p:childTnLst>
                              </p:cTn>
                            </p:par>
                            <p:par>
                              <p:cTn id="41" fill="hold">
                                <p:stCondLst>
                                  <p:cond delay="5800"/>
                                </p:stCondLst>
                                <p:childTnLst>
                                  <p:par>
                                    <p:cTn id="42" presetID="41" presetClass="entr" presetSubtype="0" fill="hold" grpId="0" nodeType="afterEffect">
                                      <p:stCondLst>
                                        <p:cond delay="0"/>
                                      </p:stCondLst>
                                      <p:iterate type="lt">
                                        <p:tmPct val="10000"/>
                                      </p:iterate>
                                      <p:childTnLst>
                                        <p:set>
                                          <p:cBhvr>
                                            <p:cTn id="43" dur="1" fill="hold">
                                              <p:stCondLst>
                                                <p:cond delay="0"/>
                                              </p:stCondLst>
                                            </p:cTn>
                                            <p:tgtEl>
                                              <p:spTgt spid="17"/>
                                            </p:tgtEl>
                                            <p:attrNameLst>
                                              <p:attrName>style.visibility</p:attrName>
                                            </p:attrNameLst>
                                          </p:cBhvr>
                                          <p:to>
                                            <p:strVal val="visible"/>
                                          </p:to>
                                        </p:set>
                                        <p:anim calcmode="lin" valueType="num">
                                          <p:cBhvr>
                                            <p:cTn id="44" dur="75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45" dur="750" fill="hold"/>
                                            <p:tgtEl>
                                              <p:spTgt spid="17"/>
                                            </p:tgtEl>
                                            <p:attrNameLst>
                                              <p:attrName>ppt_y</p:attrName>
                                            </p:attrNameLst>
                                          </p:cBhvr>
                                          <p:tavLst>
                                            <p:tav tm="0">
                                              <p:val>
                                                <p:strVal val="#ppt_y"/>
                                              </p:val>
                                            </p:tav>
                                            <p:tav tm="100000">
                                              <p:val>
                                                <p:strVal val="#ppt_y"/>
                                              </p:val>
                                            </p:tav>
                                          </p:tavLst>
                                        </p:anim>
                                        <p:anim calcmode="lin" valueType="num">
                                          <p:cBhvr>
                                            <p:cTn id="46" dur="75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47" dur="75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48" dur="750" tmFilter="0,0; .5, 1; 1, 1"/>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55" grpId="0"/>
          <p:bldP spid="56" grpId="0"/>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81"/>
                                            </p:tgtEl>
                                            <p:attrNameLst>
                                              <p:attrName>style.visibility</p:attrName>
                                            </p:attrNameLst>
                                          </p:cBhvr>
                                          <p:to>
                                            <p:strVal val="visible"/>
                                          </p:to>
                                        </p:set>
                                        <p:anim calcmode="lin" valueType="num">
                                          <p:cBhvr>
                                            <p:cTn id="7" dur="750" decel="50000" fill="hold">
                                              <p:stCondLst>
                                                <p:cond delay="0"/>
                                              </p:stCondLst>
                                            </p:cTn>
                                            <p:tgtEl>
                                              <p:spTgt spid="81"/>
                                            </p:tgtEl>
                                            <p:attrNameLst>
                                              <p:attrName>style.rotation</p:attrName>
                                            </p:attrNameLst>
                                          </p:cBhvr>
                                          <p:tavLst>
                                            <p:tav tm="0">
                                              <p:val>
                                                <p:fltVal val="-90"/>
                                              </p:val>
                                            </p:tav>
                                            <p:tav tm="100000">
                                              <p:val>
                                                <p:fltVal val="0"/>
                                              </p:val>
                                            </p:tav>
                                          </p:tavLst>
                                        </p:anim>
                                        <p:anim calcmode="lin" valueType="num">
                                          <p:cBhvr>
                                            <p:cTn id="8" dur="750" decel="50000" fill="hold">
                                              <p:stCondLst>
                                                <p:cond delay="0"/>
                                              </p:stCondLst>
                                            </p:cTn>
                                            <p:tgtEl>
                                              <p:spTgt spid="81"/>
                                            </p:tgtEl>
                                            <p:attrNameLst>
                                              <p:attrName>ppt_w</p:attrName>
                                            </p:attrNameLst>
                                          </p:cBhvr>
                                          <p:tavLst>
                                            <p:tav tm="0">
                                              <p:val>
                                                <p:strVal val="#ppt_w"/>
                                              </p:val>
                                            </p:tav>
                                            <p:tav tm="100000">
                                              <p:val>
                                                <p:strVal val="#ppt_w*.05"/>
                                              </p:val>
                                            </p:tav>
                                          </p:tavLst>
                                        </p:anim>
                                        <p:anim calcmode="lin" valueType="num">
                                          <p:cBhvr>
                                            <p:cTn id="9" dur="750" accel="50000" fill="hold">
                                              <p:stCondLst>
                                                <p:cond delay="750"/>
                                              </p:stCondLst>
                                            </p:cTn>
                                            <p:tgtEl>
                                              <p:spTgt spid="81"/>
                                            </p:tgtEl>
                                            <p:attrNameLst>
                                              <p:attrName>ppt_w</p:attrName>
                                            </p:attrNameLst>
                                          </p:cBhvr>
                                          <p:tavLst>
                                            <p:tav tm="0">
                                              <p:val>
                                                <p:strVal val="#ppt_w*.05"/>
                                              </p:val>
                                            </p:tav>
                                            <p:tav tm="100000">
                                              <p:val>
                                                <p:strVal val="#ppt_w"/>
                                              </p:val>
                                            </p:tav>
                                          </p:tavLst>
                                        </p:anim>
                                        <p:anim calcmode="lin" valueType="num">
                                          <p:cBhvr>
                                            <p:cTn id="10" dur="1500" fill="hold"/>
                                            <p:tgtEl>
                                              <p:spTgt spid="81"/>
                                            </p:tgtEl>
                                            <p:attrNameLst>
                                              <p:attrName>ppt_h</p:attrName>
                                            </p:attrNameLst>
                                          </p:cBhvr>
                                          <p:tavLst>
                                            <p:tav tm="0">
                                              <p:val>
                                                <p:strVal val="#ppt_h"/>
                                              </p:val>
                                            </p:tav>
                                            <p:tav tm="100000">
                                              <p:val>
                                                <p:strVal val="#ppt_h"/>
                                              </p:val>
                                            </p:tav>
                                          </p:tavLst>
                                        </p:anim>
                                        <p:anim calcmode="lin" valueType="num">
                                          <p:cBhvr>
                                            <p:cTn id="11" dur="750" decel="50000" fill="hold">
                                              <p:stCondLst>
                                                <p:cond delay="0"/>
                                              </p:stCondLst>
                                            </p:cTn>
                                            <p:tgtEl>
                                              <p:spTgt spid="81"/>
                                            </p:tgtEl>
                                            <p:attrNameLst>
                                              <p:attrName>ppt_x</p:attrName>
                                            </p:attrNameLst>
                                          </p:cBhvr>
                                          <p:tavLst>
                                            <p:tav tm="0">
                                              <p:val>
                                                <p:strVal val="#ppt_x+.4"/>
                                              </p:val>
                                            </p:tav>
                                            <p:tav tm="100000">
                                              <p:val>
                                                <p:strVal val="#ppt_x"/>
                                              </p:val>
                                            </p:tav>
                                          </p:tavLst>
                                        </p:anim>
                                        <p:anim calcmode="lin" valueType="num">
                                          <p:cBhvr>
                                            <p:cTn id="12" dur="750" decel="50000" fill="hold">
                                              <p:stCondLst>
                                                <p:cond delay="0"/>
                                              </p:stCondLst>
                                            </p:cTn>
                                            <p:tgtEl>
                                              <p:spTgt spid="81"/>
                                            </p:tgtEl>
                                            <p:attrNameLst>
                                              <p:attrName>ppt_y</p:attrName>
                                            </p:attrNameLst>
                                          </p:cBhvr>
                                          <p:tavLst>
                                            <p:tav tm="0">
                                              <p:val>
                                                <p:strVal val="#ppt_y-.2"/>
                                              </p:val>
                                            </p:tav>
                                            <p:tav tm="100000">
                                              <p:val>
                                                <p:strVal val="#ppt_y+.1"/>
                                              </p:val>
                                            </p:tav>
                                          </p:tavLst>
                                        </p:anim>
                                        <p:anim calcmode="lin" valueType="num">
                                          <p:cBhvr>
                                            <p:cTn id="13" dur="750" accel="50000" fill="hold">
                                              <p:stCondLst>
                                                <p:cond delay="750"/>
                                              </p:stCondLst>
                                            </p:cTn>
                                            <p:tgtEl>
                                              <p:spTgt spid="81"/>
                                            </p:tgtEl>
                                            <p:attrNameLst>
                                              <p:attrName>ppt_y</p:attrName>
                                            </p:attrNameLst>
                                          </p:cBhvr>
                                          <p:tavLst>
                                            <p:tav tm="0">
                                              <p:val>
                                                <p:strVal val="#ppt_y+.1"/>
                                              </p:val>
                                            </p:tav>
                                            <p:tav tm="100000">
                                              <p:val>
                                                <p:strVal val="#ppt_y"/>
                                              </p:val>
                                            </p:tav>
                                          </p:tavLst>
                                        </p:anim>
                                        <p:animEffect transition="in" filter="fade">
                                          <p:cBhvr>
                                            <p:cTn id="14" dur="1500" decel="50000">
                                              <p:stCondLst>
                                                <p:cond delay="0"/>
                                              </p:stCondLst>
                                            </p:cTn>
                                            <p:tgtEl>
                                              <p:spTgt spid="81"/>
                                            </p:tgtEl>
                                          </p:cBhvr>
                                        </p:animEffect>
                                      </p:childTnLst>
                                    </p:cTn>
                                  </p:par>
                                  <p:par>
                                    <p:cTn id="15" presetID="2" presetClass="entr" presetSubtype="8" fill="hold" grpId="0" nodeType="withEffect">
                                      <p:stCondLst>
                                        <p:cond delay="75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1500" fill="hold"/>
                                            <p:tgtEl>
                                              <p:spTgt spid="4"/>
                                            </p:tgtEl>
                                            <p:attrNameLst>
                                              <p:attrName>ppt_x</p:attrName>
                                            </p:attrNameLst>
                                          </p:cBhvr>
                                          <p:tavLst>
                                            <p:tav tm="0">
                                              <p:val>
                                                <p:strVal val="0-#ppt_w/2"/>
                                              </p:val>
                                            </p:tav>
                                            <p:tav tm="100000">
                                              <p:val>
                                                <p:strVal val="#ppt_x"/>
                                              </p:val>
                                            </p:tav>
                                          </p:tavLst>
                                        </p:anim>
                                        <p:anim calcmode="lin" valueType="num">
                                          <p:cBhvr additive="base">
                                            <p:cTn id="18" dur="1500" fill="hold"/>
                                            <p:tgtEl>
                                              <p:spTgt spid="4"/>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100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1500" fill="hold"/>
                                            <p:tgtEl>
                                              <p:spTgt spid="8"/>
                                            </p:tgtEl>
                                            <p:attrNameLst>
                                              <p:attrName>ppt_x</p:attrName>
                                            </p:attrNameLst>
                                          </p:cBhvr>
                                          <p:tavLst>
                                            <p:tav tm="0">
                                              <p:val>
                                                <p:strVal val="0-#ppt_w/2"/>
                                              </p:val>
                                            </p:tav>
                                            <p:tav tm="100000">
                                              <p:val>
                                                <p:strVal val="#ppt_x"/>
                                              </p:val>
                                            </p:tav>
                                          </p:tavLst>
                                        </p:anim>
                                        <p:anim calcmode="lin" valueType="num">
                                          <p:cBhvr additive="base">
                                            <p:cTn id="22" dur="1500" fill="hold"/>
                                            <p:tgtEl>
                                              <p:spTgt spid="8"/>
                                            </p:tgtEl>
                                            <p:attrNameLst>
                                              <p:attrName>ppt_y</p:attrName>
                                            </p:attrNameLst>
                                          </p:cBhvr>
                                          <p:tavLst>
                                            <p:tav tm="0">
                                              <p:val>
                                                <p:strVal val="#ppt_y"/>
                                              </p:val>
                                            </p:tav>
                                            <p:tav tm="100000">
                                              <p:val>
                                                <p:strVal val="#ppt_y"/>
                                              </p:val>
                                            </p:tav>
                                          </p:tavLst>
                                        </p:anim>
                                      </p:childTnLst>
                                    </p:cTn>
                                  </p:par>
                                </p:childTnLst>
                              </p:cTn>
                            </p:par>
                            <p:par>
                              <p:cTn id="23" fill="hold">
                                <p:stCondLst>
                                  <p:cond delay="2500"/>
                                </p:stCondLst>
                                <p:childTnLst>
                                  <p:par>
                                    <p:cTn id="24" presetID="52" presetClass="entr" presetSubtype="0" fill="hold" grpId="0" nodeType="afterEffect">
                                      <p:stCondLst>
                                        <p:cond delay="0"/>
                                      </p:stCondLst>
                                      <p:iterate type="lt">
                                        <p:tmPct val="10000"/>
                                      </p:iterate>
                                      <p:childTnLst>
                                        <p:set>
                                          <p:cBhvr>
                                            <p:cTn id="25" dur="1" fill="hold">
                                              <p:stCondLst>
                                                <p:cond delay="0"/>
                                              </p:stCondLst>
                                            </p:cTn>
                                            <p:tgtEl>
                                              <p:spTgt spid="55"/>
                                            </p:tgtEl>
                                            <p:attrNameLst>
                                              <p:attrName>style.visibility</p:attrName>
                                            </p:attrNameLst>
                                          </p:cBhvr>
                                          <p:to>
                                            <p:strVal val="visible"/>
                                          </p:to>
                                        </p:set>
                                        <p:animScale>
                                          <p:cBhvr>
                                            <p:cTn id="26" dur="1000" decel="50000" fill="hold">
                                              <p:stCondLst>
                                                <p:cond delay="0"/>
                                              </p:stCondLst>
                                            </p:cTn>
                                            <p:tgtEl>
                                              <p:spTgt spid="5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1000" decel="50000" fill="hold">
                                              <p:stCondLst>
                                                <p:cond delay="0"/>
                                              </p:stCondLst>
                                            </p:cTn>
                                            <p:tgtEl>
                                              <p:spTgt spid="55"/>
                                            </p:tgtEl>
                                            <p:attrNameLst>
                                              <p:attrName>ppt_x</p:attrName>
                                              <p:attrName>ppt_y</p:attrName>
                                            </p:attrNameLst>
                                          </p:cBhvr>
                                        </p:animMotion>
                                        <p:animEffect transition="in" filter="fade">
                                          <p:cBhvr>
                                            <p:cTn id="28" dur="1000"/>
                                            <p:tgtEl>
                                              <p:spTgt spid="55"/>
                                            </p:tgtEl>
                                          </p:cBhvr>
                                        </p:animEffect>
                                      </p:childTnLst>
                                    </p:cTn>
                                  </p:par>
                                </p:childTnLst>
                              </p:cTn>
                            </p:par>
                            <p:par>
                              <p:cTn id="29" fill="hold">
                                <p:stCondLst>
                                  <p:cond delay="3800"/>
                                </p:stCondLst>
                                <p:childTnLst>
                                  <p:par>
                                    <p:cTn id="30" presetID="41" presetClass="entr" presetSubtype="0" fill="hold" grpId="0" nodeType="afterEffect">
                                      <p:stCondLst>
                                        <p:cond delay="0"/>
                                      </p:stCondLst>
                                      <p:iterate type="lt">
                                        <p:tmPct val="10000"/>
                                      </p:iterate>
                                      <p:childTnLst>
                                        <p:set>
                                          <p:cBhvr>
                                            <p:cTn id="31" dur="1" fill="hold">
                                              <p:stCondLst>
                                                <p:cond delay="0"/>
                                              </p:stCondLst>
                                            </p:cTn>
                                            <p:tgtEl>
                                              <p:spTgt spid="56"/>
                                            </p:tgtEl>
                                            <p:attrNameLst>
                                              <p:attrName>style.visibility</p:attrName>
                                            </p:attrNameLst>
                                          </p:cBhvr>
                                          <p:to>
                                            <p:strVal val="visible"/>
                                          </p:to>
                                        </p:set>
                                        <p:anim calcmode="lin" valueType="num">
                                          <p:cBhvr>
                                            <p:cTn id="32" dur="750" fill="hold"/>
                                            <p:tgtEl>
                                              <p:spTgt spid="56"/>
                                            </p:tgtEl>
                                            <p:attrNameLst>
                                              <p:attrName>ppt_x</p:attrName>
                                            </p:attrNameLst>
                                          </p:cBhvr>
                                          <p:tavLst>
                                            <p:tav tm="0">
                                              <p:val>
                                                <p:strVal val="#ppt_x"/>
                                              </p:val>
                                            </p:tav>
                                            <p:tav tm="50000">
                                              <p:val>
                                                <p:strVal val="#ppt_x+.1"/>
                                              </p:val>
                                            </p:tav>
                                            <p:tav tm="100000">
                                              <p:val>
                                                <p:strVal val="#ppt_x"/>
                                              </p:val>
                                            </p:tav>
                                          </p:tavLst>
                                        </p:anim>
                                        <p:anim calcmode="lin" valueType="num">
                                          <p:cBhvr>
                                            <p:cTn id="33" dur="750" fill="hold"/>
                                            <p:tgtEl>
                                              <p:spTgt spid="56"/>
                                            </p:tgtEl>
                                            <p:attrNameLst>
                                              <p:attrName>ppt_y</p:attrName>
                                            </p:attrNameLst>
                                          </p:cBhvr>
                                          <p:tavLst>
                                            <p:tav tm="0">
                                              <p:val>
                                                <p:strVal val="#ppt_y"/>
                                              </p:val>
                                            </p:tav>
                                            <p:tav tm="100000">
                                              <p:val>
                                                <p:strVal val="#ppt_y"/>
                                              </p:val>
                                            </p:tav>
                                          </p:tavLst>
                                        </p:anim>
                                        <p:anim calcmode="lin" valueType="num">
                                          <p:cBhvr>
                                            <p:cTn id="34" dur="750" fill="hold"/>
                                            <p:tgtEl>
                                              <p:spTgt spid="56"/>
                                            </p:tgtEl>
                                            <p:attrNameLst>
                                              <p:attrName>ppt_h</p:attrName>
                                            </p:attrNameLst>
                                          </p:cBhvr>
                                          <p:tavLst>
                                            <p:tav tm="0">
                                              <p:val>
                                                <p:strVal val="#ppt_h/10"/>
                                              </p:val>
                                            </p:tav>
                                            <p:tav tm="50000">
                                              <p:val>
                                                <p:strVal val="#ppt_h+.01"/>
                                              </p:val>
                                            </p:tav>
                                            <p:tav tm="100000">
                                              <p:val>
                                                <p:strVal val="#ppt_h"/>
                                              </p:val>
                                            </p:tav>
                                          </p:tavLst>
                                        </p:anim>
                                        <p:anim calcmode="lin" valueType="num">
                                          <p:cBhvr>
                                            <p:cTn id="35" dur="750" fill="hold"/>
                                            <p:tgtEl>
                                              <p:spTgt spid="56"/>
                                            </p:tgtEl>
                                            <p:attrNameLst>
                                              <p:attrName>ppt_w</p:attrName>
                                            </p:attrNameLst>
                                          </p:cBhvr>
                                          <p:tavLst>
                                            <p:tav tm="0">
                                              <p:val>
                                                <p:strVal val="#ppt_w/10"/>
                                              </p:val>
                                            </p:tav>
                                            <p:tav tm="50000">
                                              <p:val>
                                                <p:strVal val="#ppt_w+.01"/>
                                              </p:val>
                                            </p:tav>
                                            <p:tav tm="100000">
                                              <p:val>
                                                <p:strVal val="#ppt_w"/>
                                              </p:val>
                                            </p:tav>
                                          </p:tavLst>
                                        </p:anim>
                                        <p:animEffect transition="in" filter="fade">
                                          <p:cBhvr>
                                            <p:cTn id="36" dur="750" tmFilter="0,0; .5, 1; 1, 1"/>
                                            <p:tgtEl>
                                              <p:spTgt spid="56"/>
                                            </p:tgtEl>
                                          </p:cBhvr>
                                        </p:animEffect>
                                      </p:childTnLst>
                                    </p:cTn>
                                  </p:par>
                                </p:childTnLst>
                              </p:cTn>
                            </p:par>
                            <p:par>
                              <p:cTn id="37" fill="hold">
                                <p:stCondLst>
                                  <p:cond delay="5300"/>
                                </p:stCondLst>
                                <p:childTnLst>
                                  <p:par>
                                    <p:cTn id="38" presetID="22" presetClass="entr" presetSubtype="8" fill="hold" nodeType="afterEffect">
                                      <p:stCondLst>
                                        <p:cond delay="0"/>
                                      </p:stCondLst>
                                      <p:childTnLst>
                                        <p:set>
                                          <p:cBhvr>
                                            <p:cTn id="39" dur="1" fill="hold">
                                              <p:stCondLst>
                                                <p:cond delay="0"/>
                                              </p:stCondLst>
                                            </p:cTn>
                                            <p:tgtEl>
                                              <p:spTgt spid="57"/>
                                            </p:tgtEl>
                                            <p:attrNameLst>
                                              <p:attrName>style.visibility</p:attrName>
                                            </p:attrNameLst>
                                          </p:cBhvr>
                                          <p:to>
                                            <p:strVal val="visible"/>
                                          </p:to>
                                        </p:set>
                                        <p:animEffect transition="in" filter="wipe(left)">
                                          <p:cBhvr>
                                            <p:cTn id="40" dur="500"/>
                                            <p:tgtEl>
                                              <p:spTgt spid="57"/>
                                            </p:tgtEl>
                                          </p:cBhvr>
                                        </p:animEffect>
                                      </p:childTnLst>
                                    </p:cTn>
                                  </p:par>
                                </p:childTnLst>
                              </p:cTn>
                            </p:par>
                            <p:par>
                              <p:cTn id="41" fill="hold">
                                <p:stCondLst>
                                  <p:cond delay="5800"/>
                                </p:stCondLst>
                                <p:childTnLst>
                                  <p:par>
                                    <p:cTn id="42" presetID="41" presetClass="entr" presetSubtype="0" fill="hold" grpId="0" nodeType="afterEffect">
                                      <p:stCondLst>
                                        <p:cond delay="0"/>
                                      </p:stCondLst>
                                      <p:iterate type="lt">
                                        <p:tmPct val="10000"/>
                                      </p:iterate>
                                      <p:childTnLst>
                                        <p:set>
                                          <p:cBhvr>
                                            <p:cTn id="43" dur="1" fill="hold">
                                              <p:stCondLst>
                                                <p:cond delay="0"/>
                                              </p:stCondLst>
                                            </p:cTn>
                                            <p:tgtEl>
                                              <p:spTgt spid="17"/>
                                            </p:tgtEl>
                                            <p:attrNameLst>
                                              <p:attrName>style.visibility</p:attrName>
                                            </p:attrNameLst>
                                          </p:cBhvr>
                                          <p:to>
                                            <p:strVal val="visible"/>
                                          </p:to>
                                        </p:set>
                                        <p:anim calcmode="lin" valueType="num">
                                          <p:cBhvr>
                                            <p:cTn id="44" dur="75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45" dur="750" fill="hold"/>
                                            <p:tgtEl>
                                              <p:spTgt spid="17"/>
                                            </p:tgtEl>
                                            <p:attrNameLst>
                                              <p:attrName>ppt_y</p:attrName>
                                            </p:attrNameLst>
                                          </p:cBhvr>
                                          <p:tavLst>
                                            <p:tav tm="0">
                                              <p:val>
                                                <p:strVal val="#ppt_y"/>
                                              </p:val>
                                            </p:tav>
                                            <p:tav tm="100000">
                                              <p:val>
                                                <p:strVal val="#ppt_y"/>
                                              </p:val>
                                            </p:tav>
                                          </p:tavLst>
                                        </p:anim>
                                        <p:anim calcmode="lin" valueType="num">
                                          <p:cBhvr>
                                            <p:cTn id="46" dur="75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47" dur="75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48" dur="750" tmFilter="0,0; .5, 1; 1, 1"/>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55" grpId="0"/>
          <p:bldP spid="56" grpId="0"/>
          <p:bldP spid="17"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MH_Other_1"/>
          <p:cNvSpPr/>
          <p:nvPr>
            <p:custDataLst>
              <p:tags r:id="rId2"/>
            </p:custDataLst>
          </p:nvPr>
        </p:nvSpPr>
        <p:spPr>
          <a:xfrm>
            <a:off x="1181179" y="1127523"/>
            <a:ext cx="2883098" cy="3532460"/>
          </a:xfrm>
          <a:prstGeom prst="rect">
            <a:avLst/>
          </a:prstGeom>
          <a:solidFill>
            <a:srgbClr val="EEEEEE"/>
          </a:solidFill>
          <a:ln w="9525">
            <a:solidFill>
              <a:srgbClr val="E0E0E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 name="MH_Picture_1"/>
          <p:cNvSpPr/>
          <p:nvPr>
            <p:custDataLst>
              <p:tags r:id="rId3"/>
            </p:custDataLst>
          </p:nvPr>
        </p:nvSpPr>
        <p:spPr>
          <a:xfrm>
            <a:off x="1380728" y="1318623"/>
            <a:ext cx="2484000" cy="2484000"/>
          </a:xfrm>
          <a:prstGeom prst="rect">
            <a:avLst/>
          </a:prstGeom>
          <a:blipFill dpi="0" rotWithShape="1">
            <a:blip r:embed="rId7"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MH_SubTitle_1"/>
          <p:cNvSpPr/>
          <p:nvPr>
            <p:custDataLst>
              <p:tags r:id="rId4"/>
            </p:custDataLst>
          </p:nvPr>
        </p:nvSpPr>
        <p:spPr>
          <a:xfrm>
            <a:off x="1216636" y="3940460"/>
            <a:ext cx="2812209" cy="584883"/>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92500" lnSpcReduction="10000"/>
          </a:bodyPr>
          <a:lstStyle/>
          <a:p>
            <a:pPr algn="ctr" eaLnBrk="1" fontAlgn="auto" hangingPunct="1">
              <a:lnSpc>
                <a:spcPct val="150000"/>
              </a:lnSpc>
              <a:spcBef>
                <a:spcPts val="0"/>
              </a:spcBef>
              <a:spcAft>
                <a:spcPts val="0"/>
              </a:spcAft>
              <a:defRPr/>
            </a:pPr>
            <a:r>
              <a:rPr lang="zh-CN" altLang="en-US" sz="1400" b="1" dirty="0">
                <a:solidFill>
                  <a:srgbClr val="C00000"/>
                </a:solidFill>
              </a:rPr>
              <a:t>约翰</a:t>
            </a:r>
            <a:r>
              <a:rPr lang="en-US" altLang="zh-CN" sz="1400" b="1" dirty="0">
                <a:solidFill>
                  <a:srgbClr val="C00000"/>
                </a:solidFill>
              </a:rPr>
              <a:t>·</a:t>
            </a:r>
            <a:r>
              <a:rPr lang="zh-CN" altLang="en-US" sz="1400" b="1" dirty="0">
                <a:solidFill>
                  <a:srgbClr val="C00000"/>
                </a:solidFill>
              </a:rPr>
              <a:t>史密斯</a:t>
            </a:r>
            <a:endParaRPr lang="en-US" altLang="zh-CN" sz="1400" b="1" dirty="0">
              <a:solidFill>
                <a:srgbClr val="C00000"/>
              </a:solidFill>
            </a:endParaRPr>
          </a:p>
          <a:p>
            <a:pPr algn="ctr" eaLnBrk="1" fontAlgn="auto" hangingPunct="1">
              <a:lnSpc>
                <a:spcPct val="150000"/>
              </a:lnSpc>
              <a:spcBef>
                <a:spcPts val="0"/>
              </a:spcBef>
              <a:spcAft>
                <a:spcPts val="0"/>
              </a:spcAft>
              <a:defRPr/>
            </a:pPr>
            <a:r>
              <a:rPr lang="en-US" altLang="zh-CN" sz="1000" dirty="0">
                <a:solidFill>
                  <a:schemeClr val="bg1">
                    <a:lumMod val="50000"/>
                  </a:schemeClr>
                </a:solidFill>
              </a:rPr>
              <a:t>CEO&amp;</a:t>
            </a:r>
            <a:r>
              <a:rPr lang="zh-CN" altLang="en-US" sz="1000" dirty="0">
                <a:solidFill>
                  <a:schemeClr val="bg1">
                    <a:lumMod val="50000"/>
                  </a:schemeClr>
                </a:solidFill>
              </a:rPr>
              <a:t>企业创始人</a:t>
            </a:r>
          </a:p>
        </p:txBody>
      </p:sp>
      <p:sp>
        <p:nvSpPr>
          <p:cNvPr id="6" name="标题 5"/>
          <p:cNvSpPr>
            <a:spLocks noGrp="1"/>
          </p:cNvSpPr>
          <p:nvPr>
            <p:ph type="title"/>
          </p:nvPr>
        </p:nvSpPr>
        <p:spPr/>
        <p:txBody>
          <a:bodyPr/>
          <a:lstStyle/>
          <a:p>
            <a:r>
              <a:rPr lang="zh-CN" altLang="en-US" dirty="0">
                <a:solidFill>
                  <a:srgbClr val="000000">
                    <a:lumMod val="65000"/>
                    <a:lumOff val="35000"/>
                  </a:srgbClr>
                </a:solidFill>
              </a:rPr>
              <a:t>团队介绍</a:t>
            </a:r>
            <a:r>
              <a:rPr lang="en-US" altLang="zh-CN" sz="1200" dirty="0">
                <a:solidFill>
                  <a:prstClr val="black">
                    <a:lumMod val="65000"/>
                    <a:lumOff val="35000"/>
                  </a:prstClr>
                </a:solidFill>
              </a:rPr>
              <a:t>(Team Introduction)</a:t>
            </a:r>
            <a:endParaRPr lang="zh-CN" altLang="en-US" dirty="0"/>
          </a:p>
        </p:txBody>
      </p:sp>
      <p:sp>
        <p:nvSpPr>
          <p:cNvPr id="7" name="圆角矩形 6"/>
          <p:cNvSpPr/>
          <p:nvPr/>
        </p:nvSpPr>
        <p:spPr>
          <a:xfrm>
            <a:off x="4355976" y="1127523"/>
            <a:ext cx="3888432" cy="3532460"/>
          </a:xfrm>
          <a:prstGeom prst="roundRect">
            <a:avLst>
              <a:gd name="adj" fmla="val 4291"/>
            </a:avLst>
          </a:pr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4463988" y="1266841"/>
            <a:ext cx="3672408" cy="3693319"/>
          </a:xfrm>
          <a:prstGeom prst="rect">
            <a:avLst/>
          </a:prstGeom>
          <a:noFill/>
        </p:spPr>
        <p:txBody>
          <a:bodyPr wrap="square" rtlCol="0">
            <a:spAutoFit/>
          </a:bodyPr>
          <a:lstStyle/>
          <a:p>
            <a:pPr>
              <a:lnSpc>
                <a:spcPct val="150000"/>
              </a:lnSpc>
            </a:pPr>
            <a:r>
              <a:rPr lang="zh-CN" altLang="en-US" sz="1200" dirty="0">
                <a:solidFill>
                  <a:schemeClr val="bg1">
                    <a:lumMod val="50000"/>
                  </a:schemeClr>
                </a:solidFill>
              </a:rPr>
              <a:t>        约翰</a:t>
            </a:r>
            <a:r>
              <a:rPr lang="en-US" altLang="zh-CN" sz="1200" dirty="0">
                <a:solidFill>
                  <a:schemeClr val="bg1">
                    <a:lumMod val="50000"/>
                  </a:schemeClr>
                </a:solidFill>
              </a:rPr>
              <a:t>·</a:t>
            </a:r>
            <a:r>
              <a:rPr lang="zh-CN" altLang="en-US" sz="1200" dirty="0">
                <a:solidFill>
                  <a:schemeClr val="bg1">
                    <a:lumMod val="50000"/>
                  </a:schemeClr>
                </a:solidFill>
              </a:rPr>
              <a:t>史密斯于</a:t>
            </a:r>
            <a:r>
              <a:rPr lang="en-US" altLang="zh-CN" sz="1200" dirty="0">
                <a:solidFill>
                  <a:schemeClr val="bg1">
                    <a:lumMod val="50000"/>
                  </a:schemeClr>
                </a:solidFill>
              </a:rPr>
              <a:t>2003</a:t>
            </a:r>
            <a:r>
              <a:rPr lang="zh-CN" altLang="en-US" sz="1200" dirty="0">
                <a:solidFill>
                  <a:schemeClr val="bg1">
                    <a:lumMod val="50000"/>
                  </a:schemeClr>
                </a:solidFill>
              </a:rPr>
              <a:t>年</a:t>
            </a:r>
            <a:r>
              <a:rPr lang="en-US" altLang="zh-CN" sz="1200" dirty="0">
                <a:solidFill>
                  <a:schemeClr val="bg1">
                    <a:lumMod val="50000"/>
                  </a:schemeClr>
                </a:solidFill>
              </a:rPr>
              <a:t>5</a:t>
            </a:r>
            <a:r>
              <a:rPr lang="zh-CN" altLang="en-US" sz="1200" dirty="0">
                <a:solidFill>
                  <a:schemeClr val="bg1">
                    <a:lumMod val="50000"/>
                  </a:schemeClr>
                </a:solidFill>
              </a:rPr>
              <a:t>月被任命为首席执行长</a:t>
            </a:r>
            <a:r>
              <a:rPr lang="en-US" altLang="zh-CN" sz="1200" dirty="0">
                <a:solidFill>
                  <a:schemeClr val="bg1">
                    <a:lumMod val="50000"/>
                  </a:schemeClr>
                </a:solidFill>
              </a:rPr>
              <a:t>/</a:t>
            </a:r>
            <a:r>
              <a:rPr lang="zh-CN" altLang="en-US" sz="1200" dirty="0">
                <a:solidFill>
                  <a:schemeClr val="bg1">
                    <a:lumMod val="50000"/>
                  </a:schemeClr>
                </a:solidFill>
              </a:rPr>
              <a:t>董事，全面负责公司发展的战略制定及具体执行计划的管理。约翰</a:t>
            </a:r>
            <a:r>
              <a:rPr lang="en-US" altLang="zh-CN" sz="1200" dirty="0">
                <a:solidFill>
                  <a:schemeClr val="bg1">
                    <a:lumMod val="50000"/>
                  </a:schemeClr>
                </a:solidFill>
              </a:rPr>
              <a:t>·</a:t>
            </a:r>
            <a:r>
              <a:rPr lang="zh-CN" altLang="en-US" sz="1200" dirty="0">
                <a:solidFill>
                  <a:schemeClr val="bg1">
                    <a:lumMod val="50000"/>
                  </a:schemeClr>
                </a:solidFill>
              </a:rPr>
              <a:t>史密斯曾任新浪网总裁兼中国区总经理。</a:t>
            </a:r>
            <a:endParaRPr lang="en-US" altLang="zh-CN" sz="1200" dirty="0">
              <a:solidFill>
                <a:schemeClr val="bg1">
                  <a:lumMod val="50000"/>
                </a:schemeClr>
              </a:solidFill>
            </a:endParaRPr>
          </a:p>
          <a:p>
            <a:pPr>
              <a:lnSpc>
                <a:spcPct val="150000"/>
              </a:lnSpc>
            </a:pPr>
            <a:r>
              <a:rPr lang="en-US" altLang="zh-CN" sz="1200" dirty="0">
                <a:solidFill>
                  <a:schemeClr val="bg1">
                    <a:lumMod val="50000"/>
                  </a:schemeClr>
                </a:solidFill>
              </a:rPr>
              <a:t>        </a:t>
            </a:r>
            <a:r>
              <a:rPr lang="zh-CN" altLang="en-US" sz="1200" dirty="0">
                <a:solidFill>
                  <a:schemeClr val="bg1">
                    <a:lumMod val="50000"/>
                  </a:schemeClr>
                </a:solidFill>
              </a:rPr>
              <a:t>约翰</a:t>
            </a:r>
            <a:r>
              <a:rPr lang="en-US" altLang="zh-CN" sz="1200" dirty="0">
                <a:solidFill>
                  <a:schemeClr val="bg1">
                    <a:lumMod val="50000"/>
                  </a:schemeClr>
                </a:solidFill>
              </a:rPr>
              <a:t>·</a:t>
            </a:r>
            <a:r>
              <a:rPr lang="zh-CN" altLang="en-US" sz="1200" dirty="0">
                <a:solidFill>
                  <a:schemeClr val="bg1">
                    <a:lumMod val="50000"/>
                  </a:schemeClr>
                </a:solidFill>
              </a:rPr>
              <a:t>史密斯于</a:t>
            </a:r>
            <a:r>
              <a:rPr lang="en-US" altLang="zh-CN" sz="1200" dirty="0">
                <a:solidFill>
                  <a:schemeClr val="bg1">
                    <a:lumMod val="50000"/>
                  </a:schemeClr>
                </a:solidFill>
              </a:rPr>
              <a:t>1996</a:t>
            </a:r>
            <a:r>
              <a:rPr lang="zh-CN" altLang="en-US" sz="1200" dirty="0">
                <a:solidFill>
                  <a:schemeClr val="bg1">
                    <a:lumMod val="50000"/>
                  </a:schemeClr>
                </a:solidFill>
              </a:rPr>
              <a:t>年与同事共同创建四通利方公司国际网络部任部长，并于同年</a:t>
            </a:r>
            <a:r>
              <a:rPr lang="en-US" altLang="zh-CN" sz="1200" dirty="0">
                <a:solidFill>
                  <a:schemeClr val="bg1">
                    <a:lumMod val="50000"/>
                  </a:schemeClr>
                </a:solidFill>
              </a:rPr>
              <a:t>6</a:t>
            </a:r>
            <a:r>
              <a:rPr lang="zh-CN" altLang="en-US" sz="1200" dirty="0">
                <a:solidFill>
                  <a:schemeClr val="bg1">
                    <a:lumMod val="50000"/>
                  </a:schemeClr>
                </a:solidFill>
              </a:rPr>
              <a:t>月创办了国内最早的商业中文网站之一</a:t>
            </a:r>
            <a:r>
              <a:rPr lang="en-US" altLang="zh-CN" sz="1200" dirty="0">
                <a:solidFill>
                  <a:schemeClr val="bg1">
                    <a:lumMod val="50000"/>
                  </a:schemeClr>
                </a:solidFill>
              </a:rPr>
              <a:t>-</a:t>
            </a:r>
            <a:r>
              <a:rPr lang="zh-CN" altLang="en-US" sz="1200" dirty="0">
                <a:solidFill>
                  <a:schemeClr val="bg1">
                    <a:lumMod val="50000"/>
                  </a:schemeClr>
                </a:solidFill>
              </a:rPr>
              <a:t>利方在线。</a:t>
            </a:r>
            <a:endParaRPr lang="en-US" altLang="zh-CN" sz="1200" dirty="0">
              <a:solidFill>
                <a:schemeClr val="bg1">
                  <a:lumMod val="50000"/>
                </a:schemeClr>
              </a:solidFill>
            </a:endParaRPr>
          </a:p>
          <a:p>
            <a:pPr>
              <a:lnSpc>
                <a:spcPct val="150000"/>
              </a:lnSpc>
            </a:pPr>
            <a:r>
              <a:rPr lang="en-US" altLang="zh-CN" sz="1200" dirty="0">
                <a:solidFill>
                  <a:schemeClr val="bg1">
                    <a:lumMod val="50000"/>
                  </a:schemeClr>
                </a:solidFill>
              </a:rPr>
              <a:t>        </a:t>
            </a:r>
            <a:r>
              <a:rPr lang="zh-CN" altLang="en-US" sz="1200" dirty="0">
                <a:solidFill>
                  <a:schemeClr val="bg1">
                    <a:lumMod val="50000"/>
                  </a:schemeClr>
                </a:solidFill>
              </a:rPr>
              <a:t>约翰</a:t>
            </a:r>
            <a:r>
              <a:rPr lang="en-US" altLang="zh-CN" sz="1200" dirty="0">
                <a:solidFill>
                  <a:schemeClr val="bg1">
                    <a:lumMod val="50000"/>
                  </a:schemeClr>
                </a:solidFill>
              </a:rPr>
              <a:t>·</a:t>
            </a:r>
            <a:r>
              <a:rPr lang="zh-CN" altLang="en-US" sz="1200" dirty="0">
                <a:solidFill>
                  <a:schemeClr val="bg1">
                    <a:lumMod val="50000"/>
                  </a:schemeClr>
                </a:solidFill>
              </a:rPr>
              <a:t>史密斯在网站策划、管理运营与市场拓展方面积累了成熟的经验，经过他与四通利方其他同事的共同努力，利方在线于</a:t>
            </a:r>
            <a:r>
              <a:rPr lang="en-US" altLang="zh-CN" sz="1200" dirty="0">
                <a:solidFill>
                  <a:schemeClr val="bg1">
                    <a:lumMod val="50000"/>
                  </a:schemeClr>
                </a:solidFill>
              </a:rPr>
              <a:t>1998</a:t>
            </a:r>
            <a:r>
              <a:rPr lang="zh-CN" altLang="en-US" sz="1200" dirty="0">
                <a:solidFill>
                  <a:schemeClr val="bg1">
                    <a:lumMod val="50000"/>
                  </a:schemeClr>
                </a:solidFill>
              </a:rPr>
              <a:t>年成为中国地区最受欢迎、访问量最高的中文网站之一，并于同年成功地完成了与华渊资讯网的合并。</a:t>
            </a:r>
            <a:endParaRPr lang="en-US" altLang="zh-CN" sz="1200" dirty="0">
              <a:solidFill>
                <a:schemeClr val="bg1">
                  <a:lumMod val="50000"/>
                </a:schemeClr>
              </a:solidFill>
            </a:endParaRPr>
          </a:p>
          <a:p>
            <a:pPr>
              <a:lnSpc>
                <a:spcPct val="150000"/>
              </a:lnSpc>
            </a:pPr>
            <a:endParaRPr lang="zh-CN" altLang="en-US" sz="1200" dirty="0">
              <a:solidFill>
                <a:schemeClr val="bg1">
                  <a:lumMod val="50000"/>
                </a:schemeClr>
              </a:solidFill>
            </a:endParaRPr>
          </a:p>
        </p:txBody>
      </p:sp>
    </p:spTree>
    <p:custDataLst>
      <p:tags r:id="rId1"/>
    </p:custDataLst>
    <p:extLst>
      <p:ext uri="{BB962C8B-B14F-4D97-AF65-F5344CB8AC3E}">
        <p14:creationId xmlns:p14="http://schemas.microsoft.com/office/powerpoint/2010/main" val="548274643"/>
      </p:ext>
    </p:extLst>
  </p:cSld>
  <p:clrMapOvr>
    <a:masterClrMapping/>
  </p:clrMapOvr>
  <p:transition spd="slow" advTm="9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5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750"/>
                                        <p:tgtEl>
                                          <p:spTgt spid="4"/>
                                        </p:tgtEl>
                                      </p:cBhvr>
                                    </p:animEffect>
                                    <p:anim calcmode="lin" valueType="num">
                                      <p:cBhvr>
                                        <p:cTn id="14" dur="750" fill="hold"/>
                                        <p:tgtEl>
                                          <p:spTgt spid="4"/>
                                        </p:tgtEl>
                                        <p:attrNameLst>
                                          <p:attrName>ppt_x</p:attrName>
                                        </p:attrNameLst>
                                      </p:cBhvr>
                                      <p:tavLst>
                                        <p:tav tm="0">
                                          <p:val>
                                            <p:strVal val="#ppt_x"/>
                                          </p:val>
                                        </p:tav>
                                        <p:tav tm="100000">
                                          <p:val>
                                            <p:strVal val="#ppt_x"/>
                                          </p:val>
                                        </p:tav>
                                      </p:tavLst>
                                    </p:anim>
                                    <p:anim calcmode="lin" valueType="num">
                                      <p:cBhvr>
                                        <p:cTn id="15" dur="75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Effect transition="in" filter="fade">
                                      <p:cBhvr>
                                        <p:cTn id="21" dur="500"/>
                                        <p:tgtEl>
                                          <p:spTgt spid="7"/>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childTnLst>
                          </p:cTn>
                        </p:par>
                        <p:par>
                          <p:cTn id="28" fill="hold">
                            <p:stCondLst>
                              <p:cond delay="2500"/>
                            </p:stCondLst>
                            <p:childTnLst>
                              <p:par>
                                <p:cTn id="29" presetID="52" presetClass="entr" presetSubtype="0" fill="hold" grpId="0" nodeType="afterEffect">
                                  <p:stCondLst>
                                    <p:cond delay="0"/>
                                  </p:stCondLst>
                                  <p:iterate type="lt">
                                    <p:tmPct val="10000"/>
                                  </p:iterate>
                                  <p:childTnLst>
                                    <p:set>
                                      <p:cBhvr>
                                        <p:cTn id="30" dur="1" fill="hold">
                                          <p:stCondLst>
                                            <p:cond delay="0"/>
                                          </p:stCondLst>
                                        </p:cTn>
                                        <p:tgtEl>
                                          <p:spTgt spid="8"/>
                                        </p:tgtEl>
                                        <p:attrNameLst>
                                          <p:attrName>style.visibility</p:attrName>
                                        </p:attrNameLst>
                                      </p:cBhvr>
                                      <p:to>
                                        <p:strVal val="visible"/>
                                      </p:to>
                                    </p:set>
                                    <p:animScale>
                                      <p:cBhvr>
                                        <p:cTn id="31" dur="25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250" decel="50000" fill="hold">
                                          <p:stCondLst>
                                            <p:cond delay="0"/>
                                          </p:stCondLst>
                                        </p:cTn>
                                        <p:tgtEl>
                                          <p:spTgt spid="8"/>
                                        </p:tgtEl>
                                        <p:attrNameLst>
                                          <p:attrName>ppt_x</p:attrName>
                                          <p:attrName>ppt_y</p:attrName>
                                        </p:attrNameLst>
                                      </p:cBhvr>
                                    </p:animMotion>
                                    <p:animEffect transition="in" filter="fade">
                                      <p:cBhvr>
                                        <p:cTn id="33" dur="2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7" grpId="0" animBg="1"/>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557205" y="1023734"/>
            <a:ext cx="6586815" cy="1404000"/>
          </a:xfrm>
          <a:custGeom>
            <a:avLst/>
            <a:gdLst/>
            <a:ahLst/>
            <a:cxnLst/>
            <a:rect l="l" t="t" r="r" b="b"/>
            <a:pathLst>
              <a:path w="6586815" h="1404000">
                <a:moveTo>
                  <a:pt x="810600" y="0"/>
                </a:moveTo>
                <a:lnTo>
                  <a:pt x="6586815" y="0"/>
                </a:lnTo>
                <a:lnTo>
                  <a:pt x="6586815" y="1404000"/>
                </a:lnTo>
                <a:lnTo>
                  <a:pt x="0" y="1404000"/>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0" y="2931790"/>
            <a:ext cx="4284268" cy="1404000"/>
          </a:xfrm>
          <a:custGeom>
            <a:avLst/>
            <a:gdLst/>
            <a:ahLst/>
            <a:cxnLst/>
            <a:rect l="l" t="t" r="r" b="b"/>
            <a:pathLst>
              <a:path w="4284268" h="1404000">
                <a:moveTo>
                  <a:pt x="0" y="0"/>
                </a:moveTo>
                <a:lnTo>
                  <a:pt x="4284268" y="0"/>
                </a:lnTo>
                <a:lnTo>
                  <a:pt x="3473668" y="1404000"/>
                </a:lnTo>
                <a:lnTo>
                  <a:pt x="0" y="1404000"/>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0" y="1491630"/>
            <a:ext cx="7959928" cy="2268000"/>
          </a:xfrm>
          <a:custGeom>
            <a:avLst/>
            <a:gdLst/>
            <a:ahLst/>
            <a:cxnLst/>
            <a:rect l="l" t="t" r="r" b="b"/>
            <a:pathLst>
              <a:path w="7959928" h="2268000">
                <a:moveTo>
                  <a:pt x="0" y="0"/>
                </a:moveTo>
                <a:lnTo>
                  <a:pt x="7959928" y="0"/>
                </a:lnTo>
                <a:lnTo>
                  <a:pt x="6650498" y="2268000"/>
                </a:lnTo>
                <a:lnTo>
                  <a:pt x="0" y="226800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592932" y="2859785"/>
            <a:ext cx="1045557" cy="461665"/>
          </a:xfrm>
          <a:prstGeom prst="rect">
            <a:avLst/>
          </a:prstGeom>
          <a:noFill/>
        </p:spPr>
        <p:txBody>
          <a:bodyPr wrap="square" rtlCol="0">
            <a:spAutoFit/>
          </a:bodyPr>
          <a:lstStyle/>
          <a:p>
            <a:pPr algn="ctr"/>
            <a:r>
              <a:rPr lang="en-US" altLang="zh-CN" sz="2400" dirty="0">
                <a:solidFill>
                  <a:schemeClr val="bg1"/>
                </a:solidFill>
              </a:rPr>
              <a:t>PART</a:t>
            </a:r>
            <a:endParaRPr lang="zh-CN" altLang="en-US" sz="2400" dirty="0">
              <a:solidFill>
                <a:schemeClr val="bg1"/>
              </a:solidFill>
            </a:endParaRPr>
          </a:p>
        </p:txBody>
      </p:sp>
      <p:sp>
        <p:nvSpPr>
          <p:cNvPr id="11" name="TextBox 10"/>
          <p:cNvSpPr txBox="1"/>
          <p:nvPr/>
        </p:nvSpPr>
        <p:spPr>
          <a:xfrm>
            <a:off x="1375073" y="1683906"/>
            <a:ext cx="1672408" cy="1862048"/>
          </a:xfrm>
          <a:prstGeom prst="rect">
            <a:avLst/>
          </a:prstGeom>
          <a:noFill/>
        </p:spPr>
        <p:txBody>
          <a:bodyPr wrap="square" rtlCol="0">
            <a:spAutoFit/>
          </a:bodyPr>
          <a:lstStyle/>
          <a:p>
            <a:pPr algn="ctr"/>
            <a:r>
              <a:rPr lang="en-US" altLang="zh-CN" sz="11500" dirty="0">
                <a:solidFill>
                  <a:schemeClr val="bg1"/>
                </a:solidFill>
                <a:latin typeface="Impact" panose="020B0806030902050204" pitchFamily="34" charset="0"/>
              </a:rPr>
              <a:t>2</a:t>
            </a:r>
            <a:endParaRPr lang="zh-CN" altLang="en-US" sz="11500" dirty="0">
              <a:solidFill>
                <a:schemeClr val="bg1"/>
              </a:solidFill>
              <a:latin typeface="Impact" panose="020B0806030902050204" pitchFamily="34" charset="0"/>
            </a:endParaRPr>
          </a:p>
        </p:txBody>
      </p:sp>
      <p:sp>
        <p:nvSpPr>
          <p:cNvPr id="12" name="TextBox 11"/>
          <p:cNvSpPr txBox="1"/>
          <p:nvPr/>
        </p:nvSpPr>
        <p:spPr>
          <a:xfrm>
            <a:off x="3059856" y="1996808"/>
            <a:ext cx="2031325" cy="646331"/>
          </a:xfrm>
          <a:prstGeom prst="rect">
            <a:avLst/>
          </a:prstGeom>
          <a:noFill/>
        </p:spPr>
        <p:txBody>
          <a:bodyPr wrap="none" rtlCol="0">
            <a:spAutoFit/>
          </a:bodyPr>
          <a:lstStyle/>
          <a:p>
            <a:pPr marL="0" lvl="1"/>
            <a:r>
              <a:rPr lang="zh-CN" altLang="en-US" sz="3600" b="1" dirty="0">
                <a:solidFill>
                  <a:schemeClr val="bg1"/>
                </a:solidFill>
                <a:latin typeface="微软雅黑"/>
              </a:rPr>
              <a:t>产品介绍</a:t>
            </a:r>
          </a:p>
        </p:txBody>
      </p:sp>
      <p:sp>
        <p:nvSpPr>
          <p:cNvPr id="13" name="TextBox 12"/>
          <p:cNvSpPr txBox="1"/>
          <p:nvPr/>
        </p:nvSpPr>
        <p:spPr>
          <a:xfrm>
            <a:off x="3122291" y="2716718"/>
            <a:ext cx="1027882" cy="214949"/>
          </a:xfrm>
          <a:prstGeom prst="rect">
            <a:avLst/>
          </a:prstGeom>
          <a:noFill/>
        </p:spPr>
        <p:txBody>
          <a:bodyPr wrap="square" lIns="60469" tIns="30235" rIns="60469" bIns="30235" rtlCol="0">
            <a:spAutoFit/>
          </a:bodyPr>
          <a:lstStyle/>
          <a:p>
            <a:r>
              <a:rPr lang="en-US" altLang="zh-CN" sz="1000" dirty="0">
                <a:solidFill>
                  <a:schemeClr val="bg1"/>
                </a:solidFill>
                <a:latin typeface="微软雅黑"/>
                <a:ea typeface="微软雅黑"/>
              </a:rPr>
              <a:t>※ </a:t>
            </a:r>
            <a:r>
              <a:rPr lang="zh-CN" altLang="en-US" sz="1000" dirty="0">
                <a:solidFill>
                  <a:schemeClr val="bg1"/>
                </a:solidFill>
                <a:latin typeface="微软雅黑"/>
                <a:ea typeface="微软雅黑"/>
              </a:rPr>
              <a:t>标题文字</a:t>
            </a:r>
          </a:p>
        </p:txBody>
      </p:sp>
      <p:sp>
        <p:nvSpPr>
          <p:cNvPr id="14" name="TextBox 13"/>
          <p:cNvSpPr txBox="1"/>
          <p:nvPr/>
        </p:nvSpPr>
        <p:spPr>
          <a:xfrm>
            <a:off x="4178618" y="2716718"/>
            <a:ext cx="985236" cy="214949"/>
          </a:xfrm>
          <a:prstGeom prst="rect">
            <a:avLst/>
          </a:prstGeom>
          <a:noFill/>
        </p:spPr>
        <p:txBody>
          <a:bodyPr wrap="square" lIns="60469" tIns="30235" rIns="60469" bIns="30235" rtlCol="0">
            <a:spAutoFit/>
          </a:bodyPr>
          <a:lstStyle/>
          <a:p>
            <a:r>
              <a:rPr lang="en-US" altLang="zh-CN" sz="1000" dirty="0">
                <a:solidFill>
                  <a:schemeClr val="bg1"/>
                </a:solidFill>
                <a:latin typeface="微软雅黑"/>
              </a:rPr>
              <a:t>※ </a:t>
            </a:r>
            <a:r>
              <a:rPr lang="zh-CN" altLang="en-US" sz="1000" dirty="0">
                <a:solidFill>
                  <a:schemeClr val="bg1"/>
                </a:solidFill>
                <a:latin typeface="微软雅黑"/>
              </a:rPr>
              <a:t>标题文字</a:t>
            </a:r>
          </a:p>
        </p:txBody>
      </p:sp>
      <p:sp>
        <p:nvSpPr>
          <p:cNvPr id="15" name="TextBox 14"/>
          <p:cNvSpPr txBox="1"/>
          <p:nvPr/>
        </p:nvSpPr>
        <p:spPr>
          <a:xfrm>
            <a:off x="3122291" y="2932866"/>
            <a:ext cx="1027882" cy="214949"/>
          </a:xfrm>
          <a:prstGeom prst="rect">
            <a:avLst/>
          </a:prstGeom>
          <a:noFill/>
        </p:spPr>
        <p:txBody>
          <a:bodyPr wrap="square" lIns="60469" tIns="30235" rIns="60469" bIns="30235" rtlCol="0">
            <a:spAutoFit/>
          </a:bodyPr>
          <a:lstStyle/>
          <a:p>
            <a:r>
              <a:rPr lang="en-US" altLang="zh-CN" sz="1000" dirty="0">
                <a:solidFill>
                  <a:schemeClr val="bg1"/>
                </a:solidFill>
                <a:latin typeface="微软雅黑"/>
              </a:rPr>
              <a:t>※ </a:t>
            </a:r>
            <a:r>
              <a:rPr lang="zh-CN" altLang="en-US" sz="1000" dirty="0">
                <a:solidFill>
                  <a:schemeClr val="bg1"/>
                </a:solidFill>
                <a:latin typeface="微软雅黑"/>
              </a:rPr>
              <a:t>标题文字</a:t>
            </a:r>
          </a:p>
        </p:txBody>
      </p:sp>
      <p:sp>
        <p:nvSpPr>
          <p:cNvPr id="16" name="TextBox 15"/>
          <p:cNvSpPr txBox="1"/>
          <p:nvPr/>
        </p:nvSpPr>
        <p:spPr>
          <a:xfrm>
            <a:off x="4178618" y="2932866"/>
            <a:ext cx="985236" cy="214949"/>
          </a:xfrm>
          <a:prstGeom prst="rect">
            <a:avLst/>
          </a:prstGeom>
          <a:noFill/>
        </p:spPr>
        <p:txBody>
          <a:bodyPr wrap="square" lIns="60469" tIns="30235" rIns="60469" bIns="30235" rtlCol="0">
            <a:spAutoFit/>
          </a:bodyPr>
          <a:lstStyle/>
          <a:p>
            <a:r>
              <a:rPr lang="en-US" altLang="zh-CN" sz="1000" dirty="0">
                <a:solidFill>
                  <a:schemeClr val="bg1"/>
                </a:solidFill>
                <a:latin typeface="微软雅黑"/>
              </a:rPr>
              <a:t>※ </a:t>
            </a:r>
            <a:r>
              <a:rPr lang="zh-CN" altLang="en-US" sz="1000" dirty="0">
                <a:solidFill>
                  <a:schemeClr val="bg1"/>
                </a:solidFill>
                <a:latin typeface="微软雅黑"/>
              </a:rPr>
              <a:t>标题文字</a:t>
            </a:r>
          </a:p>
        </p:txBody>
      </p:sp>
      <p:sp>
        <p:nvSpPr>
          <p:cNvPr id="17" name="TextBox 16"/>
          <p:cNvSpPr txBox="1"/>
          <p:nvPr/>
        </p:nvSpPr>
        <p:spPr>
          <a:xfrm>
            <a:off x="5192298" y="2716718"/>
            <a:ext cx="985236" cy="214949"/>
          </a:xfrm>
          <a:prstGeom prst="rect">
            <a:avLst/>
          </a:prstGeom>
          <a:noFill/>
        </p:spPr>
        <p:txBody>
          <a:bodyPr wrap="square" lIns="60469" tIns="30235" rIns="60469" bIns="30235" rtlCol="0">
            <a:spAutoFit/>
          </a:bodyPr>
          <a:lstStyle/>
          <a:p>
            <a:r>
              <a:rPr lang="en-US" altLang="zh-CN" sz="1000" dirty="0">
                <a:solidFill>
                  <a:schemeClr val="bg1"/>
                </a:solidFill>
                <a:latin typeface="微软雅黑"/>
              </a:rPr>
              <a:t>※ </a:t>
            </a:r>
            <a:r>
              <a:rPr lang="zh-CN" altLang="en-US" sz="1000" dirty="0">
                <a:solidFill>
                  <a:schemeClr val="bg1"/>
                </a:solidFill>
                <a:latin typeface="微软雅黑"/>
              </a:rPr>
              <a:t>标题文字</a:t>
            </a:r>
          </a:p>
        </p:txBody>
      </p:sp>
      <p:sp>
        <p:nvSpPr>
          <p:cNvPr id="18" name="TextBox 17"/>
          <p:cNvSpPr txBox="1"/>
          <p:nvPr/>
        </p:nvSpPr>
        <p:spPr>
          <a:xfrm>
            <a:off x="5192298" y="2932866"/>
            <a:ext cx="985236" cy="214949"/>
          </a:xfrm>
          <a:prstGeom prst="rect">
            <a:avLst/>
          </a:prstGeom>
          <a:noFill/>
        </p:spPr>
        <p:txBody>
          <a:bodyPr wrap="square" lIns="60469" tIns="30235" rIns="60469" bIns="30235" rtlCol="0">
            <a:spAutoFit/>
          </a:bodyPr>
          <a:lstStyle/>
          <a:p>
            <a:r>
              <a:rPr lang="en-US" altLang="zh-CN" sz="1000" dirty="0">
                <a:solidFill>
                  <a:schemeClr val="bg1"/>
                </a:solidFill>
                <a:latin typeface="微软雅黑"/>
              </a:rPr>
              <a:t>※ </a:t>
            </a:r>
            <a:r>
              <a:rPr lang="zh-CN" altLang="en-US" sz="1000" dirty="0">
                <a:solidFill>
                  <a:schemeClr val="bg1"/>
                </a:solidFill>
                <a:latin typeface="微软雅黑"/>
              </a:rPr>
              <a:t>标题文字</a:t>
            </a:r>
          </a:p>
        </p:txBody>
      </p:sp>
      <p:sp>
        <p:nvSpPr>
          <p:cNvPr id="21" name="矩形 20"/>
          <p:cNvSpPr/>
          <p:nvPr/>
        </p:nvSpPr>
        <p:spPr>
          <a:xfrm>
            <a:off x="8251155" y="1356638"/>
            <a:ext cx="447057" cy="738192"/>
          </a:xfrm>
          <a:custGeom>
            <a:avLst/>
            <a:gdLst/>
            <a:ahLst/>
            <a:cxnLst/>
            <a:rect l="l" t="t" r="r" b="b"/>
            <a:pathLst>
              <a:path w="447057" h="738192">
                <a:moveTo>
                  <a:pt x="77961" y="0"/>
                </a:moveTo>
                <a:lnTo>
                  <a:pt x="447057" y="369096"/>
                </a:lnTo>
                <a:lnTo>
                  <a:pt x="77961" y="738192"/>
                </a:lnTo>
                <a:lnTo>
                  <a:pt x="0" y="660231"/>
                </a:lnTo>
                <a:lnTo>
                  <a:pt x="293910" y="366322"/>
                </a:lnTo>
                <a:lnTo>
                  <a:pt x="2775" y="7518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06330713"/>
      </p:ext>
    </p:extLst>
  </p:cSld>
  <p:clrMapOvr>
    <a:masterClrMapping/>
  </p:clrMapOvr>
  <mc:AlternateContent xmlns:mc="http://schemas.openxmlformats.org/markup-compatibility/2006" xmlns:p14="http://schemas.microsoft.com/office/powerpoint/2010/main">
    <mc:Choice Requires="p14">
      <p:transition spd="slow" p14:dur="1600" advTm="6000">
        <p:blinds dir="vert"/>
      </p:transition>
    </mc:Choice>
    <mc:Fallback xmlns="">
      <p:transition spd="slow" advTm="600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1000"/>
                                            <p:tgtEl>
                                              <p:spTgt spid="4"/>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1000"/>
                                            <p:tgtEl>
                                              <p:spTgt spid="7"/>
                                            </p:tgtEl>
                                          </p:cBhvr>
                                        </p:animEffect>
                                      </p:childTnLst>
                                    </p:cTn>
                                  </p:par>
                                </p:childTnLst>
                              </p:cTn>
                            </p:par>
                            <p:par>
                              <p:cTn id="11" fill="hold">
                                <p:stCondLst>
                                  <p:cond delay="1000"/>
                                </p:stCondLst>
                                <p:childTnLst>
                                  <p:par>
                                    <p:cTn id="12" presetID="2" presetClass="entr" presetSubtype="8"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1000" fill="hold"/>
                                            <p:tgtEl>
                                              <p:spTgt spid="8"/>
                                            </p:tgtEl>
                                            <p:attrNameLst>
                                              <p:attrName>ppt_x</p:attrName>
                                            </p:attrNameLst>
                                          </p:cBhvr>
                                          <p:tavLst>
                                            <p:tav tm="0">
                                              <p:val>
                                                <p:strVal val="0-#ppt_w/2"/>
                                              </p:val>
                                            </p:tav>
                                            <p:tav tm="100000">
                                              <p:val>
                                                <p:strVal val="#ppt_x"/>
                                              </p:val>
                                            </p:tav>
                                          </p:tavLst>
                                        </p:anim>
                                        <p:anim calcmode="lin" valueType="num">
                                          <p:cBhvr additive="base">
                                            <p:cTn id="15" dur="1000" fill="hold"/>
                                            <p:tgtEl>
                                              <p:spTgt spid="8"/>
                                            </p:tgtEl>
                                            <p:attrNameLst>
                                              <p:attrName>ppt_y</p:attrName>
                                            </p:attrNameLst>
                                          </p:cBhvr>
                                          <p:tavLst>
                                            <p:tav tm="0">
                                              <p:val>
                                                <p:strVal val="#ppt_y"/>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0-#ppt_w/2"/>
                                              </p:val>
                                            </p:tav>
                                            <p:tav tm="100000">
                                              <p:val>
                                                <p:strVal val="#ppt_x"/>
                                              </p:val>
                                            </p:tav>
                                          </p:tavLst>
                                        </p:anim>
                                        <p:anim calcmode="lin" valueType="num">
                                          <p:cBhvr additive="base">
                                            <p:cTn id="20" dur="500" fill="hold"/>
                                            <p:tgtEl>
                                              <p:spTgt spid="21"/>
                                            </p:tgtEl>
                                            <p:attrNameLst>
                                              <p:attrName>ppt_y</p:attrName>
                                            </p:attrNameLst>
                                          </p:cBhvr>
                                          <p:tavLst>
                                            <p:tav tm="0">
                                              <p:val>
                                                <p:strVal val="#ppt_y"/>
                                              </p:val>
                                            </p:tav>
                                            <p:tav tm="100000">
                                              <p:val>
                                                <p:strVal val="#ppt_y"/>
                                              </p:val>
                                            </p:tav>
                                          </p:tavLst>
                                        </p:anim>
                                      </p:childTnLst>
                                    </p:cTn>
                                  </p:par>
                                </p:childTnLst>
                              </p:cTn>
                            </p:par>
                            <p:par>
                              <p:cTn id="21" fill="hold">
                                <p:stCondLst>
                                  <p:cond delay="2500"/>
                                </p:stCondLst>
                                <p:childTnLst>
                                  <p:par>
                                    <p:cTn id="22" presetID="42"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750"/>
                                            <p:tgtEl>
                                              <p:spTgt spid="10"/>
                                            </p:tgtEl>
                                          </p:cBhvr>
                                        </p:animEffect>
                                        <p:anim calcmode="lin" valueType="num">
                                          <p:cBhvr>
                                            <p:cTn id="25" dur="750" fill="hold"/>
                                            <p:tgtEl>
                                              <p:spTgt spid="10"/>
                                            </p:tgtEl>
                                            <p:attrNameLst>
                                              <p:attrName>ppt_x</p:attrName>
                                            </p:attrNameLst>
                                          </p:cBhvr>
                                          <p:tavLst>
                                            <p:tav tm="0">
                                              <p:val>
                                                <p:strVal val="#ppt_x"/>
                                              </p:val>
                                            </p:tav>
                                            <p:tav tm="100000">
                                              <p:val>
                                                <p:strVal val="#ppt_x"/>
                                              </p:val>
                                            </p:tav>
                                          </p:tavLst>
                                        </p:anim>
                                        <p:anim calcmode="lin" valueType="num">
                                          <p:cBhvr>
                                            <p:cTn id="26" dur="750" fill="hold"/>
                                            <p:tgtEl>
                                              <p:spTgt spid="10"/>
                                            </p:tgtEl>
                                            <p:attrNameLst>
                                              <p:attrName>ppt_y</p:attrName>
                                            </p:attrNameLst>
                                          </p:cBhvr>
                                          <p:tavLst>
                                            <p:tav tm="0">
                                              <p:val>
                                                <p:strVal val="#ppt_y+.1"/>
                                              </p:val>
                                            </p:tav>
                                            <p:tav tm="100000">
                                              <p:val>
                                                <p:strVal val="#ppt_y"/>
                                              </p:val>
                                            </p:tav>
                                          </p:tavLst>
                                        </p:anim>
                                      </p:childTnLst>
                                    </p:cTn>
                                  </p:par>
                                </p:childTnLst>
                              </p:cTn>
                            </p:par>
                            <p:par>
                              <p:cTn id="27" fill="hold">
                                <p:stCondLst>
                                  <p:cond delay="3250"/>
                                </p:stCondLst>
                                <p:childTnLst>
                                  <p:par>
                                    <p:cTn id="28" presetID="49" presetClass="entr" presetSubtype="0" decel="100000"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 calcmode="lin" valueType="num">
                                          <p:cBhvr>
                                            <p:cTn id="32" dur="500" fill="hold"/>
                                            <p:tgtEl>
                                              <p:spTgt spid="11"/>
                                            </p:tgtEl>
                                            <p:attrNameLst>
                                              <p:attrName>style.rotation</p:attrName>
                                            </p:attrNameLst>
                                          </p:cBhvr>
                                          <p:tavLst>
                                            <p:tav tm="0">
                                              <p:val>
                                                <p:fltVal val="360"/>
                                              </p:val>
                                            </p:tav>
                                            <p:tav tm="100000">
                                              <p:val>
                                                <p:fltVal val="0"/>
                                              </p:val>
                                            </p:tav>
                                          </p:tavLst>
                                        </p:anim>
                                        <p:animEffect transition="in" filter="fade">
                                          <p:cBhvr>
                                            <p:cTn id="33" dur="500"/>
                                            <p:tgtEl>
                                              <p:spTgt spid="11"/>
                                            </p:tgtEl>
                                          </p:cBhvr>
                                        </p:animEffect>
                                      </p:childTnLst>
                                    </p:cTn>
                                  </p:par>
                                </p:childTnLst>
                              </p:cTn>
                            </p:par>
                            <p:par>
                              <p:cTn id="34" fill="hold">
                                <p:stCondLst>
                                  <p:cond delay="3750"/>
                                </p:stCondLst>
                                <p:childTnLst>
                                  <p:par>
                                    <p:cTn id="35" presetID="12" presetClass="entr" presetSubtype="8"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p:tgtEl>
                                              <p:spTgt spid="12"/>
                                            </p:tgtEl>
                                            <p:attrNameLst>
                                              <p:attrName>ppt_x</p:attrName>
                                            </p:attrNameLst>
                                          </p:cBhvr>
                                          <p:tavLst>
                                            <p:tav tm="0">
                                              <p:val>
                                                <p:strVal val="#ppt_x-#ppt_w*1.125000"/>
                                              </p:val>
                                            </p:tav>
                                            <p:tav tm="100000">
                                              <p:val>
                                                <p:strVal val="#ppt_x"/>
                                              </p:val>
                                            </p:tav>
                                          </p:tavLst>
                                        </p:anim>
                                        <p:animEffect transition="in" filter="wipe(right)">
                                          <p:cBhvr>
                                            <p:cTn id="38" dur="500"/>
                                            <p:tgtEl>
                                              <p:spTgt spid="12"/>
                                            </p:tgtEl>
                                          </p:cBhvr>
                                        </p:animEffect>
                                      </p:childTnLst>
                                    </p:cTn>
                                  </p:par>
                                </p:childTnLst>
                              </p:cTn>
                            </p:par>
                            <p:par>
                              <p:cTn id="39" fill="hold">
                                <p:stCondLst>
                                  <p:cond delay="4250"/>
                                </p:stCondLst>
                                <p:childTnLst>
                                  <p:par>
                                    <p:cTn id="40" presetID="2" presetClass="entr" presetSubtype="4" fill="hold" grpId="0" nodeType="afterEffect" p14:presetBounceEnd="50000">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14:bounceEnd="50000">
                                          <p:cBhvr additive="base">
                                            <p:cTn id="42" dur="500" fill="hold"/>
                                            <p:tgtEl>
                                              <p:spTgt spid="13"/>
                                            </p:tgtEl>
                                            <p:attrNameLst>
                                              <p:attrName>ppt_x</p:attrName>
                                            </p:attrNameLst>
                                          </p:cBhvr>
                                          <p:tavLst>
                                            <p:tav tm="0">
                                              <p:val>
                                                <p:strVal val="#ppt_x"/>
                                              </p:val>
                                            </p:tav>
                                            <p:tav tm="100000">
                                              <p:val>
                                                <p:strVal val="#ppt_x"/>
                                              </p:val>
                                            </p:tav>
                                          </p:tavLst>
                                        </p:anim>
                                        <p:anim calcmode="lin" valueType="num" p14:bounceEnd="50000">
                                          <p:cBhvr additive="base">
                                            <p:cTn id="43" dur="500" fill="hold"/>
                                            <p:tgtEl>
                                              <p:spTgt spid="13"/>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14:presetBounceEnd="50000">
                                      <p:stCondLst>
                                        <p:cond delay="250"/>
                                      </p:stCondLst>
                                      <p:childTnLst>
                                        <p:set>
                                          <p:cBhvr>
                                            <p:cTn id="45" dur="1" fill="hold">
                                              <p:stCondLst>
                                                <p:cond delay="0"/>
                                              </p:stCondLst>
                                            </p:cTn>
                                            <p:tgtEl>
                                              <p:spTgt spid="14"/>
                                            </p:tgtEl>
                                            <p:attrNameLst>
                                              <p:attrName>style.visibility</p:attrName>
                                            </p:attrNameLst>
                                          </p:cBhvr>
                                          <p:to>
                                            <p:strVal val="visible"/>
                                          </p:to>
                                        </p:set>
                                        <p:anim calcmode="lin" valueType="num" p14:bounceEnd="50000">
                                          <p:cBhvr additive="base">
                                            <p:cTn id="46"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47" dur="500" fill="hold"/>
                                            <p:tgtEl>
                                              <p:spTgt spid="14"/>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14:presetBounceEnd="50000">
                                      <p:stCondLst>
                                        <p:cond delay="500"/>
                                      </p:stCondLst>
                                      <p:childTnLst>
                                        <p:set>
                                          <p:cBhvr>
                                            <p:cTn id="49" dur="1" fill="hold">
                                              <p:stCondLst>
                                                <p:cond delay="0"/>
                                              </p:stCondLst>
                                            </p:cTn>
                                            <p:tgtEl>
                                              <p:spTgt spid="17"/>
                                            </p:tgtEl>
                                            <p:attrNameLst>
                                              <p:attrName>style.visibility</p:attrName>
                                            </p:attrNameLst>
                                          </p:cBhvr>
                                          <p:to>
                                            <p:strVal val="visible"/>
                                          </p:to>
                                        </p:set>
                                        <p:anim calcmode="lin" valueType="num" p14:bounceEnd="50000">
                                          <p:cBhvr additive="base">
                                            <p:cTn id="50"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51" dur="500" fill="hold"/>
                                            <p:tgtEl>
                                              <p:spTgt spid="17"/>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14:presetBounceEnd="50000">
                                      <p:stCondLst>
                                        <p:cond delay="750"/>
                                      </p:stCondLst>
                                      <p:childTnLst>
                                        <p:set>
                                          <p:cBhvr>
                                            <p:cTn id="53" dur="1" fill="hold">
                                              <p:stCondLst>
                                                <p:cond delay="0"/>
                                              </p:stCondLst>
                                            </p:cTn>
                                            <p:tgtEl>
                                              <p:spTgt spid="15"/>
                                            </p:tgtEl>
                                            <p:attrNameLst>
                                              <p:attrName>style.visibility</p:attrName>
                                            </p:attrNameLst>
                                          </p:cBhvr>
                                          <p:to>
                                            <p:strVal val="visible"/>
                                          </p:to>
                                        </p:set>
                                        <p:anim calcmode="lin" valueType="num" p14:bounceEnd="50000">
                                          <p:cBhvr additive="base">
                                            <p:cTn id="54" dur="500" fill="hold"/>
                                            <p:tgtEl>
                                              <p:spTgt spid="15"/>
                                            </p:tgtEl>
                                            <p:attrNameLst>
                                              <p:attrName>ppt_x</p:attrName>
                                            </p:attrNameLst>
                                          </p:cBhvr>
                                          <p:tavLst>
                                            <p:tav tm="0">
                                              <p:val>
                                                <p:strVal val="#ppt_x"/>
                                              </p:val>
                                            </p:tav>
                                            <p:tav tm="100000">
                                              <p:val>
                                                <p:strVal val="#ppt_x"/>
                                              </p:val>
                                            </p:tav>
                                          </p:tavLst>
                                        </p:anim>
                                        <p:anim calcmode="lin" valueType="num" p14:bounceEnd="50000">
                                          <p:cBhvr additive="base">
                                            <p:cTn id="55" dur="500" fill="hold"/>
                                            <p:tgtEl>
                                              <p:spTgt spid="15"/>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14:presetBounceEnd="50000">
                                      <p:stCondLst>
                                        <p:cond delay="1000"/>
                                      </p:stCondLst>
                                      <p:childTnLst>
                                        <p:set>
                                          <p:cBhvr>
                                            <p:cTn id="57" dur="1" fill="hold">
                                              <p:stCondLst>
                                                <p:cond delay="0"/>
                                              </p:stCondLst>
                                            </p:cTn>
                                            <p:tgtEl>
                                              <p:spTgt spid="16"/>
                                            </p:tgtEl>
                                            <p:attrNameLst>
                                              <p:attrName>style.visibility</p:attrName>
                                            </p:attrNameLst>
                                          </p:cBhvr>
                                          <p:to>
                                            <p:strVal val="visible"/>
                                          </p:to>
                                        </p:set>
                                        <p:anim calcmode="lin" valueType="num" p14:bounceEnd="50000">
                                          <p:cBhvr additive="base">
                                            <p:cTn id="58" dur="5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59" dur="500" fill="hold"/>
                                            <p:tgtEl>
                                              <p:spTgt spid="16"/>
                                            </p:tgtEl>
                                            <p:attrNameLst>
                                              <p:attrName>ppt_y</p:attrName>
                                            </p:attrNameLst>
                                          </p:cBhvr>
                                          <p:tavLst>
                                            <p:tav tm="0">
                                              <p:val>
                                                <p:strVal val="1+#ppt_h/2"/>
                                              </p:val>
                                            </p:tav>
                                            <p:tav tm="100000">
                                              <p:val>
                                                <p:strVal val="#ppt_y"/>
                                              </p:val>
                                            </p:tav>
                                          </p:tavLst>
                                        </p:anim>
                                      </p:childTnLst>
                                    </p:cTn>
                                  </p:par>
                                  <p:par>
                                    <p:cTn id="60" presetID="2" presetClass="entr" presetSubtype="4" fill="hold" grpId="0" nodeType="withEffect" p14:presetBounceEnd="50000">
                                      <p:stCondLst>
                                        <p:cond delay="1250"/>
                                      </p:stCondLst>
                                      <p:childTnLst>
                                        <p:set>
                                          <p:cBhvr>
                                            <p:cTn id="61" dur="1" fill="hold">
                                              <p:stCondLst>
                                                <p:cond delay="0"/>
                                              </p:stCondLst>
                                            </p:cTn>
                                            <p:tgtEl>
                                              <p:spTgt spid="18"/>
                                            </p:tgtEl>
                                            <p:attrNameLst>
                                              <p:attrName>style.visibility</p:attrName>
                                            </p:attrNameLst>
                                          </p:cBhvr>
                                          <p:to>
                                            <p:strVal val="visible"/>
                                          </p:to>
                                        </p:set>
                                        <p:anim calcmode="lin" valueType="num" p14:bounceEnd="50000">
                                          <p:cBhvr additive="base">
                                            <p:cTn id="62" dur="500" fill="hold"/>
                                            <p:tgtEl>
                                              <p:spTgt spid="18"/>
                                            </p:tgtEl>
                                            <p:attrNameLst>
                                              <p:attrName>ppt_x</p:attrName>
                                            </p:attrNameLst>
                                          </p:cBhvr>
                                          <p:tavLst>
                                            <p:tav tm="0">
                                              <p:val>
                                                <p:strVal val="#ppt_x"/>
                                              </p:val>
                                            </p:tav>
                                            <p:tav tm="100000">
                                              <p:val>
                                                <p:strVal val="#ppt_x"/>
                                              </p:val>
                                            </p:tav>
                                          </p:tavLst>
                                        </p:anim>
                                        <p:anim calcmode="lin" valueType="num" p14:bounceEnd="50000">
                                          <p:cBhvr additive="base">
                                            <p:cTn id="63"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8" grpId="0" animBg="1"/>
          <p:bldP spid="10" grpId="0"/>
          <p:bldP spid="11" grpId="0"/>
          <p:bldP spid="12" grpId="0"/>
          <p:bldP spid="13" grpId="0"/>
          <p:bldP spid="14" grpId="0"/>
          <p:bldP spid="15" grpId="0"/>
          <p:bldP spid="16" grpId="0"/>
          <p:bldP spid="17" grpId="0"/>
          <p:bldP spid="18" grpId="0"/>
          <p:bldP spid="2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1000"/>
                                            <p:tgtEl>
                                              <p:spTgt spid="4"/>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1000"/>
                                            <p:tgtEl>
                                              <p:spTgt spid="7"/>
                                            </p:tgtEl>
                                          </p:cBhvr>
                                        </p:animEffect>
                                      </p:childTnLst>
                                    </p:cTn>
                                  </p:par>
                                </p:childTnLst>
                              </p:cTn>
                            </p:par>
                            <p:par>
                              <p:cTn id="11" fill="hold">
                                <p:stCondLst>
                                  <p:cond delay="1000"/>
                                </p:stCondLst>
                                <p:childTnLst>
                                  <p:par>
                                    <p:cTn id="12" presetID="2" presetClass="entr" presetSubtype="8"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1000" fill="hold"/>
                                            <p:tgtEl>
                                              <p:spTgt spid="8"/>
                                            </p:tgtEl>
                                            <p:attrNameLst>
                                              <p:attrName>ppt_x</p:attrName>
                                            </p:attrNameLst>
                                          </p:cBhvr>
                                          <p:tavLst>
                                            <p:tav tm="0">
                                              <p:val>
                                                <p:strVal val="0-#ppt_w/2"/>
                                              </p:val>
                                            </p:tav>
                                            <p:tav tm="100000">
                                              <p:val>
                                                <p:strVal val="#ppt_x"/>
                                              </p:val>
                                            </p:tav>
                                          </p:tavLst>
                                        </p:anim>
                                        <p:anim calcmode="lin" valueType="num">
                                          <p:cBhvr additive="base">
                                            <p:cTn id="15" dur="1000" fill="hold"/>
                                            <p:tgtEl>
                                              <p:spTgt spid="8"/>
                                            </p:tgtEl>
                                            <p:attrNameLst>
                                              <p:attrName>ppt_y</p:attrName>
                                            </p:attrNameLst>
                                          </p:cBhvr>
                                          <p:tavLst>
                                            <p:tav tm="0">
                                              <p:val>
                                                <p:strVal val="#ppt_y"/>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0-#ppt_w/2"/>
                                              </p:val>
                                            </p:tav>
                                            <p:tav tm="100000">
                                              <p:val>
                                                <p:strVal val="#ppt_x"/>
                                              </p:val>
                                            </p:tav>
                                          </p:tavLst>
                                        </p:anim>
                                        <p:anim calcmode="lin" valueType="num">
                                          <p:cBhvr additive="base">
                                            <p:cTn id="20" dur="500" fill="hold"/>
                                            <p:tgtEl>
                                              <p:spTgt spid="21"/>
                                            </p:tgtEl>
                                            <p:attrNameLst>
                                              <p:attrName>ppt_y</p:attrName>
                                            </p:attrNameLst>
                                          </p:cBhvr>
                                          <p:tavLst>
                                            <p:tav tm="0">
                                              <p:val>
                                                <p:strVal val="#ppt_y"/>
                                              </p:val>
                                            </p:tav>
                                            <p:tav tm="100000">
                                              <p:val>
                                                <p:strVal val="#ppt_y"/>
                                              </p:val>
                                            </p:tav>
                                          </p:tavLst>
                                        </p:anim>
                                      </p:childTnLst>
                                    </p:cTn>
                                  </p:par>
                                </p:childTnLst>
                              </p:cTn>
                            </p:par>
                            <p:par>
                              <p:cTn id="21" fill="hold">
                                <p:stCondLst>
                                  <p:cond delay="2500"/>
                                </p:stCondLst>
                                <p:childTnLst>
                                  <p:par>
                                    <p:cTn id="22" presetID="42"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750"/>
                                            <p:tgtEl>
                                              <p:spTgt spid="10"/>
                                            </p:tgtEl>
                                          </p:cBhvr>
                                        </p:animEffect>
                                        <p:anim calcmode="lin" valueType="num">
                                          <p:cBhvr>
                                            <p:cTn id="25" dur="750" fill="hold"/>
                                            <p:tgtEl>
                                              <p:spTgt spid="10"/>
                                            </p:tgtEl>
                                            <p:attrNameLst>
                                              <p:attrName>ppt_x</p:attrName>
                                            </p:attrNameLst>
                                          </p:cBhvr>
                                          <p:tavLst>
                                            <p:tav tm="0">
                                              <p:val>
                                                <p:strVal val="#ppt_x"/>
                                              </p:val>
                                            </p:tav>
                                            <p:tav tm="100000">
                                              <p:val>
                                                <p:strVal val="#ppt_x"/>
                                              </p:val>
                                            </p:tav>
                                          </p:tavLst>
                                        </p:anim>
                                        <p:anim calcmode="lin" valueType="num">
                                          <p:cBhvr>
                                            <p:cTn id="26" dur="750" fill="hold"/>
                                            <p:tgtEl>
                                              <p:spTgt spid="10"/>
                                            </p:tgtEl>
                                            <p:attrNameLst>
                                              <p:attrName>ppt_y</p:attrName>
                                            </p:attrNameLst>
                                          </p:cBhvr>
                                          <p:tavLst>
                                            <p:tav tm="0">
                                              <p:val>
                                                <p:strVal val="#ppt_y+.1"/>
                                              </p:val>
                                            </p:tav>
                                            <p:tav tm="100000">
                                              <p:val>
                                                <p:strVal val="#ppt_y"/>
                                              </p:val>
                                            </p:tav>
                                          </p:tavLst>
                                        </p:anim>
                                      </p:childTnLst>
                                    </p:cTn>
                                  </p:par>
                                </p:childTnLst>
                              </p:cTn>
                            </p:par>
                            <p:par>
                              <p:cTn id="27" fill="hold">
                                <p:stCondLst>
                                  <p:cond delay="3250"/>
                                </p:stCondLst>
                                <p:childTnLst>
                                  <p:par>
                                    <p:cTn id="28" presetID="49" presetClass="entr" presetSubtype="0" decel="100000"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 calcmode="lin" valueType="num">
                                          <p:cBhvr>
                                            <p:cTn id="32" dur="500" fill="hold"/>
                                            <p:tgtEl>
                                              <p:spTgt spid="11"/>
                                            </p:tgtEl>
                                            <p:attrNameLst>
                                              <p:attrName>style.rotation</p:attrName>
                                            </p:attrNameLst>
                                          </p:cBhvr>
                                          <p:tavLst>
                                            <p:tav tm="0">
                                              <p:val>
                                                <p:fltVal val="360"/>
                                              </p:val>
                                            </p:tav>
                                            <p:tav tm="100000">
                                              <p:val>
                                                <p:fltVal val="0"/>
                                              </p:val>
                                            </p:tav>
                                          </p:tavLst>
                                        </p:anim>
                                        <p:animEffect transition="in" filter="fade">
                                          <p:cBhvr>
                                            <p:cTn id="33" dur="500"/>
                                            <p:tgtEl>
                                              <p:spTgt spid="11"/>
                                            </p:tgtEl>
                                          </p:cBhvr>
                                        </p:animEffect>
                                      </p:childTnLst>
                                    </p:cTn>
                                  </p:par>
                                </p:childTnLst>
                              </p:cTn>
                            </p:par>
                            <p:par>
                              <p:cTn id="34" fill="hold">
                                <p:stCondLst>
                                  <p:cond delay="3750"/>
                                </p:stCondLst>
                                <p:childTnLst>
                                  <p:par>
                                    <p:cTn id="35" presetID="12" presetClass="entr" presetSubtype="8"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p:tgtEl>
                                              <p:spTgt spid="12"/>
                                            </p:tgtEl>
                                            <p:attrNameLst>
                                              <p:attrName>ppt_x</p:attrName>
                                            </p:attrNameLst>
                                          </p:cBhvr>
                                          <p:tavLst>
                                            <p:tav tm="0">
                                              <p:val>
                                                <p:strVal val="#ppt_x-#ppt_w*1.125000"/>
                                              </p:val>
                                            </p:tav>
                                            <p:tav tm="100000">
                                              <p:val>
                                                <p:strVal val="#ppt_x"/>
                                              </p:val>
                                            </p:tav>
                                          </p:tavLst>
                                        </p:anim>
                                        <p:animEffect transition="in" filter="wipe(right)">
                                          <p:cBhvr>
                                            <p:cTn id="38" dur="500"/>
                                            <p:tgtEl>
                                              <p:spTgt spid="12"/>
                                            </p:tgtEl>
                                          </p:cBhvr>
                                        </p:animEffect>
                                      </p:childTnLst>
                                    </p:cTn>
                                  </p:par>
                                </p:childTnLst>
                              </p:cTn>
                            </p:par>
                            <p:par>
                              <p:cTn id="39" fill="hold">
                                <p:stCondLst>
                                  <p:cond delay="4250"/>
                                </p:stCondLst>
                                <p:childTnLst>
                                  <p:par>
                                    <p:cTn id="40" presetID="2" presetClass="entr" presetSubtype="4"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500" fill="hold"/>
                                            <p:tgtEl>
                                              <p:spTgt spid="13"/>
                                            </p:tgtEl>
                                            <p:attrNameLst>
                                              <p:attrName>ppt_x</p:attrName>
                                            </p:attrNameLst>
                                          </p:cBhvr>
                                          <p:tavLst>
                                            <p:tav tm="0">
                                              <p:val>
                                                <p:strVal val="#ppt_x"/>
                                              </p:val>
                                            </p:tav>
                                            <p:tav tm="100000">
                                              <p:val>
                                                <p:strVal val="#ppt_x"/>
                                              </p:val>
                                            </p:tav>
                                          </p:tavLst>
                                        </p:anim>
                                        <p:anim calcmode="lin" valueType="num">
                                          <p:cBhvr additive="base">
                                            <p:cTn id="43" dur="500" fill="hold"/>
                                            <p:tgtEl>
                                              <p:spTgt spid="13"/>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250"/>
                                      </p:stCondLst>
                                      <p:childTnLst>
                                        <p:set>
                                          <p:cBhvr>
                                            <p:cTn id="45" dur="1" fill="hold">
                                              <p:stCondLst>
                                                <p:cond delay="0"/>
                                              </p:stCondLst>
                                            </p:cTn>
                                            <p:tgtEl>
                                              <p:spTgt spid="14"/>
                                            </p:tgtEl>
                                            <p:attrNameLst>
                                              <p:attrName>style.visibility</p:attrName>
                                            </p:attrNameLst>
                                          </p:cBhvr>
                                          <p:to>
                                            <p:strVal val="visible"/>
                                          </p:to>
                                        </p:set>
                                        <p:anim calcmode="lin" valueType="num">
                                          <p:cBhvr additive="base">
                                            <p:cTn id="46" dur="500" fill="hold"/>
                                            <p:tgtEl>
                                              <p:spTgt spid="14"/>
                                            </p:tgtEl>
                                            <p:attrNameLst>
                                              <p:attrName>ppt_x</p:attrName>
                                            </p:attrNameLst>
                                          </p:cBhvr>
                                          <p:tavLst>
                                            <p:tav tm="0">
                                              <p:val>
                                                <p:strVal val="#ppt_x"/>
                                              </p:val>
                                            </p:tav>
                                            <p:tav tm="100000">
                                              <p:val>
                                                <p:strVal val="#ppt_x"/>
                                              </p:val>
                                            </p:tav>
                                          </p:tavLst>
                                        </p:anim>
                                        <p:anim calcmode="lin" valueType="num">
                                          <p:cBhvr additive="base">
                                            <p:cTn id="47" dur="500" fill="hold"/>
                                            <p:tgtEl>
                                              <p:spTgt spid="14"/>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500"/>
                                      </p:stCondLst>
                                      <p:childTnLst>
                                        <p:set>
                                          <p:cBhvr>
                                            <p:cTn id="49" dur="1" fill="hold">
                                              <p:stCondLst>
                                                <p:cond delay="0"/>
                                              </p:stCondLst>
                                            </p:cTn>
                                            <p:tgtEl>
                                              <p:spTgt spid="17"/>
                                            </p:tgtEl>
                                            <p:attrNameLst>
                                              <p:attrName>style.visibility</p:attrName>
                                            </p:attrNameLst>
                                          </p:cBhvr>
                                          <p:to>
                                            <p:strVal val="visible"/>
                                          </p:to>
                                        </p:set>
                                        <p:anim calcmode="lin" valueType="num">
                                          <p:cBhvr additive="base">
                                            <p:cTn id="50" dur="500" fill="hold"/>
                                            <p:tgtEl>
                                              <p:spTgt spid="17"/>
                                            </p:tgtEl>
                                            <p:attrNameLst>
                                              <p:attrName>ppt_x</p:attrName>
                                            </p:attrNameLst>
                                          </p:cBhvr>
                                          <p:tavLst>
                                            <p:tav tm="0">
                                              <p:val>
                                                <p:strVal val="#ppt_x"/>
                                              </p:val>
                                            </p:tav>
                                            <p:tav tm="100000">
                                              <p:val>
                                                <p:strVal val="#ppt_x"/>
                                              </p:val>
                                            </p:tav>
                                          </p:tavLst>
                                        </p:anim>
                                        <p:anim calcmode="lin" valueType="num">
                                          <p:cBhvr additive="base">
                                            <p:cTn id="51" dur="500" fill="hold"/>
                                            <p:tgtEl>
                                              <p:spTgt spid="17"/>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750"/>
                                      </p:stCondLst>
                                      <p:childTnLst>
                                        <p:set>
                                          <p:cBhvr>
                                            <p:cTn id="53" dur="1" fill="hold">
                                              <p:stCondLst>
                                                <p:cond delay="0"/>
                                              </p:stCondLst>
                                            </p:cTn>
                                            <p:tgtEl>
                                              <p:spTgt spid="15"/>
                                            </p:tgtEl>
                                            <p:attrNameLst>
                                              <p:attrName>style.visibility</p:attrName>
                                            </p:attrNameLst>
                                          </p:cBhvr>
                                          <p:to>
                                            <p:strVal val="visible"/>
                                          </p:to>
                                        </p:set>
                                        <p:anim calcmode="lin" valueType="num">
                                          <p:cBhvr additive="base">
                                            <p:cTn id="54" dur="500" fill="hold"/>
                                            <p:tgtEl>
                                              <p:spTgt spid="15"/>
                                            </p:tgtEl>
                                            <p:attrNameLst>
                                              <p:attrName>ppt_x</p:attrName>
                                            </p:attrNameLst>
                                          </p:cBhvr>
                                          <p:tavLst>
                                            <p:tav tm="0">
                                              <p:val>
                                                <p:strVal val="#ppt_x"/>
                                              </p:val>
                                            </p:tav>
                                            <p:tav tm="100000">
                                              <p:val>
                                                <p:strVal val="#ppt_x"/>
                                              </p:val>
                                            </p:tav>
                                          </p:tavLst>
                                        </p:anim>
                                        <p:anim calcmode="lin" valueType="num">
                                          <p:cBhvr additive="base">
                                            <p:cTn id="55" dur="500" fill="hold"/>
                                            <p:tgtEl>
                                              <p:spTgt spid="15"/>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1000"/>
                                      </p:stCondLst>
                                      <p:childTnLst>
                                        <p:set>
                                          <p:cBhvr>
                                            <p:cTn id="57" dur="1" fill="hold">
                                              <p:stCondLst>
                                                <p:cond delay="0"/>
                                              </p:stCondLst>
                                            </p:cTn>
                                            <p:tgtEl>
                                              <p:spTgt spid="16"/>
                                            </p:tgtEl>
                                            <p:attrNameLst>
                                              <p:attrName>style.visibility</p:attrName>
                                            </p:attrNameLst>
                                          </p:cBhvr>
                                          <p:to>
                                            <p:strVal val="visible"/>
                                          </p:to>
                                        </p:set>
                                        <p:anim calcmode="lin" valueType="num">
                                          <p:cBhvr additive="base">
                                            <p:cTn id="58" dur="500" fill="hold"/>
                                            <p:tgtEl>
                                              <p:spTgt spid="16"/>
                                            </p:tgtEl>
                                            <p:attrNameLst>
                                              <p:attrName>ppt_x</p:attrName>
                                            </p:attrNameLst>
                                          </p:cBhvr>
                                          <p:tavLst>
                                            <p:tav tm="0">
                                              <p:val>
                                                <p:strVal val="#ppt_x"/>
                                              </p:val>
                                            </p:tav>
                                            <p:tav tm="100000">
                                              <p:val>
                                                <p:strVal val="#ppt_x"/>
                                              </p:val>
                                            </p:tav>
                                          </p:tavLst>
                                        </p:anim>
                                        <p:anim calcmode="lin" valueType="num">
                                          <p:cBhvr additive="base">
                                            <p:cTn id="59" dur="500" fill="hold"/>
                                            <p:tgtEl>
                                              <p:spTgt spid="16"/>
                                            </p:tgtEl>
                                            <p:attrNameLst>
                                              <p:attrName>ppt_y</p:attrName>
                                            </p:attrNameLst>
                                          </p:cBhvr>
                                          <p:tavLst>
                                            <p:tav tm="0">
                                              <p:val>
                                                <p:strVal val="1+#ppt_h/2"/>
                                              </p:val>
                                            </p:tav>
                                            <p:tav tm="100000">
                                              <p:val>
                                                <p:strVal val="#ppt_y"/>
                                              </p:val>
                                            </p:tav>
                                          </p:tavLst>
                                        </p:anim>
                                      </p:childTnLst>
                                    </p:cTn>
                                  </p:par>
                                  <p:par>
                                    <p:cTn id="60" presetID="2" presetClass="entr" presetSubtype="4" fill="hold" grpId="0" nodeType="withEffect">
                                      <p:stCondLst>
                                        <p:cond delay="1250"/>
                                      </p:stCondLst>
                                      <p:childTnLst>
                                        <p:set>
                                          <p:cBhvr>
                                            <p:cTn id="61" dur="1" fill="hold">
                                              <p:stCondLst>
                                                <p:cond delay="0"/>
                                              </p:stCondLst>
                                            </p:cTn>
                                            <p:tgtEl>
                                              <p:spTgt spid="18"/>
                                            </p:tgtEl>
                                            <p:attrNameLst>
                                              <p:attrName>style.visibility</p:attrName>
                                            </p:attrNameLst>
                                          </p:cBhvr>
                                          <p:to>
                                            <p:strVal val="visible"/>
                                          </p:to>
                                        </p:set>
                                        <p:anim calcmode="lin" valueType="num">
                                          <p:cBhvr additive="base">
                                            <p:cTn id="62" dur="500" fill="hold"/>
                                            <p:tgtEl>
                                              <p:spTgt spid="18"/>
                                            </p:tgtEl>
                                            <p:attrNameLst>
                                              <p:attrName>ppt_x</p:attrName>
                                            </p:attrNameLst>
                                          </p:cBhvr>
                                          <p:tavLst>
                                            <p:tav tm="0">
                                              <p:val>
                                                <p:strVal val="#ppt_x"/>
                                              </p:val>
                                            </p:tav>
                                            <p:tav tm="100000">
                                              <p:val>
                                                <p:strVal val="#ppt_x"/>
                                              </p:val>
                                            </p:tav>
                                          </p:tavLst>
                                        </p:anim>
                                        <p:anim calcmode="lin" valueType="num">
                                          <p:cBhvr additive="base">
                                            <p:cTn id="63"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8" grpId="0" animBg="1"/>
          <p:bldP spid="10" grpId="0"/>
          <p:bldP spid="11" grpId="0"/>
          <p:bldP spid="12" grpId="0"/>
          <p:bldP spid="13" grpId="0"/>
          <p:bldP spid="14" grpId="0"/>
          <p:bldP spid="15" grpId="0"/>
          <p:bldP spid="16" grpId="0"/>
          <p:bldP spid="17" grpId="0"/>
          <p:bldP spid="18" grpId="0"/>
          <p:bldP spid="21" grpId="0" animBg="1"/>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H_Other_1"/>
          <p:cNvSpPr/>
          <p:nvPr>
            <p:custDataLst>
              <p:tags r:id="rId2"/>
            </p:custDataLst>
          </p:nvPr>
        </p:nvSpPr>
        <p:spPr>
          <a:xfrm>
            <a:off x="611188" y="1372435"/>
            <a:ext cx="1700212" cy="1290608"/>
          </a:xfrm>
          <a:prstGeom prst="rect">
            <a:avLst/>
          </a:prstGeom>
          <a:solidFill>
            <a:srgbClr val="EEEEEE"/>
          </a:solidFill>
          <a:ln w="9525">
            <a:solidFill>
              <a:srgbClr val="E0E0E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4" name="MH_Picture_1"/>
          <p:cNvSpPr/>
          <p:nvPr>
            <p:custDataLst>
              <p:tags r:id="rId3"/>
            </p:custDataLst>
          </p:nvPr>
        </p:nvSpPr>
        <p:spPr>
          <a:xfrm>
            <a:off x="741363" y="1485457"/>
            <a:ext cx="1439862" cy="1100138"/>
          </a:xfrm>
          <a:prstGeom prst="rect">
            <a:avLst/>
          </a:prstGeom>
          <a:blipFill dpi="0" rotWithShape="1">
            <a:blip r:embed="rId20"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01932" tIns="50964" rIns="101932" bIns="50964" anchor="ctr"/>
          <a:lstStyle/>
          <a:p>
            <a:pPr algn="ctr">
              <a:defRPr/>
            </a:pPr>
            <a:endParaRPr lang="zh-CN" altLang="en-US"/>
          </a:p>
        </p:txBody>
      </p:sp>
      <p:grpSp>
        <p:nvGrpSpPr>
          <p:cNvPr id="8" name="组合 7"/>
          <p:cNvGrpSpPr/>
          <p:nvPr/>
        </p:nvGrpSpPr>
        <p:grpSpPr>
          <a:xfrm>
            <a:off x="755736" y="3095089"/>
            <a:ext cx="1296000" cy="400050"/>
            <a:chOff x="755736" y="3075806"/>
            <a:chExt cx="1440000" cy="400050"/>
          </a:xfrm>
        </p:grpSpPr>
        <p:sp>
          <p:nvSpPr>
            <p:cNvPr id="24" name="圆角矩形 23"/>
            <p:cNvSpPr/>
            <p:nvPr/>
          </p:nvSpPr>
          <p:spPr>
            <a:xfrm>
              <a:off x="755736" y="3095831"/>
              <a:ext cx="1440000" cy="360000"/>
            </a:xfrm>
            <a:prstGeom prst="roundRect">
              <a:avLst>
                <a:gd name="adj" fmla="val 50000"/>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zh-CN" altLang="en-US" sz="1400">
                <a:latin typeface="Impact" panose="020B0806030902050204" pitchFamily="34" charset="0"/>
              </a:endParaRPr>
            </a:p>
          </p:txBody>
        </p:sp>
        <p:sp>
          <p:nvSpPr>
            <p:cNvPr id="16" name="MH_SubTitle_1"/>
            <p:cNvSpPr/>
            <p:nvPr>
              <p:custDataLst>
                <p:tags r:id="rId17"/>
              </p:custDataLst>
            </p:nvPr>
          </p:nvSpPr>
          <p:spPr>
            <a:xfrm>
              <a:off x="838231" y="3075806"/>
              <a:ext cx="1275010" cy="40005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zh-CN" altLang="en-US" sz="1400" b="1" dirty="0">
                  <a:solidFill>
                    <a:schemeClr val="bg1"/>
                  </a:solidFill>
                </a:rPr>
                <a:t>产品一</a:t>
              </a:r>
            </a:p>
          </p:txBody>
        </p:sp>
      </p:grpSp>
      <p:sp>
        <p:nvSpPr>
          <p:cNvPr id="6" name="MH_Other_2"/>
          <p:cNvSpPr/>
          <p:nvPr>
            <p:custDataLst>
              <p:tags r:id="rId4"/>
            </p:custDataLst>
          </p:nvPr>
        </p:nvSpPr>
        <p:spPr>
          <a:xfrm>
            <a:off x="2686100" y="1372435"/>
            <a:ext cx="1700213" cy="1290608"/>
          </a:xfrm>
          <a:prstGeom prst="rect">
            <a:avLst/>
          </a:prstGeom>
          <a:solidFill>
            <a:srgbClr val="EEEEEE"/>
          </a:solidFill>
          <a:ln w="9525">
            <a:solidFill>
              <a:srgbClr val="E0E0E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7" name="MH_Picture_2"/>
          <p:cNvSpPr/>
          <p:nvPr>
            <p:custDataLst>
              <p:tags r:id="rId5"/>
            </p:custDataLst>
          </p:nvPr>
        </p:nvSpPr>
        <p:spPr>
          <a:xfrm>
            <a:off x="2816275" y="1485457"/>
            <a:ext cx="1439863" cy="1100138"/>
          </a:xfrm>
          <a:prstGeom prst="rect">
            <a:avLst/>
          </a:prstGeom>
          <a:blipFill dpi="0" rotWithShape="1">
            <a:blip r:embed="rId21"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01932" tIns="50964" rIns="101932" bIns="50964" anchor="ctr"/>
          <a:lstStyle/>
          <a:p>
            <a:pPr algn="ctr">
              <a:defRPr/>
            </a:pPr>
            <a:endParaRPr lang="zh-CN" altLang="en-US"/>
          </a:p>
        </p:txBody>
      </p:sp>
      <p:sp>
        <p:nvSpPr>
          <p:cNvPr id="9" name="MH_Other_3"/>
          <p:cNvSpPr/>
          <p:nvPr>
            <p:custDataLst>
              <p:tags r:id="rId6"/>
            </p:custDataLst>
          </p:nvPr>
        </p:nvSpPr>
        <p:spPr>
          <a:xfrm>
            <a:off x="4762510" y="1372435"/>
            <a:ext cx="1700213" cy="1290608"/>
          </a:xfrm>
          <a:prstGeom prst="rect">
            <a:avLst/>
          </a:prstGeom>
          <a:solidFill>
            <a:srgbClr val="EEEEEE"/>
          </a:solidFill>
          <a:ln w="9525">
            <a:solidFill>
              <a:srgbClr val="E0E0E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0" name="MH_Picture_3"/>
          <p:cNvSpPr/>
          <p:nvPr>
            <p:custDataLst>
              <p:tags r:id="rId7"/>
            </p:custDataLst>
          </p:nvPr>
        </p:nvSpPr>
        <p:spPr>
          <a:xfrm>
            <a:off x="4892718" y="1485457"/>
            <a:ext cx="1439863" cy="1100138"/>
          </a:xfrm>
          <a:prstGeom prst="rect">
            <a:avLst/>
          </a:prstGeom>
          <a:blipFill dpi="0" rotWithShape="1">
            <a:blip r:embed="rId22"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01932" tIns="50964" rIns="101932" bIns="50964" anchor="ctr"/>
          <a:lstStyle/>
          <a:p>
            <a:pPr algn="ctr">
              <a:defRPr/>
            </a:pPr>
            <a:endParaRPr lang="zh-CN" altLang="en-US"/>
          </a:p>
        </p:txBody>
      </p:sp>
      <p:sp>
        <p:nvSpPr>
          <p:cNvPr id="12" name="MH_Other_4"/>
          <p:cNvSpPr/>
          <p:nvPr>
            <p:custDataLst>
              <p:tags r:id="rId8"/>
            </p:custDataLst>
          </p:nvPr>
        </p:nvSpPr>
        <p:spPr>
          <a:xfrm>
            <a:off x="6837363" y="1372435"/>
            <a:ext cx="1700212" cy="1290608"/>
          </a:xfrm>
          <a:prstGeom prst="rect">
            <a:avLst/>
          </a:prstGeom>
          <a:solidFill>
            <a:srgbClr val="EEEEEE"/>
          </a:solidFill>
          <a:ln w="9525">
            <a:solidFill>
              <a:srgbClr val="E0E0E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3" name="MH_Picture_4"/>
          <p:cNvSpPr/>
          <p:nvPr>
            <p:custDataLst>
              <p:tags r:id="rId9"/>
            </p:custDataLst>
          </p:nvPr>
        </p:nvSpPr>
        <p:spPr>
          <a:xfrm>
            <a:off x="6967538" y="1485457"/>
            <a:ext cx="1439862" cy="1100138"/>
          </a:xfrm>
          <a:prstGeom prst="rect">
            <a:avLst/>
          </a:prstGeom>
          <a:blipFill dpi="0" rotWithShape="1">
            <a:blip r:embed="rId2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01932" tIns="50964" rIns="101932" bIns="50964" anchor="ctr"/>
          <a:lstStyle/>
          <a:p>
            <a:pPr algn="ctr">
              <a:defRPr/>
            </a:pPr>
            <a:endParaRPr lang="zh-CN" altLang="en-US"/>
          </a:p>
        </p:txBody>
      </p:sp>
      <p:sp>
        <p:nvSpPr>
          <p:cNvPr id="5" name="标题 4"/>
          <p:cNvSpPr>
            <a:spLocks noGrp="1"/>
          </p:cNvSpPr>
          <p:nvPr>
            <p:ph type="title"/>
          </p:nvPr>
        </p:nvSpPr>
        <p:spPr/>
        <p:txBody>
          <a:bodyPr/>
          <a:lstStyle/>
          <a:p>
            <a:r>
              <a:rPr lang="zh-CN" altLang="en-US" sz="2000" dirty="0">
                <a:solidFill>
                  <a:prstClr val="black">
                    <a:lumMod val="65000"/>
                    <a:lumOff val="35000"/>
                  </a:prstClr>
                </a:solidFill>
              </a:rPr>
              <a:t>经营产品</a:t>
            </a:r>
            <a:r>
              <a:rPr lang="en-US" altLang="zh-CN" sz="1200" dirty="0">
                <a:solidFill>
                  <a:prstClr val="black">
                    <a:lumMod val="65000"/>
                    <a:lumOff val="35000"/>
                  </a:prstClr>
                </a:solidFill>
              </a:rPr>
              <a:t>(Business products)</a:t>
            </a:r>
            <a:endParaRPr lang="zh-CN" altLang="en-US" dirty="0"/>
          </a:p>
        </p:txBody>
      </p:sp>
      <p:sp>
        <p:nvSpPr>
          <p:cNvPr id="20" name="MH_Text_1"/>
          <p:cNvSpPr txBox="1">
            <a:spLocks noChangeArrowheads="1"/>
          </p:cNvSpPr>
          <p:nvPr>
            <p:custDataLst>
              <p:tags r:id="rId10"/>
            </p:custDataLst>
          </p:nvPr>
        </p:nvSpPr>
        <p:spPr bwMode="auto">
          <a:xfrm>
            <a:off x="743422" y="3669539"/>
            <a:ext cx="1476000" cy="79200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101932" tIns="50964" rIns="101932" bIns="50964">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nSpc>
                <a:spcPct val="110000"/>
              </a:lnSpc>
              <a:defRPr/>
            </a:pPr>
            <a:r>
              <a:rPr lang="zh-CN" altLang="en-US" sz="1000" dirty="0">
                <a:solidFill>
                  <a:schemeClr val="tx1">
                    <a:lumMod val="50000"/>
                    <a:lumOff val="50000"/>
                  </a:schemeClr>
                </a:solidFill>
                <a:latin typeface="+mn-lt"/>
                <a:cs typeface="+mn-ea"/>
                <a:sym typeface="+mn-lt"/>
              </a:rPr>
              <a:t>您的内容打在这里，或者通过复制您的文本后，在此框中选择粘贴，并选择只保留文字。</a:t>
            </a:r>
          </a:p>
        </p:txBody>
      </p:sp>
      <p:sp>
        <p:nvSpPr>
          <p:cNvPr id="21" name="MH_Text_1"/>
          <p:cNvSpPr txBox="1">
            <a:spLocks noChangeArrowheads="1"/>
          </p:cNvSpPr>
          <p:nvPr>
            <p:custDataLst>
              <p:tags r:id="rId11"/>
            </p:custDataLst>
          </p:nvPr>
        </p:nvSpPr>
        <p:spPr bwMode="auto">
          <a:xfrm>
            <a:off x="2818813" y="3669539"/>
            <a:ext cx="1476000" cy="79200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101932" tIns="50964" rIns="101932" bIns="50964">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fontAlgn="auto">
              <a:lnSpc>
                <a:spcPct val="110000"/>
              </a:lnSpc>
              <a:spcBef>
                <a:spcPts val="0"/>
              </a:spcBef>
              <a:spcAft>
                <a:spcPts val="0"/>
              </a:spcAft>
              <a:defRPr/>
            </a:pPr>
            <a:r>
              <a:rPr lang="zh-CN" altLang="en-US" sz="1000" dirty="0">
                <a:solidFill>
                  <a:prstClr val="black">
                    <a:lumMod val="50000"/>
                    <a:lumOff val="50000"/>
                  </a:prstClr>
                </a:solidFill>
                <a:latin typeface="Arial"/>
                <a:cs typeface="+mn-ea"/>
                <a:sym typeface="+mn-lt"/>
              </a:rPr>
              <a:t>您的内容打在这里，或者通过复制您的文本后，在此框中选择粘贴，并选择只保留文字。</a:t>
            </a:r>
          </a:p>
        </p:txBody>
      </p:sp>
      <p:sp>
        <p:nvSpPr>
          <p:cNvPr id="22" name="MH_Text_1"/>
          <p:cNvSpPr txBox="1">
            <a:spLocks noChangeArrowheads="1"/>
          </p:cNvSpPr>
          <p:nvPr>
            <p:custDataLst>
              <p:tags r:id="rId12"/>
            </p:custDataLst>
          </p:nvPr>
        </p:nvSpPr>
        <p:spPr bwMode="auto">
          <a:xfrm>
            <a:off x="4894205" y="3669539"/>
            <a:ext cx="1476000" cy="79200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101932" tIns="50964" rIns="101932" bIns="50964">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fontAlgn="auto">
              <a:lnSpc>
                <a:spcPct val="110000"/>
              </a:lnSpc>
              <a:spcBef>
                <a:spcPts val="0"/>
              </a:spcBef>
              <a:spcAft>
                <a:spcPts val="0"/>
              </a:spcAft>
              <a:defRPr/>
            </a:pPr>
            <a:r>
              <a:rPr lang="zh-CN" altLang="en-US" sz="1000" dirty="0">
                <a:solidFill>
                  <a:prstClr val="black">
                    <a:lumMod val="50000"/>
                    <a:lumOff val="50000"/>
                  </a:prstClr>
                </a:solidFill>
                <a:latin typeface="Arial"/>
                <a:cs typeface="+mn-ea"/>
                <a:sym typeface="+mn-lt"/>
              </a:rPr>
              <a:t>您的内容打在这里，或者通过复制您的文本后，在此框中选择粘贴，并选择只保留文字。</a:t>
            </a:r>
          </a:p>
        </p:txBody>
      </p:sp>
      <p:sp>
        <p:nvSpPr>
          <p:cNvPr id="23" name="MH_Text_1"/>
          <p:cNvSpPr txBox="1">
            <a:spLocks noChangeArrowheads="1"/>
          </p:cNvSpPr>
          <p:nvPr>
            <p:custDataLst>
              <p:tags r:id="rId13"/>
            </p:custDataLst>
          </p:nvPr>
        </p:nvSpPr>
        <p:spPr bwMode="auto">
          <a:xfrm>
            <a:off x="6969596" y="3669539"/>
            <a:ext cx="1476000" cy="79200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101932" tIns="50964" rIns="101932" bIns="50964">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fontAlgn="auto">
              <a:lnSpc>
                <a:spcPct val="110000"/>
              </a:lnSpc>
              <a:spcBef>
                <a:spcPts val="0"/>
              </a:spcBef>
              <a:spcAft>
                <a:spcPts val="0"/>
              </a:spcAft>
              <a:defRPr/>
            </a:pPr>
            <a:r>
              <a:rPr lang="zh-CN" altLang="en-US" sz="1000" dirty="0">
                <a:solidFill>
                  <a:prstClr val="black">
                    <a:lumMod val="50000"/>
                    <a:lumOff val="50000"/>
                  </a:prstClr>
                </a:solidFill>
                <a:latin typeface="Arial"/>
                <a:cs typeface="+mn-ea"/>
                <a:sym typeface="+mn-lt"/>
              </a:rPr>
              <a:t>您的内容打在这里，或者通过复制您的文本后，在此框中选择粘贴，并选择只保留文字。</a:t>
            </a:r>
          </a:p>
        </p:txBody>
      </p:sp>
      <p:grpSp>
        <p:nvGrpSpPr>
          <p:cNvPr id="26" name="组合 25"/>
          <p:cNvGrpSpPr/>
          <p:nvPr/>
        </p:nvGrpSpPr>
        <p:grpSpPr>
          <a:xfrm>
            <a:off x="2833955" y="3075064"/>
            <a:ext cx="1296000" cy="400050"/>
            <a:chOff x="755736" y="3075806"/>
            <a:chExt cx="1440000" cy="400050"/>
          </a:xfrm>
        </p:grpSpPr>
        <p:sp>
          <p:nvSpPr>
            <p:cNvPr id="27" name="圆角矩形 26"/>
            <p:cNvSpPr/>
            <p:nvPr/>
          </p:nvSpPr>
          <p:spPr>
            <a:xfrm>
              <a:off x="755736" y="3095831"/>
              <a:ext cx="1440000" cy="360000"/>
            </a:xfrm>
            <a:prstGeom prst="roundRect">
              <a:avLst>
                <a:gd name="adj" fmla="val 50000"/>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zh-CN" altLang="en-US" sz="1400">
                <a:latin typeface="Impact" panose="020B0806030902050204" pitchFamily="34" charset="0"/>
              </a:endParaRPr>
            </a:p>
          </p:txBody>
        </p:sp>
        <p:sp>
          <p:nvSpPr>
            <p:cNvPr id="28" name="MH_SubTitle_1"/>
            <p:cNvSpPr/>
            <p:nvPr>
              <p:custDataLst>
                <p:tags r:id="rId16"/>
              </p:custDataLst>
            </p:nvPr>
          </p:nvSpPr>
          <p:spPr>
            <a:xfrm>
              <a:off x="838231" y="3075806"/>
              <a:ext cx="1275010" cy="40005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zh-CN" altLang="en-US" sz="1400" b="1" dirty="0">
                  <a:solidFill>
                    <a:schemeClr val="bg1"/>
                  </a:solidFill>
                </a:rPr>
                <a:t>产品二</a:t>
              </a:r>
            </a:p>
          </p:txBody>
        </p:sp>
      </p:grpSp>
      <p:grpSp>
        <p:nvGrpSpPr>
          <p:cNvPr id="29" name="组合 28"/>
          <p:cNvGrpSpPr/>
          <p:nvPr/>
        </p:nvGrpSpPr>
        <p:grpSpPr>
          <a:xfrm>
            <a:off x="4912172" y="3075064"/>
            <a:ext cx="1296000" cy="400050"/>
            <a:chOff x="755736" y="3075806"/>
            <a:chExt cx="1440000" cy="400050"/>
          </a:xfrm>
        </p:grpSpPr>
        <p:sp>
          <p:nvSpPr>
            <p:cNvPr id="30" name="圆角矩形 29"/>
            <p:cNvSpPr/>
            <p:nvPr/>
          </p:nvSpPr>
          <p:spPr>
            <a:xfrm>
              <a:off x="755736" y="3095831"/>
              <a:ext cx="1440000" cy="360000"/>
            </a:xfrm>
            <a:prstGeom prst="roundRect">
              <a:avLst>
                <a:gd name="adj" fmla="val 50000"/>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zh-CN" altLang="en-US" sz="1400">
                <a:latin typeface="Impact" panose="020B0806030902050204" pitchFamily="34" charset="0"/>
              </a:endParaRPr>
            </a:p>
          </p:txBody>
        </p:sp>
        <p:sp>
          <p:nvSpPr>
            <p:cNvPr id="31" name="MH_SubTitle_1"/>
            <p:cNvSpPr/>
            <p:nvPr>
              <p:custDataLst>
                <p:tags r:id="rId15"/>
              </p:custDataLst>
            </p:nvPr>
          </p:nvSpPr>
          <p:spPr>
            <a:xfrm>
              <a:off x="838231" y="3075806"/>
              <a:ext cx="1275010" cy="40005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zh-CN" altLang="en-US" sz="1400" b="1" dirty="0">
                  <a:solidFill>
                    <a:schemeClr val="bg1"/>
                  </a:solidFill>
                </a:rPr>
                <a:t>产品三</a:t>
              </a:r>
            </a:p>
          </p:txBody>
        </p:sp>
      </p:grpSp>
      <p:grpSp>
        <p:nvGrpSpPr>
          <p:cNvPr id="32" name="组合 31"/>
          <p:cNvGrpSpPr/>
          <p:nvPr/>
        </p:nvGrpSpPr>
        <p:grpSpPr>
          <a:xfrm>
            <a:off x="6990389" y="3068687"/>
            <a:ext cx="1296000" cy="400050"/>
            <a:chOff x="755736" y="3075806"/>
            <a:chExt cx="1440000" cy="400050"/>
          </a:xfrm>
        </p:grpSpPr>
        <p:sp>
          <p:nvSpPr>
            <p:cNvPr id="33" name="圆角矩形 32"/>
            <p:cNvSpPr/>
            <p:nvPr/>
          </p:nvSpPr>
          <p:spPr>
            <a:xfrm>
              <a:off x="755736" y="3082183"/>
              <a:ext cx="1440000" cy="360000"/>
            </a:xfrm>
            <a:prstGeom prst="roundRect">
              <a:avLst>
                <a:gd name="adj" fmla="val 50000"/>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zh-CN" altLang="en-US" sz="1400">
                <a:latin typeface="Impact" panose="020B0806030902050204" pitchFamily="34" charset="0"/>
              </a:endParaRPr>
            </a:p>
          </p:txBody>
        </p:sp>
        <p:sp>
          <p:nvSpPr>
            <p:cNvPr id="34" name="MH_SubTitle_1"/>
            <p:cNvSpPr/>
            <p:nvPr>
              <p:custDataLst>
                <p:tags r:id="rId14"/>
              </p:custDataLst>
            </p:nvPr>
          </p:nvSpPr>
          <p:spPr>
            <a:xfrm>
              <a:off x="838231" y="3075806"/>
              <a:ext cx="1275010" cy="40005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zh-CN" altLang="en-US" sz="1400" b="1" dirty="0">
                  <a:solidFill>
                    <a:schemeClr val="bg1"/>
                  </a:solidFill>
                </a:rPr>
                <a:t>产品四</a:t>
              </a:r>
            </a:p>
          </p:txBody>
        </p:sp>
      </p:grpSp>
    </p:spTree>
    <p:custDataLst>
      <p:tags r:id="rId1"/>
    </p:custDataLst>
    <p:extLst>
      <p:ext uri="{BB962C8B-B14F-4D97-AF65-F5344CB8AC3E}">
        <p14:creationId xmlns:p14="http://schemas.microsoft.com/office/powerpoint/2010/main" val="128949804"/>
      </p:ext>
    </p:extLst>
  </p:cSld>
  <p:clrMapOvr>
    <a:masterClrMapping/>
  </p:clrMapOvr>
  <p:transition spd="slow" advTm="7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stCondLst>
                                    <p:cond delay="25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0-#ppt_w/2"/>
                                          </p:val>
                                        </p:tav>
                                        <p:tav tm="100000">
                                          <p:val>
                                            <p:strVal val="#ppt_x"/>
                                          </p:val>
                                        </p:tav>
                                      </p:tavLst>
                                    </p:anim>
                                    <p:anim calcmode="lin" valueType="num">
                                      <p:cBhvr additive="base">
                                        <p:cTn id="16" dur="500" fill="hold"/>
                                        <p:tgtEl>
                                          <p:spTgt spid="6"/>
                                        </p:tgtEl>
                                        <p:attrNameLst>
                                          <p:attrName>ppt_y</p:attrName>
                                        </p:attrNameLst>
                                      </p:cBhvr>
                                      <p:tavLst>
                                        <p:tav tm="0">
                                          <p:val>
                                            <p:strVal val="0-#ppt_h/2"/>
                                          </p:val>
                                        </p:tav>
                                        <p:tav tm="100000">
                                          <p:val>
                                            <p:strVal val="#ppt_y"/>
                                          </p:val>
                                        </p:tav>
                                      </p:tavLst>
                                    </p:anim>
                                  </p:childTnLst>
                                </p:cTn>
                              </p:par>
                              <p:par>
                                <p:cTn id="17" presetID="2" presetClass="entr" presetSubtype="6" fill="hold" grpId="0" nodeType="withEffect">
                                  <p:stCondLst>
                                    <p:cond delay="25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1+#ppt_w/2"/>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par>
                                <p:cTn id="21" presetID="2" presetClass="entr" presetSubtype="9" fill="hold" grpId="0" nodeType="withEffect">
                                  <p:stCondLst>
                                    <p:cond delay="50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0-#ppt_w/2"/>
                                          </p:val>
                                        </p:tav>
                                        <p:tav tm="100000">
                                          <p:val>
                                            <p:strVal val="#ppt_x"/>
                                          </p:val>
                                        </p:tav>
                                      </p:tavLst>
                                    </p:anim>
                                    <p:anim calcmode="lin" valueType="num">
                                      <p:cBhvr additive="base">
                                        <p:cTn id="24" dur="500" fill="hold"/>
                                        <p:tgtEl>
                                          <p:spTgt spid="9"/>
                                        </p:tgtEl>
                                        <p:attrNameLst>
                                          <p:attrName>ppt_y</p:attrName>
                                        </p:attrNameLst>
                                      </p:cBhvr>
                                      <p:tavLst>
                                        <p:tav tm="0">
                                          <p:val>
                                            <p:strVal val="0-#ppt_h/2"/>
                                          </p:val>
                                        </p:tav>
                                        <p:tav tm="100000">
                                          <p:val>
                                            <p:strVal val="#ppt_y"/>
                                          </p:val>
                                        </p:tav>
                                      </p:tavLst>
                                    </p:anim>
                                  </p:childTnLst>
                                </p:cTn>
                              </p:par>
                              <p:par>
                                <p:cTn id="25" presetID="2" presetClass="entr" presetSubtype="6" fill="hold" grpId="0" nodeType="withEffect">
                                  <p:stCondLst>
                                    <p:cond delay="50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1+#ppt_w/2"/>
                                          </p:val>
                                        </p:tav>
                                        <p:tav tm="100000">
                                          <p:val>
                                            <p:strVal val="#ppt_x"/>
                                          </p:val>
                                        </p:tav>
                                      </p:tavLst>
                                    </p:anim>
                                    <p:anim calcmode="lin" valueType="num">
                                      <p:cBhvr additive="base">
                                        <p:cTn id="28" dur="500" fill="hold"/>
                                        <p:tgtEl>
                                          <p:spTgt spid="10"/>
                                        </p:tgtEl>
                                        <p:attrNameLst>
                                          <p:attrName>ppt_y</p:attrName>
                                        </p:attrNameLst>
                                      </p:cBhvr>
                                      <p:tavLst>
                                        <p:tav tm="0">
                                          <p:val>
                                            <p:strVal val="1+#ppt_h/2"/>
                                          </p:val>
                                        </p:tav>
                                        <p:tav tm="100000">
                                          <p:val>
                                            <p:strVal val="#ppt_y"/>
                                          </p:val>
                                        </p:tav>
                                      </p:tavLst>
                                    </p:anim>
                                  </p:childTnLst>
                                </p:cTn>
                              </p:par>
                              <p:par>
                                <p:cTn id="29" presetID="2" presetClass="entr" presetSubtype="9" fill="hold" grpId="0" nodeType="withEffect">
                                  <p:stCondLst>
                                    <p:cond delay="75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0-#ppt_w/2"/>
                                          </p:val>
                                        </p:tav>
                                        <p:tav tm="100000">
                                          <p:val>
                                            <p:strVal val="#ppt_x"/>
                                          </p:val>
                                        </p:tav>
                                      </p:tavLst>
                                    </p:anim>
                                    <p:anim calcmode="lin" valueType="num">
                                      <p:cBhvr additive="base">
                                        <p:cTn id="32" dur="500" fill="hold"/>
                                        <p:tgtEl>
                                          <p:spTgt spid="12"/>
                                        </p:tgtEl>
                                        <p:attrNameLst>
                                          <p:attrName>ppt_y</p:attrName>
                                        </p:attrNameLst>
                                      </p:cBhvr>
                                      <p:tavLst>
                                        <p:tav tm="0">
                                          <p:val>
                                            <p:strVal val="0-#ppt_h/2"/>
                                          </p:val>
                                        </p:tav>
                                        <p:tav tm="100000">
                                          <p:val>
                                            <p:strVal val="#ppt_y"/>
                                          </p:val>
                                        </p:tav>
                                      </p:tavLst>
                                    </p:anim>
                                  </p:childTnLst>
                                </p:cTn>
                              </p:par>
                              <p:par>
                                <p:cTn id="33" presetID="2" presetClass="entr" presetSubtype="6" fill="hold" grpId="0" nodeType="withEffect">
                                  <p:stCondLst>
                                    <p:cond delay="75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500" fill="hold"/>
                                        <p:tgtEl>
                                          <p:spTgt spid="13"/>
                                        </p:tgtEl>
                                        <p:attrNameLst>
                                          <p:attrName>ppt_x</p:attrName>
                                        </p:attrNameLst>
                                      </p:cBhvr>
                                      <p:tavLst>
                                        <p:tav tm="0">
                                          <p:val>
                                            <p:strVal val="1+#ppt_w/2"/>
                                          </p:val>
                                        </p:tav>
                                        <p:tav tm="100000">
                                          <p:val>
                                            <p:strVal val="#ppt_x"/>
                                          </p:val>
                                        </p:tav>
                                      </p:tavLst>
                                    </p:anim>
                                    <p:anim calcmode="lin" valueType="num">
                                      <p:cBhvr additive="base">
                                        <p:cTn id="36" dur="500" fill="hold"/>
                                        <p:tgtEl>
                                          <p:spTgt spid="13"/>
                                        </p:tgtEl>
                                        <p:attrNameLst>
                                          <p:attrName>ppt_y</p:attrName>
                                        </p:attrNameLst>
                                      </p:cBhvr>
                                      <p:tavLst>
                                        <p:tav tm="0">
                                          <p:val>
                                            <p:strVal val="1+#ppt_h/2"/>
                                          </p:val>
                                        </p:tav>
                                        <p:tav tm="100000">
                                          <p:val>
                                            <p:strVal val="#ppt_y"/>
                                          </p:val>
                                        </p:tav>
                                      </p:tavLst>
                                    </p:anim>
                                  </p:childTnLst>
                                </p:cTn>
                              </p:par>
                            </p:childTnLst>
                          </p:cTn>
                        </p:par>
                        <p:par>
                          <p:cTn id="37" fill="hold">
                            <p:stCondLst>
                              <p:cond delay="1250"/>
                            </p:stCondLst>
                            <p:childTnLst>
                              <p:par>
                                <p:cTn id="38" presetID="53" presetClass="entr" presetSubtype="16" fill="hold" nodeType="after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p:cTn id="40" dur="500" fill="hold"/>
                                        <p:tgtEl>
                                          <p:spTgt spid="8"/>
                                        </p:tgtEl>
                                        <p:attrNameLst>
                                          <p:attrName>ppt_w</p:attrName>
                                        </p:attrNameLst>
                                      </p:cBhvr>
                                      <p:tavLst>
                                        <p:tav tm="0">
                                          <p:val>
                                            <p:fltVal val="0"/>
                                          </p:val>
                                        </p:tav>
                                        <p:tav tm="100000">
                                          <p:val>
                                            <p:strVal val="#ppt_w"/>
                                          </p:val>
                                        </p:tav>
                                      </p:tavLst>
                                    </p:anim>
                                    <p:anim calcmode="lin" valueType="num">
                                      <p:cBhvr>
                                        <p:cTn id="41" dur="500" fill="hold"/>
                                        <p:tgtEl>
                                          <p:spTgt spid="8"/>
                                        </p:tgtEl>
                                        <p:attrNameLst>
                                          <p:attrName>ppt_h</p:attrName>
                                        </p:attrNameLst>
                                      </p:cBhvr>
                                      <p:tavLst>
                                        <p:tav tm="0">
                                          <p:val>
                                            <p:fltVal val="0"/>
                                          </p:val>
                                        </p:tav>
                                        <p:tav tm="100000">
                                          <p:val>
                                            <p:strVal val="#ppt_h"/>
                                          </p:val>
                                        </p:tav>
                                      </p:tavLst>
                                    </p:anim>
                                    <p:animEffect transition="in" filter="fade">
                                      <p:cBhvr>
                                        <p:cTn id="42" dur="500"/>
                                        <p:tgtEl>
                                          <p:spTgt spid="8"/>
                                        </p:tgtEl>
                                      </p:cBhvr>
                                    </p:animEffect>
                                  </p:childTnLst>
                                </p:cTn>
                              </p:par>
                              <p:par>
                                <p:cTn id="43" presetID="53" presetClass="entr" presetSubtype="16" fill="hold" nodeType="withEffect">
                                  <p:stCondLst>
                                    <p:cond delay="250"/>
                                  </p:stCondLst>
                                  <p:childTnLst>
                                    <p:set>
                                      <p:cBhvr>
                                        <p:cTn id="44" dur="1" fill="hold">
                                          <p:stCondLst>
                                            <p:cond delay="0"/>
                                          </p:stCondLst>
                                        </p:cTn>
                                        <p:tgtEl>
                                          <p:spTgt spid="26"/>
                                        </p:tgtEl>
                                        <p:attrNameLst>
                                          <p:attrName>style.visibility</p:attrName>
                                        </p:attrNameLst>
                                      </p:cBhvr>
                                      <p:to>
                                        <p:strVal val="visible"/>
                                      </p:to>
                                    </p:set>
                                    <p:anim calcmode="lin" valueType="num">
                                      <p:cBhvr>
                                        <p:cTn id="45" dur="500" fill="hold"/>
                                        <p:tgtEl>
                                          <p:spTgt spid="26"/>
                                        </p:tgtEl>
                                        <p:attrNameLst>
                                          <p:attrName>ppt_w</p:attrName>
                                        </p:attrNameLst>
                                      </p:cBhvr>
                                      <p:tavLst>
                                        <p:tav tm="0">
                                          <p:val>
                                            <p:fltVal val="0"/>
                                          </p:val>
                                        </p:tav>
                                        <p:tav tm="100000">
                                          <p:val>
                                            <p:strVal val="#ppt_w"/>
                                          </p:val>
                                        </p:tav>
                                      </p:tavLst>
                                    </p:anim>
                                    <p:anim calcmode="lin" valueType="num">
                                      <p:cBhvr>
                                        <p:cTn id="46" dur="500" fill="hold"/>
                                        <p:tgtEl>
                                          <p:spTgt spid="26"/>
                                        </p:tgtEl>
                                        <p:attrNameLst>
                                          <p:attrName>ppt_h</p:attrName>
                                        </p:attrNameLst>
                                      </p:cBhvr>
                                      <p:tavLst>
                                        <p:tav tm="0">
                                          <p:val>
                                            <p:fltVal val="0"/>
                                          </p:val>
                                        </p:tav>
                                        <p:tav tm="100000">
                                          <p:val>
                                            <p:strVal val="#ppt_h"/>
                                          </p:val>
                                        </p:tav>
                                      </p:tavLst>
                                    </p:anim>
                                    <p:animEffect transition="in" filter="fade">
                                      <p:cBhvr>
                                        <p:cTn id="47" dur="500"/>
                                        <p:tgtEl>
                                          <p:spTgt spid="26"/>
                                        </p:tgtEl>
                                      </p:cBhvr>
                                    </p:animEffect>
                                  </p:childTnLst>
                                </p:cTn>
                              </p:par>
                              <p:par>
                                <p:cTn id="48" presetID="53" presetClass="entr" presetSubtype="16" fill="hold" nodeType="withEffect">
                                  <p:stCondLst>
                                    <p:cond delay="500"/>
                                  </p:stCondLst>
                                  <p:childTnLst>
                                    <p:set>
                                      <p:cBhvr>
                                        <p:cTn id="49" dur="1" fill="hold">
                                          <p:stCondLst>
                                            <p:cond delay="0"/>
                                          </p:stCondLst>
                                        </p:cTn>
                                        <p:tgtEl>
                                          <p:spTgt spid="29"/>
                                        </p:tgtEl>
                                        <p:attrNameLst>
                                          <p:attrName>style.visibility</p:attrName>
                                        </p:attrNameLst>
                                      </p:cBhvr>
                                      <p:to>
                                        <p:strVal val="visible"/>
                                      </p:to>
                                    </p:set>
                                    <p:anim calcmode="lin" valueType="num">
                                      <p:cBhvr>
                                        <p:cTn id="50" dur="500" fill="hold"/>
                                        <p:tgtEl>
                                          <p:spTgt spid="29"/>
                                        </p:tgtEl>
                                        <p:attrNameLst>
                                          <p:attrName>ppt_w</p:attrName>
                                        </p:attrNameLst>
                                      </p:cBhvr>
                                      <p:tavLst>
                                        <p:tav tm="0">
                                          <p:val>
                                            <p:fltVal val="0"/>
                                          </p:val>
                                        </p:tav>
                                        <p:tav tm="100000">
                                          <p:val>
                                            <p:strVal val="#ppt_w"/>
                                          </p:val>
                                        </p:tav>
                                      </p:tavLst>
                                    </p:anim>
                                    <p:anim calcmode="lin" valueType="num">
                                      <p:cBhvr>
                                        <p:cTn id="51" dur="500" fill="hold"/>
                                        <p:tgtEl>
                                          <p:spTgt spid="29"/>
                                        </p:tgtEl>
                                        <p:attrNameLst>
                                          <p:attrName>ppt_h</p:attrName>
                                        </p:attrNameLst>
                                      </p:cBhvr>
                                      <p:tavLst>
                                        <p:tav tm="0">
                                          <p:val>
                                            <p:fltVal val="0"/>
                                          </p:val>
                                        </p:tav>
                                        <p:tav tm="100000">
                                          <p:val>
                                            <p:strVal val="#ppt_h"/>
                                          </p:val>
                                        </p:tav>
                                      </p:tavLst>
                                    </p:anim>
                                    <p:animEffect transition="in" filter="fade">
                                      <p:cBhvr>
                                        <p:cTn id="52" dur="500"/>
                                        <p:tgtEl>
                                          <p:spTgt spid="29"/>
                                        </p:tgtEl>
                                      </p:cBhvr>
                                    </p:animEffect>
                                  </p:childTnLst>
                                </p:cTn>
                              </p:par>
                              <p:par>
                                <p:cTn id="53" presetID="53" presetClass="entr" presetSubtype="16" fill="hold" nodeType="withEffect">
                                  <p:stCondLst>
                                    <p:cond delay="750"/>
                                  </p:stCondLst>
                                  <p:childTnLst>
                                    <p:set>
                                      <p:cBhvr>
                                        <p:cTn id="54" dur="1" fill="hold">
                                          <p:stCondLst>
                                            <p:cond delay="0"/>
                                          </p:stCondLst>
                                        </p:cTn>
                                        <p:tgtEl>
                                          <p:spTgt spid="32"/>
                                        </p:tgtEl>
                                        <p:attrNameLst>
                                          <p:attrName>style.visibility</p:attrName>
                                        </p:attrNameLst>
                                      </p:cBhvr>
                                      <p:to>
                                        <p:strVal val="visible"/>
                                      </p:to>
                                    </p:set>
                                    <p:anim calcmode="lin" valueType="num">
                                      <p:cBhvr>
                                        <p:cTn id="55" dur="500" fill="hold"/>
                                        <p:tgtEl>
                                          <p:spTgt spid="32"/>
                                        </p:tgtEl>
                                        <p:attrNameLst>
                                          <p:attrName>ppt_w</p:attrName>
                                        </p:attrNameLst>
                                      </p:cBhvr>
                                      <p:tavLst>
                                        <p:tav tm="0">
                                          <p:val>
                                            <p:fltVal val="0"/>
                                          </p:val>
                                        </p:tav>
                                        <p:tav tm="100000">
                                          <p:val>
                                            <p:strVal val="#ppt_w"/>
                                          </p:val>
                                        </p:tav>
                                      </p:tavLst>
                                    </p:anim>
                                    <p:anim calcmode="lin" valueType="num">
                                      <p:cBhvr>
                                        <p:cTn id="56" dur="500" fill="hold"/>
                                        <p:tgtEl>
                                          <p:spTgt spid="32"/>
                                        </p:tgtEl>
                                        <p:attrNameLst>
                                          <p:attrName>ppt_h</p:attrName>
                                        </p:attrNameLst>
                                      </p:cBhvr>
                                      <p:tavLst>
                                        <p:tav tm="0">
                                          <p:val>
                                            <p:fltVal val="0"/>
                                          </p:val>
                                        </p:tav>
                                        <p:tav tm="100000">
                                          <p:val>
                                            <p:strVal val="#ppt_h"/>
                                          </p:val>
                                        </p:tav>
                                      </p:tavLst>
                                    </p:anim>
                                    <p:animEffect transition="in" filter="fade">
                                      <p:cBhvr>
                                        <p:cTn id="57" dur="500"/>
                                        <p:tgtEl>
                                          <p:spTgt spid="32"/>
                                        </p:tgtEl>
                                      </p:cBhvr>
                                    </p:animEffect>
                                  </p:childTnLst>
                                </p:cTn>
                              </p:par>
                            </p:childTnLst>
                          </p:cTn>
                        </p:par>
                        <p:par>
                          <p:cTn id="58" fill="hold">
                            <p:stCondLst>
                              <p:cond delay="2500"/>
                            </p:stCondLst>
                            <p:childTnLst>
                              <p:par>
                                <p:cTn id="59" presetID="41" presetClass="entr" presetSubtype="0" fill="hold" grpId="0" nodeType="afterEffect">
                                  <p:stCondLst>
                                    <p:cond delay="0"/>
                                  </p:stCondLst>
                                  <p:iterate type="lt">
                                    <p:tmPct val="10000"/>
                                  </p:iterate>
                                  <p:childTnLst>
                                    <p:set>
                                      <p:cBhvr>
                                        <p:cTn id="60" dur="1" fill="hold">
                                          <p:stCondLst>
                                            <p:cond delay="0"/>
                                          </p:stCondLst>
                                        </p:cTn>
                                        <p:tgtEl>
                                          <p:spTgt spid="20"/>
                                        </p:tgtEl>
                                        <p:attrNameLst>
                                          <p:attrName>style.visibility</p:attrName>
                                        </p:attrNameLst>
                                      </p:cBhvr>
                                      <p:to>
                                        <p:strVal val="visible"/>
                                      </p:to>
                                    </p:set>
                                    <p:anim calcmode="lin" valueType="num">
                                      <p:cBhvr>
                                        <p:cTn id="61"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62" dur="500" fill="hold"/>
                                        <p:tgtEl>
                                          <p:spTgt spid="20"/>
                                        </p:tgtEl>
                                        <p:attrNameLst>
                                          <p:attrName>ppt_y</p:attrName>
                                        </p:attrNameLst>
                                      </p:cBhvr>
                                      <p:tavLst>
                                        <p:tav tm="0">
                                          <p:val>
                                            <p:strVal val="#ppt_y"/>
                                          </p:val>
                                        </p:tav>
                                        <p:tav tm="100000">
                                          <p:val>
                                            <p:strVal val="#ppt_y"/>
                                          </p:val>
                                        </p:tav>
                                      </p:tavLst>
                                    </p:anim>
                                    <p:anim calcmode="lin" valueType="num">
                                      <p:cBhvr>
                                        <p:cTn id="63"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64"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65" dur="500" tmFilter="0,0; .5, 1; 1, 1"/>
                                        <p:tgtEl>
                                          <p:spTgt spid="20"/>
                                        </p:tgtEl>
                                      </p:cBhvr>
                                    </p:animEffect>
                                  </p:childTnLst>
                                </p:cTn>
                              </p:par>
                              <p:par>
                                <p:cTn id="66" presetID="41" presetClass="entr" presetSubtype="0" fill="hold" grpId="0" nodeType="withEffect">
                                  <p:stCondLst>
                                    <p:cond delay="500"/>
                                  </p:stCondLst>
                                  <p:iterate type="lt">
                                    <p:tmPct val="10000"/>
                                  </p:iterate>
                                  <p:childTnLst>
                                    <p:set>
                                      <p:cBhvr>
                                        <p:cTn id="67" dur="1" fill="hold">
                                          <p:stCondLst>
                                            <p:cond delay="0"/>
                                          </p:stCondLst>
                                        </p:cTn>
                                        <p:tgtEl>
                                          <p:spTgt spid="21"/>
                                        </p:tgtEl>
                                        <p:attrNameLst>
                                          <p:attrName>style.visibility</p:attrName>
                                        </p:attrNameLst>
                                      </p:cBhvr>
                                      <p:to>
                                        <p:strVal val="visible"/>
                                      </p:to>
                                    </p:set>
                                    <p:anim calcmode="lin" valueType="num">
                                      <p:cBhvr>
                                        <p:cTn id="68"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69" dur="500" fill="hold"/>
                                        <p:tgtEl>
                                          <p:spTgt spid="21"/>
                                        </p:tgtEl>
                                        <p:attrNameLst>
                                          <p:attrName>ppt_y</p:attrName>
                                        </p:attrNameLst>
                                      </p:cBhvr>
                                      <p:tavLst>
                                        <p:tav tm="0">
                                          <p:val>
                                            <p:strVal val="#ppt_y"/>
                                          </p:val>
                                        </p:tav>
                                        <p:tav tm="100000">
                                          <p:val>
                                            <p:strVal val="#ppt_y"/>
                                          </p:val>
                                        </p:tav>
                                      </p:tavLst>
                                    </p:anim>
                                    <p:anim calcmode="lin" valueType="num">
                                      <p:cBhvr>
                                        <p:cTn id="70"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71"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72" dur="500" tmFilter="0,0; .5, 1; 1, 1"/>
                                        <p:tgtEl>
                                          <p:spTgt spid="21"/>
                                        </p:tgtEl>
                                      </p:cBhvr>
                                    </p:animEffect>
                                  </p:childTnLst>
                                </p:cTn>
                              </p:par>
                              <p:par>
                                <p:cTn id="73" presetID="41" presetClass="entr" presetSubtype="0" fill="hold" grpId="0" nodeType="withEffect">
                                  <p:stCondLst>
                                    <p:cond delay="1000"/>
                                  </p:stCondLst>
                                  <p:iterate type="lt">
                                    <p:tmPct val="10000"/>
                                  </p:iterate>
                                  <p:childTnLst>
                                    <p:set>
                                      <p:cBhvr>
                                        <p:cTn id="74" dur="1" fill="hold">
                                          <p:stCondLst>
                                            <p:cond delay="0"/>
                                          </p:stCondLst>
                                        </p:cTn>
                                        <p:tgtEl>
                                          <p:spTgt spid="22"/>
                                        </p:tgtEl>
                                        <p:attrNameLst>
                                          <p:attrName>style.visibility</p:attrName>
                                        </p:attrNameLst>
                                      </p:cBhvr>
                                      <p:to>
                                        <p:strVal val="visible"/>
                                      </p:to>
                                    </p:set>
                                    <p:anim calcmode="lin" valueType="num">
                                      <p:cBhvr>
                                        <p:cTn id="75"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76" dur="500" fill="hold"/>
                                        <p:tgtEl>
                                          <p:spTgt spid="22"/>
                                        </p:tgtEl>
                                        <p:attrNameLst>
                                          <p:attrName>ppt_y</p:attrName>
                                        </p:attrNameLst>
                                      </p:cBhvr>
                                      <p:tavLst>
                                        <p:tav tm="0">
                                          <p:val>
                                            <p:strVal val="#ppt_y"/>
                                          </p:val>
                                        </p:tav>
                                        <p:tav tm="100000">
                                          <p:val>
                                            <p:strVal val="#ppt_y"/>
                                          </p:val>
                                        </p:tav>
                                      </p:tavLst>
                                    </p:anim>
                                    <p:anim calcmode="lin" valueType="num">
                                      <p:cBhvr>
                                        <p:cTn id="77"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78"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79" dur="500" tmFilter="0,0; .5, 1; 1, 1"/>
                                        <p:tgtEl>
                                          <p:spTgt spid="22"/>
                                        </p:tgtEl>
                                      </p:cBhvr>
                                    </p:animEffect>
                                  </p:childTnLst>
                                </p:cTn>
                              </p:par>
                              <p:par>
                                <p:cTn id="80" presetID="41" presetClass="entr" presetSubtype="0" fill="hold" grpId="0" nodeType="withEffect">
                                  <p:stCondLst>
                                    <p:cond delay="1500"/>
                                  </p:stCondLst>
                                  <p:iterate type="lt">
                                    <p:tmPct val="10000"/>
                                  </p:iterate>
                                  <p:childTnLst>
                                    <p:set>
                                      <p:cBhvr>
                                        <p:cTn id="81" dur="1" fill="hold">
                                          <p:stCondLst>
                                            <p:cond delay="0"/>
                                          </p:stCondLst>
                                        </p:cTn>
                                        <p:tgtEl>
                                          <p:spTgt spid="23"/>
                                        </p:tgtEl>
                                        <p:attrNameLst>
                                          <p:attrName>style.visibility</p:attrName>
                                        </p:attrNameLst>
                                      </p:cBhvr>
                                      <p:to>
                                        <p:strVal val="visible"/>
                                      </p:to>
                                    </p:set>
                                    <p:anim calcmode="lin" valueType="num">
                                      <p:cBhvr>
                                        <p:cTn id="82"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83" dur="500" fill="hold"/>
                                        <p:tgtEl>
                                          <p:spTgt spid="23"/>
                                        </p:tgtEl>
                                        <p:attrNameLst>
                                          <p:attrName>ppt_y</p:attrName>
                                        </p:attrNameLst>
                                      </p:cBhvr>
                                      <p:tavLst>
                                        <p:tav tm="0">
                                          <p:val>
                                            <p:strVal val="#ppt_y"/>
                                          </p:val>
                                        </p:tav>
                                        <p:tav tm="100000">
                                          <p:val>
                                            <p:strVal val="#ppt_y"/>
                                          </p:val>
                                        </p:tav>
                                      </p:tavLst>
                                    </p:anim>
                                    <p:anim calcmode="lin" valueType="num">
                                      <p:cBhvr>
                                        <p:cTn id="84"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85"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86" dur="500" tmFilter="0,0; .5, 1; 1, 1"/>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animBg="1"/>
      <p:bldP spid="7" grpId="0" animBg="1"/>
      <p:bldP spid="9" grpId="0" animBg="1"/>
      <p:bldP spid="10" grpId="0" animBg="1"/>
      <p:bldP spid="12" grpId="0" animBg="1"/>
      <p:bldP spid="13" grpId="0" animBg="1"/>
      <p:bldP spid="20" grpId="0"/>
      <p:bldP spid="21" grpId="0"/>
      <p:bldP spid="22" grpId="0"/>
      <p:bldP spid="2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000" dirty="0">
                <a:solidFill>
                  <a:prstClr val="black">
                    <a:lumMod val="65000"/>
                    <a:lumOff val="35000"/>
                  </a:prstClr>
                </a:solidFill>
                <a:latin typeface="Arial"/>
                <a:ea typeface="微软雅黑"/>
                <a:cs typeface="+mn-ea"/>
                <a:sym typeface="+mn-lt"/>
              </a:rPr>
              <a:t>产品特色</a:t>
            </a:r>
            <a:r>
              <a:rPr lang="en-US" altLang="zh-CN" sz="1200" dirty="0">
                <a:solidFill>
                  <a:prstClr val="black">
                    <a:lumMod val="65000"/>
                    <a:lumOff val="35000"/>
                  </a:prstClr>
                </a:solidFill>
                <a:latin typeface="Arial"/>
                <a:ea typeface="微软雅黑"/>
                <a:cs typeface="+mn-ea"/>
                <a:sym typeface="+mn-lt"/>
              </a:rPr>
              <a:t>(Product features)</a:t>
            </a:r>
            <a:endParaRPr lang="zh-CN" altLang="en-US" sz="1200" dirty="0"/>
          </a:p>
        </p:txBody>
      </p:sp>
      <p:sp>
        <p:nvSpPr>
          <p:cNvPr id="3" name="椭圆 54"/>
          <p:cNvSpPr/>
          <p:nvPr/>
        </p:nvSpPr>
        <p:spPr>
          <a:xfrm>
            <a:off x="2836047" y="1874291"/>
            <a:ext cx="3477652" cy="1802173"/>
          </a:xfrm>
          <a:custGeom>
            <a:avLst/>
            <a:gdLst>
              <a:gd name="connsiteX0" fmla="*/ 0 w 3439659"/>
              <a:gd name="connsiteY0" fmla="*/ 1719830 h 3439659"/>
              <a:gd name="connsiteX1" fmla="*/ 1719830 w 3439659"/>
              <a:gd name="connsiteY1" fmla="*/ 0 h 3439659"/>
              <a:gd name="connsiteX2" fmla="*/ 3439660 w 3439659"/>
              <a:gd name="connsiteY2" fmla="*/ 1719830 h 3439659"/>
              <a:gd name="connsiteX3" fmla="*/ 1719830 w 3439659"/>
              <a:gd name="connsiteY3" fmla="*/ 3439660 h 3439659"/>
              <a:gd name="connsiteX4" fmla="*/ 0 w 3439659"/>
              <a:gd name="connsiteY4" fmla="*/ 1719830 h 3439659"/>
              <a:gd name="connsiteX0" fmla="*/ 0 w 3487467"/>
              <a:gd name="connsiteY0" fmla="*/ 0 h 1719830"/>
              <a:gd name="connsiteX1" fmla="*/ 3439660 w 3487467"/>
              <a:gd name="connsiteY1" fmla="*/ 0 h 1719830"/>
              <a:gd name="connsiteX2" fmla="*/ 1719830 w 3487467"/>
              <a:gd name="connsiteY2" fmla="*/ 1719830 h 1719830"/>
              <a:gd name="connsiteX3" fmla="*/ 0 w 3487467"/>
              <a:gd name="connsiteY3" fmla="*/ 0 h 1719830"/>
              <a:gd name="connsiteX0" fmla="*/ 6132 w 3493599"/>
              <a:gd name="connsiteY0" fmla="*/ 130018 h 1849848"/>
              <a:gd name="connsiteX1" fmla="*/ 3445792 w 3493599"/>
              <a:gd name="connsiteY1" fmla="*/ 130018 h 1849848"/>
              <a:gd name="connsiteX2" fmla="*/ 1725962 w 3493599"/>
              <a:gd name="connsiteY2" fmla="*/ 1849848 h 1849848"/>
              <a:gd name="connsiteX3" fmla="*/ 6132 w 3493599"/>
              <a:gd name="connsiteY3" fmla="*/ 130018 h 1849848"/>
              <a:gd name="connsiteX0" fmla="*/ 6132 w 3493599"/>
              <a:gd name="connsiteY0" fmla="*/ 35412 h 1755242"/>
              <a:gd name="connsiteX1" fmla="*/ 3445792 w 3493599"/>
              <a:gd name="connsiteY1" fmla="*/ 35412 h 1755242"/>
              <a:gd name="connsiteX2" fmla="*/ 1725962 w 3493599"/>
              <a:gd name="connsiteY2" fmla="*/ 1755242 h 1755242"/>
              <a:gd name="connsiteX3" fmla="*/ 6132 w 3493599"/>
              <a:gd name="connsiteY3" fmla="*/ 35412 h 1755242"/>
              <a:gd name="connsiteX0" fmla="*/ 4377 w 3488420"/>
              <a:gd name="connsiteY0" fmla="*/ 11795 h 1772900"/>
              <a:gd name="connsiteX1" fmla="*/ 3450912 w 3488420"/>
              <a:gd name="connsiteY1" fmla="*/ 53046 h 1772900"/>
              <a:gd name="connsiteX2" fmla="*/ 1731082 w 3488420"/>
              <a:gd name="connsiteY2" fmla="*/ 1772876 h 1772900"/>
              <a:gd name="connsiteX3" fmla="*/ 4377 w 3488420"/>
              <a:gd name="connsiteY3" fmla="*/ 11795 h 1772900"/>
              <a:gd name="connsiteX0" fmla="*/ 39013 w 3522446"/>
              <a:gd name="connsiteY0" fmla="*/ 134148 h 1909003"/>
              <a:gd name="connsiteX1" fmla="*/ 3485548 w 3522446"/>
              <a:gd name="connsiteY1" fmla="*/ 175399 h 1909003"/>
              <a:gd name="connsiteX2" fmla="*/ 1738217 w 3522446"/>
              <a:gd name="connsiteY2" fmla="*/ 1908979 h 1909003"/>
              <a:gd name="connsiteX3" fmla="*/ 39013 w 3522446"/>
              <a:gd name="connsiteY3" fmla="*/ 134148 h 1909003"/>
              <a:gd name="connsiteX0" fmla="*/ 55067 w 3553265"/>
              <a:gd name="connsiteY0" fmla="*/ 134148 h 1909002"/>
              <a:gd name="connsiteX1" fmla="*/ 3501602 w 3553265"/>
              <a:gd name="connsiteY1" fmla="*/ 175399 h 1909002"/>
              <a:gd name="connsiteX2" fmla="*/ 1754271 w 3553265"/>
              <a:gd name="connsiteY2" fmla="*/ 1908979 h 1909002"/>
              <a:gd name="connsiteX3" fmla="*/ 55067 w 3553265"/>
              <a:gd name="connsiteY3" fmla="*/ 134148 h 1909002"/>
              <a:gd name="connsiteX0" fmla="*/ 39426 w 3502160"/>
              <a:gd name="connsiteY0" fmla="*/ 134148 h 1909003"/>
              <a:gd name="connsiteX1" fmla="*/ 3465335 w 3502160"/>
              <a:gd name="connsiteY1" fmla="*/ 175399 h 1909003"/>
              <a:gd name="connsiteX2" fmla="*/ 1718004 w 3502160"/>
              <a:gd name="connsiteY2" fmla="*/ 1908979 h 1909003"/>
              <a:gd name="connsiteX3" fmla="*/ 39426 w 3502160"/>
              <a:gd name="connsiteY3" fmla="*/ 134148 h 1909003"/>
              <a:gd name="connsiteX0" fmla="*/ 8999 w 3471733"/>
              <a:gd name="connsiteY0" fmla="*/ 21578 h 1796433"/>
              <a:gd name="connsiteX1" fmla="*/ 3434908 w 3471733"/>
              <a:gd name="connsiteY1" fmla="*/ 62829 h 1796433"/>
              <a:gd name="connsiteX2" fmla="*/ 1687577 w 3471733"/>
              <a:gd name="connsiteY2" fmla="*/ 1796409 h 1796433"/>
              <a:gd name="connsiteX3" fmla="*/ 8999 w 3471733"/>
              <a:gd name="connsiteY3" fmla="*/ 21578 h 1796433"/>
              <a:gd name="connsiteX0" fmla="*/ 39425 w 3502159"/>
              <a:gd name="connsiteY0" fmla="*/ 135675 h 1931154"/>
              <a:gd name="connsiteX1" fmla="*/ 3465334 w 3502159"/>
              <a:gd name="connsiteY1" fmla="*/ 176926 h 1931154"/>
              <a:gd name="connsiteX2" fmla="*/ 1718003 w 3502159"/>
              <a:gd name="connsiteY2" fmla="*/ 1931131 h 1931154"/>
              <a:gd name="connsiteX3" fmla="*/ 39425 w 3502159"/>
              <a:gd name="connsiteY3" fmla="*/ 135675 h 1931154"/>
              <a:gd name="connsiteX0" fmla="*/ 7276 w 3470010"/>
              <a:gd name="connsiteY0" fmla="*/ 26065 h 1821544"/>
              <a:gd name="connsiteX1" fmla="*/ 3433185 w 3470010"/>
              <a:gd name="connsiteY1" fmla="*/ 67316 h 1821544"/>
              <a:gd name="connsiteX2" fmla="*/ 1685854 w 3470010"/>
              <a:gd name="connsiteY2" fmla="*/ 1821521 h 1821544"/>
              <a:gd name="connsiteX3" fmla="*/ 7276 w 3470010"/>
              <a:gd name="connsiteY3" fmla="*/ 26065 h 1821544"/>
              <a:gd name="connsiteX0" fmla="*/ 12669 w 3492943"/>
              <a:gd name="connsiteY0" fmla="*/ 26065 h 1822469"/>
              <a:gd name="connsiteX1" fmla="*/ 3438578 w 3492943"/>
              <a:gd name="connsiteY1" fmla="*/ 67316 h 1822469"/>
              <a:gd name="connsiteX2" fmla="*/ 1691247 w 3492943"/>
              <a:gd name="connsiteY2" fmla="*/ 1821521 h 1822469"/>
              <a:gd name="connsiteX3" fmla="*/ 12669 w 3492943"/>
              <a:gd name="connsiteY3" fmla="*/ 26065 h 1822469"/>
              <a:gd name="connsiteX0" fmla="*/ 48756 w 3529030"/>
              <a:gd name="connsiteY0" fmla="*/ 3139 h 1799516"/>
              <a:gd name="connsiteX1" fmla="*/ 3474665 w 3529030"/>
              <a:gd name="connsiteY1" fmla="*/ 44390 h 1799516"/>
              <a:gd name="connsiteX2" fmla="*/ 1727334 w 3529030"/>
              <a:gd name="connsiteY2" fmla="*/ 1798595 h 1799516"/>
              <a:gd name="connsiteX3" fmla="*/ 48756 w 3529030"/>
              <a:gd name="connsiteY3" fmla="*/ 3139 h 1799516"/>
              <a:gd name="connsiteX0" fmla="*/ 48756 w 3529030"/>
              <a:gd name="connsiteY0" fmla="*/ 5796 h 1802173"/>
              <a:gd name="connsiteX1" fmla="*/ 3474665 w 3529030"/>
              <a:gd name="connsiteY1" fmla="*/ 47047 h 1802173"/>
              <a:gd name="connsiteX2" fmla="*/ 1727334 w 3529030"/>
              <a:gd name="connsiteY2" fmla="*/ 1801252 h 1802173"/>
              <a:gd name="connsiteX3" fmla="*/ 48756 w 3529030"/>
              <a:gd name="connsiteY3" fmla="*/ 5796 h 1802173"/>
              <a:gd name="connsiteX0" fmla="*/ 48756 w 3477652"/>
              <a:gd name="connsiteY0" fmla="*/ 5796 h 1802173"/>
              <a:gd name="connsiteX1" fmla="*/ 3474665 w 3477652"/>
              <a:gd name="connsiteY1" fmla="*/ 47047 h 1802173"/>
              <a:gd name="connsiteX2" fmla="*/ 1727334 w 3477652"/>
              <a:gd name="connsiteY2" fmla="*/ 1801252 h 1802173"/>
              <a:gd name="connsiteX3" fmla="*/ 48756 w 3477652"/>
              <a:gd name="connsiteY3" fmla="*/ 5796 h 1802173"/>
            </a:gdLst>
            <a:ahLst/>
            <a:cxnLst>
              <a:cxn ang="0">
                <a:pos x="connsiteX0" y="connsiteY0"/>
              </a:cxn>
              <a:cxn ang="0">
                <a:pos x="connsiteX1" y="connsiteY1"/>
              </a:cxn>
              <a:cxn ang="0">
                <a:pos x="connsiteX2" y="connsiteY2"/>
              </a:cxn>
              <a:cxn ang="0">
                <a:pos x="connsiteX3" y="connsiteY3"/>
              </a:cxn>
            </a:cxnLst>
            <a:rect l="l" t="t" r="r" b="b"/>
            <a:pathLst>
              <a:path w="3477652" h="1802173">
                <a:moveTo>
                  <a:pt x="48756" y="5796"/>
                </a:moveTo>
                <a:cubicBezTo>
                  <a:pt x="305602" y="15937"/>
                  <a:pt x="3181151" y="-33335"/>
                  <a:pt x="3474665" y="47047"/>
                </a:cubicBezTo>
                <a:cubicBezTo>
                  <a:pt x="3527547" y="271809"/>
                  <a:pt x="2875835" y="1753126"/>
                  <a:pt x="1727334" y="1801252"/>
                </a:cubicBezTo>
                <a:cubicBezTo>
                  <a:pt x="578833" y="1849378"/>
                  <a:pt x="-208090" y="-4345"/>
                  <a:pt x="48756" y="5796"/>
                </a:cubicBezTo>
                <a:close/>
              </a:path>
            </a:pathLst>
          </a:cu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sp>
        <p:nvSpPr>
          <p:cNvPr id="4" name="TextBox 1"/>
          <p:cNvSpPr txBox="1"/>
          <p:nvPr/>
        </p:nvSpPr>
        <p:spPr>
          <a:xfrm>
            <a:off x="611560" y="1694017"/>
            <a:ext cx="1620000" cy="28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19989" tIns="0" rIns="119989"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2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r">
              <a:buClr>
                <a:srgbClr val="C00000"/>
              </a:buClr>
            </a:pPr>
            <a:r>
              <a:rPr lang="zh-CN" altLang="en-US" sz="1400" dirty="0">
                <a:solidFill>
                  <a:schemeClr val="tx1">
                    <a:lumMod val="65000"/>
                    <a:lumOff val="35000"/>
                  </a:schemeClr>
                </a:solidFill>
              </a:rPr>
              <a:t>点击输入标题</a:t>
            </a:r>
          </a:p>
        </p:txBody>
      </p:sp>
      <p:cxnSp>
        <p:nvCxnSpPr>
          <p:cNvPr id="5" name="直接连接符 4"/>
          <p:cNvCxnSpPr/>
          <p:nvPr/>
        </p:nvCxnSpPr>
        <p:spPr>
          <a:xfrm flipV="1">
            <a:off x="3053802" y="1870308"/>
            <a:ext cx="1499148" cy="105434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3926638" y="1870309"/>
            <a:ext cx="626312" cy="177946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H="1" flipV="1">
            <a:off x="4552953" y="1870334"/>
            <a:ext cx="670571" cy="171715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flipV="1">
            <a:off x="4552950" y="1870308"/>
            <a:ext cx="1465240" cy="105434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2854407" y="2526830"/>
            <a:ext cx="660132" cy="660132"/>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prstClr val="white"/>
                </a:solidFill>
                <a:latin typeface="Impact" panose="020B0806030902050204" pitchFamily="34" charset="0"/>
                <a:ea typeface="+mj-ea"/>
              </a:rPr>
              <a:t>02</a:t>
            </a:r>
            <a:endParaRPr lang="zh-CN" altLang="en-US" sz="2000" dirty="0">
              <a:solidFill>
                <a:prstClr val="white"/>
              </a:solidFill>
              <a:latin typeface="Impact" panose="020B0806030902050204" pitchFamily="34" charset="0"/>
              <a:ea typeface="+mj-ea"/>
            </a:endParaRPr>
          </a:p>
        </p:txBody>
      </p:sp>
      <p:sp>
        <p:nvSpPr>
          <p:cNvPr id="10" name="椭圆 9"/>
          <p:cNvSpPr/>
          <p:nvPr/>
        </p:nvSpPr>
        <p:spPr>
          <a:xfrm>
            <a:off x="3635896" y="3257390"/>
            <a:ext cx="660132" cy="660132"/>
          </a:xfrm>
          <a:prstGeom prst="ellips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prstClr val="white"/>
                </a:solidFill>
                <a:latin typeface="Impact" panose="020B0806030902050204" pitchFamily="34" charset="0"/>
                <a:ea typeface="+mj-ea"/>
              </a:rPr>
              <a:t>03</a:t>
            </a:r>
            <a:endParaRPr lang="zh-CN" altLang="en-US" sz="2000" dirty="0">
              <a:solidFill>
                <a:prstClr val="white"/>
              </a:solidFill>
              <a:latin typeface="Impact" panose="020B0806030902050204" pitchFamily="34" charset="0"/>
              <a:ea typeface="+mj-ea"/>
            </a:endParaRPr>
          </a:p>
        </p:txBody>
      </p:sp>
      <p:sp>
        <p:nvSpPr>
          <p:cNvPr id="11" name="椭圆 10"/>
          <p:cNvSpPr/>
          <p:nvPr/>
        </p:nvSpPr>
        <p:spPr>
          <a:xfrm>
            <a:off x="4888236" y="3223651"/>
            <a:ext cx="660132" cy="660132"/>
          </a:xfrm>
          <a:prstGeom prst="ellips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prstClr val="white"/>
                </a:solidFill>
                <a:latin typeface="Impact" panose="020B0806030902050204" pitchFamily="34" charset="0"/>
                <a:ea typeface="+mj-ea"/>
              </a:rPr>
              <a:t>04</a:t>
            </a:r>
            <a:endParaRPr lang="zh-CN" altLang="en-US" sz="2000" dirty="0">
              <a:solidFill>
                <a:prstClr val="white"/>
              </a:solidFill>
              <a:latin typeface="Impact" panose="020B0806030902050204" pitchFamily="34" charset="0"/>
              <a:ea typeface="+mj-ea"/>
            </a:endParaRPr>
          </a:p>
        </p:txBody>
      </p:sp>
      <p:sp>
        <p:nvSpPr>
          <p:cNvPr id="12" name="椭圆 11"/>
          <p:cNvSpPr/>
          <p:nvPr/>
        </p:nvSpPr>
        <p:spPr>
          <a:xfrm>
            <a:off x="5641678" y="2429971"/>
            <a:ext cx="660132" cy="660132"/>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prstClr val="white"/>
                </a:solidFill>
                <a:latin typeface="Impact" panose="020B0806030902050204" pitchFamily="34" charset="0"/>
                <a:ea typeface="+mj-ea"/>
              </a:rPr>
              <a:t>05</a:t>
            </a:r>
            <a:endParaRPr lang="zh-CN" altLang="en-US" sz="2000" dirty="0">
              <a:solidFill>
                <a:prstClr val="white"/>
              </a:solidFill>
              <a:latin typeface="Impact" panose="020B0806030902050204" pitchFamily="34" charset="0"/>
              <a:ea typeface="+mj-ea"/>
            </a:endParaRPr>
          </a:p>
        </p:txBody>
      </p:sp>
      <p:sp>
        <p:nvSpPr>
          <p:cNvPr id="13" name="椭圆 12"/>
          <p:cNvSpPr/>
          <p:nvPr/>
        </p:nvSpPr>
        <p:spPr>
          <a:xfrm>
            <a:off x="5940152" y="1562256"/>
            <a:ext cx="660132" cy="660132"/>
          </a:xfrm>
          <a:prstGeom prst="ellips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prstClr val="white"/>
                </a:solidFill>
                <a:latin typeface="Impact" panose="020B0806030902050204" pitchFamily="34" charset="0"/>
                <a:ea typeface="+mj-ea"/>
              </a:rPr>
              <a:t>06</a:t>
            </a:r>
            <a:endParaRPr lang="zh-CN" altLang="en-US" sz="2000" dirty="0">
              <a:solidFill>
                <a:prstClr val="white"/>
              </a:solidFill>
              <a:latin typeface="Impact" panose="020B0806030902050204" pitchFamily="34" charset="0"/>
              <a:ea typeface="+mj-ea"/>
            </a:endParaRPr>
          </a:p>
        </p:txBody>
      </p:sp>
      <p:sp>
        <p:nvSpPr>
          <p:cNvPr id="14" name="椭圆 13"/>
          <p:cNvSpPr/>
          <p:nvPr/>
        </p:nvSpPr>
        <p:spPr>
          <a:xfrm>
            <a:off x="2573690" y="1550853"/>
            <a:ext cx="660132" cy="660132"/>
          </a:xfrm>
          <a:prstGeom prst="ellips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prstClr val="white"/>
                </a:solidFill>
                <a:latin typeface="Impact" panose="020B0806030902050204" pitchFamily="34" charset="0"/>
                <a:ea typeface="+mj-ea"/>
              </a:rPr>
              <a:t>01</a:t>
            </a:r>
            <a:endParaRPr lang="zh-CN" altLang="en-US" sz="2000" dirty="0">
              <a:solidFill>
                <a:prstClr val="white"/>
              </a:solidFill>
              <a:latin typeface="Impact" panose="020B0806030902050204" pitchFamily="34" charset="0"/>
              <a:ea typeface="+mj-ea"/>
            </a:endParaRPr>
          </a:p>
        </p:txBody>
      </p:sp>
      <p:sp>
        <p:nvSpPr>
          <p:cNvPr id="15" name="TextBox 34"/>
          <p:cNvSpPr txBox="1"/>
          <p:nvPr/>
        </p:nvSpPr>
        <p:spPr>
          <a:xfrm>
            <a:off x="251520" y="1973307"/>
            <a:ext cx="2340260" cy="512448"/>
          </a:xfrm>
          <a:prstGeom prst="rect">
            <a:avLst/>
          </a:prstGeom>
          <a:noFill/>
        </p:spPr>
        <p:txBody>
          <a:bodyPr wrap="square" rtlCol="0">
            <a:spAutoFit/>
          </a:bodyPr>
          <a:lstStyle/>
          <a:p>
            <a:pPr>
              <a:lnSpc>
                <a:spcPct val="130000"/>
              </a:lnSpc>
              <a:defRPr/>
            </a:pPr>
            <a:r>
              <a:rPr lang="zh-CN" altLang="en-US" sz="1050" dirty="0">
                <a:solidFill>
                  <a:schemeClr val="tx1">
                    <a:lumMod val="75000"/>
                    <a:lumOff val="25000"/>
                  </a:schemeClr>
                </a:solidFill>
                <a:latin typeface="+mj-ea"/>
                <a:ea typeface="+mj-ea"/>
              </a:rPr>
              <a:t>点击输入简要文字内容，文字内容需概括精炼，不用多余的文字修饰。</a:t>
            </a:r>
          </a:p>
        </p:txBody>
      </p:sp>
      <p:sp>
        <p:nvSpPr>
          <p:cNvPr id="16" name="TextBox 35"/>
          <p:cNvSpPr txBox="1"/>
          <p:nvPr/>
        </p:nvSpPr>
        <p:spPr>
          <a:xfrm>
            <a:off x="1043608" y="2846145"/>
            <a:ext cx="1620000" cy="28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19989" tIns="0" rIns="119989"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r">
              <a:buClr>
                <a:schemeClr val="accent2"/>
              </a:buClr>
            </a:pPr>
            <a:r>
              <a:rPr lang="zh-CN" altLang="en-US" dirty="0">
                <a:solidFill>
                  <a:schemeClr val="tx1">
                    <a:lumMod val="65000"/>
                    <a:lumOff val="35000"/>
                  </a:schemeClr>
                </a:solidFill>
              </a:rPr>
              <a:t>点击输入标题</a:t>
            </a:r>
          </a:p>
        </p:txBody>
      </p:sp>
      <p:sp>
        <p:nvSpPr>
          <p:cNvPr id="17" name="TextBox 36"/>
          <p:cNvSpPr txBox="1"/>
          <p:nvPr/>
        </p:nvSpPr>
        <p:spPr>
          <a:xfrm>
            <a:off x="683568" y="3125435"/>
            <a:ext cx="2412268" cy="512448"/>
          </a:xfrm>
          <a:prstGeom prst="rect">
            <a:avLst/>
          </a:prstGeom>
          <a:noFill/>
        </p:spPr>
        <p:txBody>
          <a:bodyPr wrap="square" rtlCol="0">
            <a:spAutoFit/>
          </a:bodyPr>
          <a:lstStyle/>
          <a:p>
            <a:pPr>
              <a:lnSpc>
                <a:spcPct val="130000"/>
              </a:lnSpc>
              <a:defRPr/>
            </a:pPr>
            <a:r>
              <a:rPr lang="zh-CN" altLang="en-US" sz="1050" dirty="0">
                <a:solidFill>
                  <a:schemeClr val="tx1">
                    <a:lumMod val="75000"/>
                    <a:lumOff val="25000"/>
                  </a:schemeClr>
                </a:solidFill>
                <a:latin typeface="+mj-ea"/>
                <a:ea typeface="+mj-ea"/>
              </a:rPr>
              <a:t>点击输入简要文字内容，文字内容需概括精炼，不用多余的文字修饰。</a:t>
            </a:r>
          </a:p>
        </p:txBody>
      </p:sp>
      <p:sp>
        <p:nvSpPr>
          <p:cNvPr id="18" name="TextBox 37"/>
          <p:cNvSpPr txBox="1"/>
          <p:nvPr/>
        </p:nvSpPr>
        <p:spPr>
          <a:xfrm>
            <a:off x="1475656" y="3782249"/>
            <a:ext cx="1620000" cy="28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19989" tIns="0" rIns="119989"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r">
              <a:buClr>
                <a:srgbClr val="C00000"/>
              </a:buClr>
            </a:pPr>
            <a:r>
              <a:rPr lang="zh-CN" altLang="en-US" dirty="0">
                <a:solidFill>
                  <a:schemeClr val="tx1">
                    <a:lumMod val="65000"/>
                    <a:lumOff val="35000"/>
                  </a:schemeClr>
                </a:solidFill>
              </a:rPr>
              <a:t>点击输入标题</a:t>
            </a:r>
          </a:p>
        </p:txBody>
      </p:sp>
      <p:sp>
        <p:nvSpPr>
          <p:cNvPr id="19" name="TextBox 38"/>
          <p:cNvSpPr txBox="1"/>
          <p:nvPr/>
        </p:nvSpPr>
        <p:spPr>
          <a:xfrm>
            <a:off x="1535008" y="4061538"/>
            <a:ext cx="2316912" cy="512448"/>
          </a:xfrm>
          <a:prstGeom prst="rect">
            <a:avLst/>
          </a:prstGeom>
          <a:noFill/>
        </p:spPr>
        <p:txBody>
          <a:bodyPr wrap="square" rtlCol="0">
            <a:spAutoFit/>
          </a:bodyPr>
          <a:lstStyle/>
          <a:p>
            <a:pPr>
              <a:lnSpc>
                <a:spcPct val="130000"/>
              </a:lnSpc>
              <a:defRPr/>
            </a:pPr>
            <a:r>
              <a:rPr lang="zh-CN" altLang="en-US" sz="1050" dirty="0">
                <a:solidFill>
                  <a:schemeClr val="tx1">
                    <a:lumMod val="75000"/>
                    <a:lumOff val="25000"/>
                  </a:schemeClr>
                </a:solidFill>
                <a:latin typeface="+mj-ea"/>
                <a:ea typeface="+mj-ea"/>
              </a:rPr>
              <a:t>点击输入简要文字内容，文字内容需概括精炼，不用多余的文字修饰。</a:t>
            </a:r>
          </a:p>
        </p:txBody>
      </p:sp>
      <p:sp>
        <p:nvSpPr>
          <p:cNvPr id="20" name="TextBox 39"/>
          <p:cNvSpPr txBox="1"/>
          <p:nvPr/>
        </p:nvSpPr>
        <p:spPr>
          <a:xfrm>
            <a:off x="5525864" y="3801903"/>
            <a:ext cx="1620000" cy="28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19989" tIns="0" rIns="119989"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buClr>
                <a:srgbClr val="C00000"/>
              </a:buClr>
            </a:pPr>
            <a:r>
              <a:rPr lang="zh-CN" altLang="en-US" dirty="0">
                <a:solidFill>
                  <a:schemeClr val="tx1">
                    <a:lumMod val="65000"/>
                    <a:lumOff val="35000"/>
                  </a:schemeClr>
                </a:solidFill>
              </a:rPr>
              <a:t>点击输入标题</a:t>
            </a:r>
          </a:p>
        </p:txBody>
      </p:sp>
      <p:sp>
        <p:nvSpPr>
          <p:cNvPr id="21" name="TextBox 40"/>
          <p:cNvSpPr txBox="1"/>
          <p:nvPr/>
        </p:nvSpPr>
        <p:spPr>
          <a:xfrm>
            <a:off x="5184068" y="4081818"/>
            <a:ext cx="2556284" cy="512448"/>
          </a:xfrm>
          <a:prstGeom prst="rect">
            <a:avLst/>
          </a:prstGeom>
          <a:noFill/>
        </p:spPr>
        <p:txBody>
          <a:bodyPr wrap="square" rtlCol="0">
            <a:spAutoFit/>
          </a:bodyPr>
          <a:lstStyle/>
          <a:p>
            <a:pPr>
              <a:lnSpc>
                <a:spcPct val="130000"/>
              </a:lnSpc>
              <a:defRPr/>
            </a:pPr>
            <a:r>
              <a:rPr lang="zh-CN" altLang="en-US" sz="1050" dirty="0">
                <a:solidFill>
                  <a:schemeClr val="tx1">
                    <a:lumMod val="75000"/>
                    <a:lumOff val="25000"/>
                  </a:schemeClr>
                </a:solidFill>
                <a:latin typeface="+mj-ea"/>
                <a:ea typeface="+mj-ea"/>
              </a:rPr>
              <a:t>点击输入简要文字内容，文字内容需概括精炼，不用多余的文字修饰。</a:t>
            </a:r>
          </a:p>
        </p:txBody>
      </p:sp>
      <p:sp>
        <p:nvSpPr>
          <p:cNvPr id="22" name="TextBox 41"/>
          <p:cNvSpPr txBox="1"/>
          <p:nvPr/>
        </p:nvSpPr>
        <p:spPr>
          <a:xfrm>
            <a:off x="6353956" y="2866936"/>
            <a:ext cx="1620000" cy="28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19989" tIns="0" rIns="119989"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buClr>
                <a:schemeClr val="accent2"/>
              </a:buClr>
            </a:pPr>
            <a:r>
              <a:rPr lang="zh-CN" altLang="en-US" dirty="0">
                <a:solidFill>
                  <a:schemeClr val="tx1">
                    <a:lumMod val="65000"/>
                    <a:lumOff val="35000"/>
                  </a:schemeClr>
                </a:solidFill>
              </a:rPr>
              <a:t>点击输入标题</a:t>
            </a:r>
          </a:p>
        </p:txBody>
      </p:sp>
      <p:sp>
        <p:nvSpPr>
          <p:cNvPr id="23" name="TextBox 42"/>
          <p:cNvSpPr txBox="1"/>
          <p:nvPr/>
        </p:nvSpPr>
        <p:spPr>
          <a:xfrm>
            <a:off x="6012160" y="3146850"/>
            <a:ext cx="2556284" cy="512448"/>
          </a:xfrm>
          <a:prstGeom prst="rect">
            <a:avLst/>
          </a:prstGeom>
          <a:noFill/>
        </p:spPr>
        <p:txBody>
          <a:bodyPr wrap="square" rtlCol="0">
            <a:spAutoFit/>
          </a:bodyPr>
          <a:lstStyle/>
          <a:p>
            <a:pPr>
              <a:lnSpc>
                <a:spcPct val="130000"/>
              </a:lnSpc>
              <a:defRPr/>
            </a:pPr>
            <a:r>
              <a:rPr lang="zh-CN" altLang="en-US" sz="1050" dirty="0">
                <a:solidFill>
                  <a:schemeClr val="tx1">
                    <a:lumMod val="75000"/>
                    <a:lumOff val="25000"/>
                  </a:schemeClr>
                </a:solidFill>
                <a:latin typeface="+mj-ea"/>
                <a:ea typeface="+mj-ea"/>
              </a:rPr>
              <a:t>点击输入简要文字内容，文字内容需概括精炼，不用多余的文字修饰。</a:t>
            </a:r>
          </a:p>
        </p:txBody>
      </p:sp>
      <p:sp>
        <p:nvSpPr>
          <p:cNvPr id="24" name="TextBox 43"/>
          <p:cNvSpPr txBox="1"/>
          <p:nvPr/>
        </p:nvSpPr>
        <p:spPr>
          <a:xfrm>
            <a:off x="6822008" y="1843686"/>
            <a:ext cx="1620000" cy="28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19989" tIns="0" rIns="119989"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buClr>
                <a:srgbClr val="C00000"/>
              </a:buClr>
            </a:pPr>
            <a:r>
              <a:rPr lang="zh-CN" altLang="en-US" dirty="0">
                <a:solidFill>
                  <a:schemeClr val="tx1">
                    <a:lumMod val="65000"/>
                    <a:lumOff val="35000"/>
                  </a:schemeClr>
                </a:solidFill>
              </a:rPr>
              <a:t>点击输入标题</a:t>
            </a:r>
          </a:p>
        </p:txBody>
      </p:sp>
      <p:sp>
        <p:nvSpPr>
          <p:cNvPr id="25" name="TextBox 44"/>
          <p:cNvSpPr txBox="1"/>
          <p:nvPr/>
        </p:nvSpPr>
        <p:spPr>
          <a:xfrm>
            <a:off x="6480212" y="2123601"/>
            <a:ext cx="2556284" cy="512448"/>
          </a:xfrm>
          <a:prstGeom prst="rect">
            <a:avLst/>
          </a:prstGeom>
          <a:noFill/>
        </p:spPr>
        <p:txBody>
          <a:bodyPr wrap="square" rtlCol="0">
            <a:spAutoFit/>
          </a:bodyPr>
          <a:lstStyle/>
          <a:p>
            <a:pPr>
              <a:lnSpc>
                <a:spcPct val="130000"/>
              </a:lnSpc>
              <a:defRPr/>
            </a:pPr>
            <a:r>
              <a:rPr lang="zh-CN" altLang="en-US" sz="1050" dirty="0">
                <a:solidFill>
                  <a:schemeClr val="tx1">
                    <a:lumMod val="75000"/>
                    <a:lumOff val="25000"/>
                  </a:schemeClr>
                </a:solidFill>
                <a:latin typeface="+mj-ea"/>
                <a:ea typeface="+mj-ea"/>
              </a:rPr>
              <a:t>点击输入简要文字内容，文字内容需概括精炼，不用多余的文字修饰。</a:t>
            </a:r>
          </a:p>
        </p:txBody>
      </p:sp>
      <p:grpSp>
        <p:nvGrpSpPr>
          <p:cNvPr id="32" name="组合 31"/>
          <p:cNvGrpSpPr/>
          <p:nvPr/>
        </p:nvGrpSpPr>
        <p:grpSpPr>
          <a:xfrm>
            <a:off x="3832951" y="1131590"/>
            <a:ext cx="1440000" cy="1440000"/>
            <a:chOff x="3832951" y="1054702"/>
            <a:chExt cx="1440000" cy="1440000"/>
          </a:xfrm>
        </p:grpSpPr>
        <p:sp>
          <p:nvSpPr>
            <p:cNvPr id="31" name="椭圆 30"/>
            <p:cNvSpPr/>
            <p:nvPr/>
          </p:nvSpPr>
          <p:spPr>
            <a:xfrm>
              <a:off x="3832951" y="1054702"/>
              <a:ext cx="1440000" cy="1440000"/>
            </a:xfrm>
            <a:prstGeom prst="ellips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zh-CN" altLang="en-US" sz="1400">
                <a:latin typeface="Impact" panose="020B0806030902050204" pitchFamily="34" charset="0"/>
              </a:endParaRPr>
            </a:p>
          </p:txBody>
        </p:sp>
        <p:sp>
          <p:nvSpPr>
            <p:cNvPr id="28" name="TextBox 21"/>
            <p:cNvSpPr txBox="1"/>
            <p:nvPr/>
          </p:nvSpPr>
          <p:spPr>
            <a:xfrm>
              <a:off x="4204138" y="1420759"/>
              <a:ext cx="697627" cy="707886"/>
            </a:xfrm>
            <a:prstGeom prst="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defPPr>
                <a:defRPr lang="zh-CN"/>
              </a:defPPr>
              <a:lvl1pPr algn="ctr">
                <a:defRPr sz="1400">
                  <a:solidFill>
                    <a:schemeClr val="lt1"/>
                  </a:solidFill>
                  <a:latin typeface="Impact" panose="020B080603090205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000" b="1" dirty="0"/>
                <a:t>产品</a:t>
              </a:r>
              <a:endParaRPr lang="en-US" altLang="zh-CN" sz="2000" b="1" dirty="0"/>
            </a:p>
            <a:p>
              <a:r>
                <a:rPr lang="zh-CN" altLang="en-US" sz="2000" b="1" dirty="0"/>
                <a:t>特色</a:t>
              </a:r>
            </a:p>
          </p:txBody>
        </p:sp>
      </p:grpSp>
    </p:spTree>
    <p:extLst>
      <p:ext uri="{BB962C8B-B14F-4D97-AF65-F5344CB8AC3E}">
        <p14:creationId xmlns:p14="http://schemas.microsoft.com/office/powerpoint/2010/main" val="1420505685"/>
      </p:ext>
    </p:extLst>
  </p:cSld>
  <p:clrMapOvr>
    <a:masterClrMapping/>
  </p:clrMapOvr>
  <p:transition spd="slow" advTm="6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900" decel="100000" fill="hold"/>
                                        <p:tgtEl>
                                          <p:spTgt spid="3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2"/>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1" presetClass="entr" presetSubtype="1"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heel(1)">
                                      <p:cBhvr>
                                        <p:cTn id="14" dur="1000"/>
                                        <p:tgtEl>
                                          <p:spTgt spid="3"/>
                                        </p:tgtEl>
                                      </p:cBhvr>
                                    </p:animEffect>
                                  </p:childTnLst>
                                </p:cTn>
                              </p:par>
                            </p:childTnLst>
                          </p:cTn>
                        </p:par>
                        <p:par>
                          <p:cTn id="15" fill="hold">
                            <p:stCondLst>
                              <p:cond delay="2000"/>
                            </p:stCondLst>
                            <p:childTnLst>
                              <p:par>
                                <p:cTn id="16" presetID="18" presetClass="entr" presetSubtype="12"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strips(downLeft)">
                                      <p:cBhvr>
                                        <p:cTn id="18" dur="500"/>
                                        <p:tgtEl>
                                          <p:spTgt spid="5"/>
                                        </p:tgtEl>
                                      </p:cBhvr>
                                    </p:animEffect>
                                  </p:childTnLst>
                                </p:cTn>
                              </p:par>
                              <p:par>
                                <p:cTn id="19" presetID="18" presetClass="entr" presetSubtype="12" fill="hold"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strips(downLeft)">
                                      <p:cBhvr>
                                        <p:cTn id="21" dur="500"/>
                                        <p:tgtEl>
                                          <p:spTgt spid="6"/>
                                        </p:tgtEl>
                                      </p:cBhvr>
                                    </p:animEffect>
                                  </p:childTnLst>
                                </p:cTn>
                              </p:par>
                              <p:par>
                                <p:cTn id="22" presetID="18" presetClass="entr" presetSubtype="6" fill="hold"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strips(downRight)">
                                      <p:cBhvr>
                                        <p:cTn id="24" dur="500"/>
                                        <p:tgtEl>
                                          <p:spTgt spid="7"/>
                                        </p:tgtEl>
                                      </p:cBhvr>
                                    </p:animEffect>
                                  </p:childTnLst>
                                </p:cTn>
                              </p:par>
                              <p:par>
                                <p:cTn id="25" presetID="18" presetClass="entr" presetSubtype="6" fill="hold"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strips(downRight)">
                                      <p:cBhvr>
                                        <p:cTn id="27" dur="500"/>
                                        <p:tgtEl>
                                          <p:spTgt spid="8"/>
                                        </p:tgtEl>
                                      </p:cBhvr>
                                    </p:animEffect>
                                  </p:childTnLst>
                                </p:cTn>
                              </p:par>
                              <p:par>
                                <p:cTn id="28" presetID="53" presetClass="entr" presetSubtype="16" fill="hold" grpId="0" nodeType="withEffect">
                                  <p:stCondLst>
                                    <p:cond delay="300"/>
                                  </p:stCondLst>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ppt_w</p:attrName>
                                        </p:attrNameLst>
                                      </p:cBhvr>
                                      <p:tavLst>
                                        <p:tav tm="0">
                                          <p:val>
                                            <p:fltVal val="0"/>
                                          </p:val>
                                        </p:tav>
                                        <p:tav tm="100000">
                                          <p:val>
                                            <p:strVal val="#ppt_w"/>
                                          </p:val>
                                        </p:tav>
                                      </p:tavLst>
                                    </p:anim>
                                    <p:anim calcmode="lin" valueType="num">
                                      <p:cBhvr>
                                        <p:cTn id="31" dur="500" fill="hold"/>
                                        <p:tgtEl>
                                          <p:spTgt spid="14"/>
                                        </p:tgtEl>
                                        <p:attrNameLst>
                                          <p:attrName>ppt_h</p:attrName>
                                        </p:attrNameLst>
                                      </p:cBhvr>
                                      <p:tavLst>
                                        <p:tav tm="0">
                                          <p:val>
                                            <p:fltVal val="0"/>
                                          </p:val>
                                        </p:tav>
                                        <p:tav tm="100000">
                                          <p:val>
                                            <p:strVal val="#ppt_h"/>
                                          </p:val>
                                        </p:tav>
                                      </p:tavLst>
                                    </p:anim>
                                    <p:animEffect transition="in" filter="fade">
                                      <p:cBhvr>
                                        <p:cTn id="32" dur="500"/>
                                        <p:tgtEl>
                                          <p:spTgt spid="14"/>
                                        </p:tgtEl>
                                      </p:cBhvr>
                                    </p:animEffect>
                                  </p:childTnLst>
                                </p:cTn>
                              </p:par>
                              <p:par>
                                <p:cTn id="33" presetID="53" presetClass="entr" presetSubtype="16" fill="hold" grpId="0" nodeType="withEffect">
                                  <p:stCondLst>
                                    <p:cond delay="300"/>
                                  </p:stCondLst>
                                  <p:childTnLst>
                                    <p:set>
                                      <p:cBhvr>
                                        <p:cTn id="34" dur="1" fill="hold">
                                          <p:stCondLst>
                                            <p:cond delay="0"/>
                                          </p:stCondLst>
                                        </p:cTn>
                                        <p:tgtEl>
                                          <p:spTgt spid="9"/>
                                        </p:tgtEl>
                                        <p:attrNameLst>
                                          <p:attrName>style.visibility</p:attrName>
                                        </p:attrNameLst>
                                      </p:cBhvr>
                                      <p:to>
                                        <p:strVal val="visible"/>
                                      </p:to>
                                    </p:set>
                                    <p:anim calcmode="lin" valueType="num">
                                      <p:cBhvr>
                                        <p:cTn id="35" dur="500" fill="hold"/>
                                        <p:tgtEl>
                                          <p:spTgt spid="9"/>
                                        </p:tgtEl>
                                        <p:attrNameLst>
                                          <p:attrName>ppt_w</p:attrName>
                                        </p:attrNameLst>
                                      </p:cBhvr>
                                      <p:tavLst>
                                        <p:tav tm="0">
                                          <p:val>
                                            <p:fltVal val="0"/>
                                          </p:val>
                                        </p:tav>
                                        <p:tav tm="100000">
                                          <p:val>
                                            <p:strVal val="#ppt_w"/>
                                          </p:val>
                                        </p:tav>
                                      </p:tavLst>
                                    </p:anim>
                                    <p:anim calcmode="lin" valueType="num">
                                      <p:cBhvr>
                                        <p:cTn id="36" dur="500" fill="hold"/>
                                        <p:tgtEl>
                                          <p:spTgt spid="9"/>
                                        </p:tgtEl>
                                        <p:attrNameLst>
                                          <p:attrName>ppt_h</p:attrName>
                                        </p:attrNameLst>
                                      </p:cBhvr>
                                      <p:tavLst>
                                        <p:tav tm="0">
                                          <p:val>
                                            <p:fltVal val="0"/>
                                          </p:val>
                                        </p:tav>
                                        <p:tav tm="100000">
                                          <p:val>
                                            <p:strVal val="#ppt_h"/>
                                          </p:val>
                                        </p:tav>
                                      </p:tavLst>
                                    </p:anim>
                                    <p:animEffect transition="in" filter="fade">
                                      <p:cBhvr>
                                        <p:cTn id="37" dur="500"/>
                                        <p:tgtEl>
                                          <p:spTgt spid="9"/>
                                        </p:tgtEl>
                                      </p:cBhvr>
                                    </p:animEffect>
                                  </p:childTnLst>
                                </p:cTn>
                              </p:par>
                              <p:par>
                                <p:cTn id="38" presetID="53" presetClass="entr" presetSubtype="16" fill="hold" grpId="0" nodeType="withEffect">
                                  <p:stCondLst>
                                    <p:cond delay="300"/>
                                  </p:stCondLst>
                                  <p:childTnLst>
                                    <p:set>
                                      <p:cBhvr>
                                        <p:cTn id="39" dur="1" fill="hold">
                                          <p:stCondLst>
                                            <p:cond delay="0"/>
                                          </p:stCondLst>
                                        </p:cTn>
                                        <p:tgtEl>
                                          <p:spTgt spid="10"/>
                                        </p:tgtEl>
                                        <p:attrNameLst>
                                          <p:attrName>style.visibility</p:attrName>
                                        </p:attrNameLst>
                                      </p:cBhvr>
                                      <p:to>
                                        <p:strVal val="visible"/>
                                      </p:to>
                                    </p:set>
                                    <p:anim calcmode="lin" valueType="num">
                                      <p:cBhvr>
                                        <p:cTn id="40" dur="500" fill="hold"/>
                                        <p:tgtEl>
                                          <p:spTgt spid="10"/>
                                        </p:tgtEl>
                                        <p:attrNameLst>
                                          <p:attrName>ppt_w</p:attrName>
                                        </p:attrNameLst>
                                      </p:cBhvr>
                                      <p:tavLst>
                                        <p:tav tm="0">
                                          <p:val>
                                            <p:fltVal val="0"/>
                                          </p:val>
                                        </p:tav>
                                        <p:tav tm="100000">
                                          <p:val>
                                            <p:strVal val="#ppt_w"/>
                                          </p:val>
                                        </p:tav>
                                      </p:tavLst>
                                    </p:anim>
                                    <p:anim calcmode="lin" valueType="num">
                                      <p:cBhvr>
                                        <p:cTn id="41" dur="500" fill="hold"/>
                                        <p:tgtEl>
                                          <p:spTgt spid="10"/>
                                        </p:tgtEl>
                                        <p:attrNameLst>
                                          <p:attrName>ppt_h</p:attrName>
                                        </p:attrNameLst>
                                      </p:cBhvr>
                                      <p:tavLst>
                                        <p:tav tm="0">
                                          <p:val>
                                            <p:fltVal val="0"/>
                                          </p:val>
                                        </p:tav>
                                        <p:tav tm="100000">
                                          <p:val>
                                            <p:strVal val="#ppt_h"/>
                                          </p:val>
                                        </p:tav>
                                      </p:tavLst>
                                    </p:anim>
                                    <p:animEffect transition="in" filter="fade">
                                      <p:cBhvr>
                                        <p:cTn id="42" dur="500"/>
                                        <p:tgtEl>
                                          <p:spTgt spid="10"/>
                                        </p:tgtEl>
                                      </p:cBhvr>
                                    </p:animEffect>
                                  </p:childTnLst>
                                </p:cTn>
                              </p:par>
                              <p:par>
                                <p:cTn id="43" presetID="53" presetClass="entr" presetSubtype="16" fill="hold" grpId="0" nodeType="withEffect">
                                  <p:stCondLst>
                                    <p:cond delay="300"/>
                                  </p:stCondLst>
                                  <p:childTnLst>
                                    <p:set>
                                      <p:cBhvr>
                                        <p:cTn id="44" dur="1" fill="hold">
                                          <p:stCondLst>
                                            <p:cond delay="0"/>
                                          </p:stCondLst>
                                        </p:cTn>
                                        <p:tgtEl>
                                          <p:spTgt spid="11"/>
                                        </p:tgtEl>
                                        <p:attrNameLst>
                                          <p:attrName>style.visibility</p:attrName>
                                        </p:attrNameLst>
                                      </p:cBhvr>
                                      <p:to>
                                        <p:strVal val="visible"/>
                                      </p:to>
                                    </p:set>
                                    <p:anim calcmode="lin" valueType="num">
                                      <p:cBhvr>
                                        <p:cTn id="45" dur="500" fill="hold"/>
                                        <p:tgtEl>
                                          <p:spTgt spid="11"/>
                                        </p:tgtEl>
                                        <p:attrNameLst>
                                          <p:attrName>ppt_w</p:attrName>
                                        </p:attrNameLst>
                                      </p:cBhvr>
                                      <p:tavLst>
                                        <p:tav tm="0">
                                          <p:val>
                                            <p:fltVal val="0"/>
                                          </p:val>
                                        </p:tav>
                                        <p:tav tm="100000">
                                          <p:val>
                                            <p:strVal val="#ppt_w"/>
                                          </p:val>
                                        </p:tav>
                                      </p:tavLst>
                                    </p:anim>
                                    <p:anim calcmode="lin" valueType="num">
                                      <p:cBhvr>
                                        <p:cTn id="46" dur="500" fill="hold"/>
                                        <p:tgtEl>
                                          <p:spTgt spid="11"/>
                                        </p:tgtEl>
                                        <p:attrNameLst>
                                          <p:attrName>ppt_h</p:attrName>
                                        </p:attrNameLst>
                                      </p:cBhvr>
                                      <p:tavLst>
                                        <p:tav tm="0">
                                          <p:val>
                                            <p:fltVal val="0"/>
                                          </p:val>
                                        </p:tav>
                                        <p:tav tm="100000">
                                          <p:val>
                                            <p:strVal val="#ppt_h"/>
                                          </p:val>
                                        </p:tav>
                                      </p:tavLst>
                                    </p:anim>
                                    <p:animEffect transition="in" filter="fade">
                                      <p:cBhvr>
                                        <p:cTn id="47" dur="500"/>
                                        <p:tgtEl>
                                          <p:spTgt spid="11"/>
                                        </p:tgtEl>
                                      </p:cBhvr>
                                    </p:animEffect>
                                  </p:childTnLst>
                                </p:cTn>
                              </p:par>
                              <p:par>
                                <p:cTn id="48" presetID="53" presetClass="entr" presetSubtype="16" fill="hold" grpId="0" nodeType="withEffect">
                                  <p:stCondLst>
                                    <p:cond delay="300"/>
                                  </p:stCondLst>
                                  <p:childTnLst>
                                    <p:set>
                                      <p:cBhvr>
                                        <p:cTn id="49" dur="1" fill="hold">
                                          <p:stCondLst>
                                            <p:cond delay="0"/>
                                          </p:stCondLst>
                                        </p:cTn>
                                        <p:tgtEl>
                                          <p:spTgt spid="12"/>
                                        </p:tgtEl>
                                        <p:attrNameLst>
                                          <p:attrName>style.visibility</p:attrName>
                                        </p:attrNameLst>
                                      </p:cBhvr>
                                      <p:to>
                                        <p:strVal val="visible"/>
                                      </p:to>
                                    </p:set>
                                    <p:anim calcmode="lin" valueType="num">
                                      <p:cBhvr>
                                        <p:cTn id="50" dur="500" fill="hold"/>
                                        <p:tgtEl>
                                          <p:spTgt spid="12"/>
                                        </p:tgtEl>
                                        <p:attrNameLst>
                                          <p:attrName>ppt_w</p:attrName>
                                        </p:attrNameLst>
                                      </p:cBhvr>
                                      <p:tavLst>
                                        <p:tav tm="0">
                                          <p:val>
                                            <p:fltVal val="0"/>
                                          </p:val>
                                        </p:tav>
                                        <p:tav tm="100000">
                                          <p:val>
                                            <p:strVal val="#ppt_w"/>
                                          </p:val>
                                        </p:tav>
                                      </p:tavLst>
                                    </p:anim>
                                    <p:anim calcmode="lin" valueType="num">
                                      <p:cBhvr>
                                        <p:cTn id="51" dur="500" fill="hold"/>
                                        <p:tgtEl>
                                          <p:spTgt spid="12"/>
                                        </p:tgtEl>
                                        <p:attrNameLst>
                                          <p:attrName>ppt_h</p:attrName>
                                        </p:attrNameLst>
                                      </p:cBhvr>
                                      <p:tavLst>
                                        <p:tav tm="0">
                                          <p:val>
                                            <p:fltVal val="0"/>
                                          </p:val>
                                        </p:tav>
                                        <p:tav tm="100000">
                                          <p:val>
                                            <p:strVal val="#ppt_h"/>
                                          </p:val>
                                        </p:tav>
                                      </p:tavLst>
                                    </p:anim>
                                    <p:animEffect transition="in" filter="fade">
                                      <p:cBhvr>
                                        <p:cTn id="52" dur="500"/>
                                        <p:tgtEl>
                                          <p:spTgt spid="12"/>
                                        </p:tgtEl>
                                      </p:cBhvr>
                                    </p:animEffect>
                                  </p:childTnLst>
                                </p:cTn>
                              </p:par>
                              <p:par>
                                <p:cTn id="53" presetID="53" presetClass="entr" presetSubtype="16" fill="hold" grpId="0" nodeType="withEffect">
                                  <p:stCondLst>
                                    <p:cond delay="300"/>
                                  </p:stCondLst>
                                  <p:childTnLst>
                                    <p:set>
                                      <p:cBhvr>
                                        <p:cTn id="54" dur="1" fill="hold">
                                          <p:stCondLst>
                                            <p:cond delay="0"/>
                                          </p:stCondLst>
                                        </p:cTn>
                                        <p:tgtEl>
                                          <p:spTgt spid="13"/>
                                        </p:tgtEl>
                                        <p:attrNameLst>
                                          <p:attrName>style.visibility</p:attrName>
                                        </p:attrNameLst>
                                      </p:cBhvr>
                                      <p:to>
                                        <p:strVal val="visible"/>
                                      </p:to>
                                    </p:set>
                                    <p:anim calcmode="lin" valueType="num">
                                      <p:cBhvr>
                                        <p:cTn id="55" dur="500" fill="hold"/>
                                        <p:tgtEl>
                                          <p:spTgt spid="13"/>
                                        </p:tgtEl>
                                        <p:attrNameLst>
                                          <p:attrName>ppt_w</p:attrName>
                                        </p:attrNameLst>
                                      </p:cBhvr>
                                      <p:tavLst>
                                        <p:tav tm="0">
                                          <p:val>
                                            <p:fltVal val="0"/>
                                          </p:val>
                                        </p:tav>
                                        <p:tav tm="100000">
                                          <p:val>
                                            <p:strVal val="#ppt_w"/>
                                          </p:val>
                                        </p:tav>
                                      </p:tavLst>
                                    </p:anim>
                                    <p:anim calcmode="lin" valueType="num">
                                      <p:cBhvr>
                                        <p:cTn id="56" dur="500" fill="hold"/>
                                        <p:tgtEl>
                                          <p:spTgt spid="13"/>
                                        </p:tgtEl>
                                        <p:attrNameLst>
                                          <p:attrName>ppt_h</p:attrName>
                                        </p:attrNameLst>
                                      </p:cBhvr>
                                      <p:tavLst>
                                        <p:tav tm="0">
                                          <p:val>
                                            <p:fltVal val="0"/>
                                          </p:val>
                                        </p:tav>
                                        <p:tav tm="100000">
                                          <p:val>
                                            <p:strVal val="#ppt_h"/>
                                          </p:val>
                                        </p:tav>
                                      </p:tavLst>
                                    </p:anim>
                                    <p:animEffect transition="in" filter="fade">
                                      <p:cBhvr>
                                        <p:cTn id="57" dur="500"/>
                                        <p:tgtEl>
                                          <p:spTgt spid="13"/>
                                        </p:tgtEl>
                                      </p:cBhvr>
                                    </p:animEffect>
                                  </p:childTnLst>
                                </p:cTn>
                              </p:par>
                            </p:childTnLst>
                          </p:cTn>
                        </p:par>
                        <p:par>
                          <p:cTn id="58" fill="hold">
                            <p:stCondLst>
                              <p:cond delay="2800"/>
                            </p:stCondLst>
                            <p:childTnLst>
                              <p:par>
                                <p:cTn id="59" presetID="12" presetClass="entr" presetSubtype="2" fill="hold" grpId="0" nodeType="afterEffect">
                                  <p:stCondLst>
                                    <p:cond delay="0"/>
                                  </p:stCondLst>
                                  <p:childTnLst>
                                    <p:set>
                                      <p:cBhvr>
                                        <p:cTn id="60" dur="1" fill="hold">
                                          <p:stCondLst>
                                            <p:cond delay="0"/>
                                          </p:stCondLst>
                                        </p:cTn>
                                        <p:tgtEl>
                                          <p:spTgt spid="4"/>
                                        </p:tgtEl>
                                        <p:attrNameLst>
                                          <p:attrName>style.visibility</p:attrName>
                                        </p:attrNameLst>
                                      </p:cBhvr>
                                      <p:to>
                                        <p:strVal val="visible"/>
                                      </p:to>
                                    </p:set>
                                    <p:anim calcmode="lin" valueType="num">
                                      <p:cBhvr additive="base">
                                        <p:cTn id="61" dur="500"/>
                                        <p:tgtEl>
                                          <p:spTgt spid="4"/>
                                        </p:tgtEl>
                                        <p:attrNameLst>
                                          <p:attrName>ppt_x</p:attrName>
                                        </p:attrNameLst>
                                      </p:cBhvr>
                                      <p:tavLst>
                                        <p:tav tm="0">
                                          <p:val>
                                            <p:strVal val="#ppt_x+#ppt_w*1.125000"/>
                                          </p:val>
                                        </p:tav>
                                        <p:tav tm="100000">
                                          <p:val>
                                            <p:strVal val="#ppt_x"/>
                                          </p:val>
                                        </p:tav>
                                      </p:tavLst>
                                    </p:anim>
                                    <p:animEffect transition="in" filter="wipe(left)">
                                      <p:cBhvr>
                                        <p:cTn id="62" dur="500"/>
                                        <p:tgtEl>
                                          <p:spTgt spid="4"/>
                                        </p:tgtEl>
                                      </p:cBhvr>
                                    </p:animEffect>
                                  </p:childTnLst>
                                </p:cTn>
                              </p:par>
                              <p:par>
                                <p:cTn id="63" presetID="18" presetClass="entr" presetSubtype="3" fill="hold" grpId="0" nodeType="with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strips(upRight)">
                                      <p:cBhvr>
                                        <p:cTn id="65" dur="500"/>
                                        <p:tgtEl>
                                          <p:spTgt spid="15"/>
                                        </p:tgtEl>
                                      </p:cBhvr>
                                    </p:animEffect>
                                  </p:childTnLst>
                                </p:cTn>
                              </p:par>
                            </p:childTnLst>
                          </p:cTn>
                        </p:par>
                        <p:par>
                          <p:cTn id="66" fill="hold">
                            <p:stCondLst>
                              <p:cond delay="3300"/>
                            </p:stCondLst>
                            <p:childTnLst>
                              <p:par>
                                <p:cTn id="67" presetID="12" presetClass="entr" presetSubtype="2" fill="hold" grpId="0" nodeType="afterEffect">
                                  <p:stCondLst>
                                    <p:cond delay="0"/>
                                  </p:stCondLst>
                                  <p:childTnLst>
                                    <p:set>
                                      <p:cBhvr>
                                        <p:cTn id="68" dur="1" fill="hold">
                                          <p:stCondLst>
                                            <p:cond delay="0"/>
                                          </p:stCondLst>
                                        </p:cTn>
                                        <p:tgtEl>
                                          <p:spTgt spid="16"/>
                                        </p:tgtEl>
                                        <p:attrNameLst>
                                          <p:attrName>style.visibility</p:attrName>
                                        </p:attrNameLst>
                                      </p:cBhvr>
                                      <p:to>
                                        <p:strVal val="visible"/>
                                      </p:to>
                                    </p:set>
                                    <p:anim calcmode="lin" valueType="num">
                                      <p:cBhvr additive="base">
                                        <p:cTn id="69" dur="500"/>
                                        <p:tgtEl>
                                          <p:spTgt spid="16"/>
                                        </p:tgtEl>
                                        <p:attrNameLst>
                                          <p:attrName>ppt_x</p:attrName>
                                        </p:attrNameLst>
                                      </p:cBhvr>
                                      <p:tavLst>
                                        <p:tav tm="0">
                                          <p:val>
                                            <p:strVal val="#ppt_x+#ppt_w*1.125000"/>
                                          </p:val>
                                        </p:tav>
                                        <p:tav tm="100000">
                                          <p:val>
                                            <p:strVal val="#ppt_x"/>
                                          </p:val>
                                        </p:tav>
                                      </p:tavLst>
                                    </p:anim>
                                    <p:animEffect transition="in" filter="wipe(left)">
                                      <p:cBhvr>
                                        <p:cTn id="70" dur="500"/>
                                        <p:tgtEl>
                                          <p:spTgt spid="16"/>
                                        </p:tgtEl>
                                      </p:cBhvr>
                                    </p:animEffect>
                                  </p:childTnLst>
                                </p:cTn>
                              </p:par>
                              <p:par>
                                <p:cTn id="71" presetID="18" presetClass="entr" presetSubtype="3" fill="hold" grpId="0" nodeType="withEffect">
                                  <p:stCondLst>
                                    <p:cond delay="0"/>
                                  </p:stCondLst>
                                  <p:childTnLst>
                                    <p:set>
                                      <p:cBhvr>
                                        <p:cTn id="72" dur="1" fill="hold">
                                          <p:stCondLst>
                                            <p:cond delay="0"/>
                                          </p:stCondLst>
                                        </p:cTn>
                                        <p:tgtEl>
                                          <p:spTgt spid="17"/>
                                        </p:tgtEl>
                                        <p:attrNameLst>
                                          <p:attrName>style.visibility</p:attrName>
                                        </p:attrNameLst>
                                      </p:cBhvr>
                                      <p:to>
                                        <p:strVal val="visible"/>
                                      </p:to>
                                    </p:set>
                                    <p:animEffect transition="in" filter="strips(upRight)">
                                      <p:cBhvr>
                                        <p:cTn id="73" dur="500"/>
                                        <p:tgtEl>
                                          <p:spTgt spid="17"/>
                                        </p:tgtEl>
                                      </p:cBhvr>
                                    </p:animEffect>
                                  </p:childTnLst>
                                </p:cTn>
                              </p:par>
                            </p:childTnLst>
                          </p:cTn>
                        </p:par>
                        <p:par>
                          <p:cTn id="74" fill="hold">
                            <p:stCondLst>
                              <p:cond delay="3800"/>
                            </p:stCondLst>
                            <p:childTnLst>
                              <p:par>
                                <p:cTn id="75" presetID="12" presetClass="entr" presetSubtype="2" fill="hold" grpId="0" nodeType="afterEffect">
                                  <p:stCondLst>
                                    <p:cond delay="0"/>
                                  </p:stCondLst>
                                  <p:childTnLst>
                                    <p:set>
                                      <p:cBhvr>
                                        <p:cTn id="76" dur="1" fill="hold">
                                          <p:stCondLst>
                                            <p:cond delay="0"/>
                                          </p:stCondLst>
                                        </p:cTn>
                                        <p:tgtEl>
                                          <p:spTgt spid="18"/>
                                        </p:tgtEl>
                                        <p:attrNameLst>
                                          <p:attrName>style.visibility</p:attrName>
                                        </p:attrNameLst>
                                      </p:cBhvr>
                                      <p:to>
                                        <p:strVal val="visible"/>
                                      </p:to>
                                    </p:set>
                                    <p:anim calcmode="lin" valueType="num">
                                      <p:cBhvr additive="base">
                                        <p:cTn id="77" dur="500"/>
                                        <p:tgtEl>
                                          <p:spTgt spid="18"/>
                                        </p:tgtEl>
                                        <p:attrNameLst>
                                          <p:attrName>ppt_x</p:attrName>
                                        </p:attrNameLst>
                                      </p:cBhvr>
                                      <p:tavLst>
                                        <p:tav tm="0">
                                          <p:val>
                                            <p:strVal val="#ppt_x+#ppt_w*1.125000"/>
                                          </p:val>
                                        </p:tav>
                                        <p:tav tm="100000">
                                          <p:val>
                                            <p:strVal val="#ppt_x"/>
                                          </p:val>
                                        </p:tav>
                                      </p:tavLst>
                                    </p:anim>
                                    <p:animEffect transition="in" filter="wipe(left)">
                                      <p:cBhvr>
                                        <p:cTn id="78" dur="500"/>
                                        <p:tgtEl>
                                          <p:spTgt spid="18"/>
                                        </p:tgtEl>
                                      </p:cBhvr>
                                    </p:animEffect>
                                  </p:childTnLst>
                                </p:cTn>
                              </p:par>
                              <p:par>
                                <p:cTn id="79" presetID="18" presetClass="entr" presetSubtype="3" fill="hold" grpId="0" nodeType="withEffect">
                                  <p:stCondLst>
                                    <p:cond delay="0"/>
                                  </p:stCondLst>
                                  <p:childTnLst>
                                    <p:set>
                                      <p:cBhvr>
                                        <p:cTn id="80" dur="1" fill="hold">
                                          <p:stCondLst>
                                            <p:cond delay="0"/>
                                          </p:stCondLst>
                                        </p:cTn>
                                        <p:tgtEl>
                                          <p:spTgt spid="19"/>
                                        </p:tgtEl>
                                        <p:attrNameLst>
                                          <p:attrName>style.visibility</p:attrName>
                                        </p:attrNameLst>
                                      </p:cBhvr>
                                      <p:to>
                                        <p:strVal val="visible"/>
                                      </p:to>
                                    </p:set>
                                    <p:animEffect transition="in" filter="strips(upRight)">
                                      <p:cBhvr>
                                        <p:cTn id="81" dur="500"/>
                                        <p:tgtEl>
                                          <p:spTgt spid="19"/>
                                        </p:tgtEl>
                                      </p:cBhvr>
                                    </p:animEffect>
                                  </p:childTnLst>
                                </p:cTn>
                              </p:par>
                            </p:childTnLst>
                          </p:cTn>
                        </p:par>
                        <p:par>
                          <p:cTn id="82" fill="hold">
                            <p:stCondLst>
                              <p:cond delay="4300"/>
                            </p:stCondLst>
                            <p:childTnLst>
                              <p:par>
                                <p:cTn id="83" presetID="12" presetClass="entr" presetSubtype="2" fill="hold" grpId="0" nodeType="afterEffect">
                                  <p:stCondLst>
                                    <p:cond delay="0"/>
                                  </p:stCondLst>
                                  <p:childTnLst>
                                    <p:set>
                                      <p:cBhvr>
                                        <p:cTn id="84" dur="1" fill="hold">
                                          <p:stCondLst>
                                            <p:cond delay="0"/>
                                          </p:stCondLst>
                                        </p:cTn>
                                        <p:tgtEl>
                                          <p:spTgt spid="20"/>
                                        </p:tgtEl>
                                        <p:attrNameLst>
                                          <p:attrName>style.visibility</p:attrName>
                                        </p:attrNameLst>
                                      </p:cBhvr>
                                      <p:to>
                                        <p:strVal val="visible"/>
                                      </p:to>
                                    </p:set>
                                    <p:anim calcmode="lin" valueType="num">
                                      <p:cBhvr additive="base">
                                        <p:cTn id="85" dur="500"/>
                                        <p:tgtEl>
                                          <p:spTgt spid="20"/>
                                        </p:tgtEl>
                                        <p:attrNameLst>
                                          <p:attrName>ppt_x</p:attrName>
                                        </p:attrNameLst>
                                      </p:cBhvr>
                                      <p:tavLst>
                                        <p:tav tm="0">
                                          <p:val>
                                            <p:strVal val="#ppt_x+#ppt_w*1.125000"/>
                                          </p:val>
                                        </p:tav>
                                        <p:tav tm="100000">
                                          <p:val>
                                            <p:strVal val="#ppt_x"/>
                                          </p:val>
                                        </p:tav>
                                      </p:tavLst>
                                    </p:anim>
                                    <p:animEffect transition="in" filter="wipe(left)">
                                      <p:cBhvr>
                                        <p:cTn id="86" dur="500"/>
                                        <p:tgtEl>
                                          <p:spTgt spid="20"/>
                                        </p:tgtEl>
                                      </p:cBhvr>
                                    </p:animEffect>
                                  </p:childTnLst>
                                </p:cTn>
                              </p:par>
                              <p:par>
                                <p:cTn id="87" presetID="18" presetClass="entr" presetSubtype="3" fill="hold" grpId="0" nodeType="withEffect">
                                  <p:stCondLst>
                                    <p:cond delay="0"/>
                                  </p:stCondLst>
                                  <p:childTnLst>
                                    <p:set>
                                      <p:cBhvr>
                                        <p:cTn id="88" dur="1" fill="hold">
                                          <p:stCondLst>
                                            <p:cond delay="0"/>
                                          </p:stCondLst>
                                        </p:cTn>
                                        <p:tgtEl>
                                          <p:spTgt spid="21"/>
                                        </p:tgtEl>
                                        <p:attrNameLst>
                                          <p:attrName>style.visibility</p:attrName>
                                        </p:attrNameLst>
                                      </p:cBhvr>
                                      <p:to>
                                        <p:strVal val="visible"/>
                                      </p:to>
                                    </p:set>
                                    <p:animEffect transition="in" filter="strips(upRight)">
                                      <p:cBhvr>
                                        <p:cTn id="89" dur="500"/>
                                        <p:tgtEl>
                                          <p:spTgt spid="21"/>
                                        </p:tgtEl>
                                      </p:cBhvr>
                                    </p:animEffect>
                                  </p:childTnLst>
                                </p:cTn>
                              </p:par>
                            </p:childTnLst>
                          </p:cTn>
                        </p:par>
                        <p:par>
                          <p:cTn id="90" fill="hold">
                            <p:stCondLst>
                              <p:cond delay="4800"/>
                            </p:stCondLst>
                            <p:childTnLst>
                              <p:par>
                                <p:cTn id="91" presetID="12" presetClass="entr" presetSubtype="2" fill="hold" grpId="0" nodeType="afterEffect">
                                  <p:stCondLst>
                                    <p:cond delay="0"/>
                                  </p:stCondLst>
                                  <p:childTnLst>
                                    <p:set>
                                      <p:cBhvr>
                                        <p:cTn id="92" dur="1" fill="hold">
                                          <p:stCondLst>
                                            <p:cond delay="0"/>
                                          </p:stCondLst>
                                        </p:cTn>
                                        <p:tgtEl>
                                          <p:spTgt spid="22"/>
                                        </p:tgtEl>
                                        <p:attrNameLst>
                                          <p:attrName>style.visibility</p:attrName>
                                        </p:attrNameLst>
                                      </p:cBhvr>
                                      <p:to>
                                        <p:strVal val="visible"/>
                                      </p:to>
                                    </p:set>
                                    <p:anim calcmode="lin" valueType="num">
                                      <p:cBhvr additive="base">
                                        <p:cTn id="93" dur="500"/>
                                        <p:tgtEl>
                                          <p:spTgt spid="22"/>
                                        </p:tgtEl>
                                        <p:attrNameLst>
                                          <p:attrName>ppt_x</p:attrName>
                                        </p:attrNameLst>
                                      </p:cBhvr>
                                      <p:tavLst>
                                        <p:tav tm="0">
                                          <p:val>
                                            <p:strVal val="#ppt_x+#ppt_w*1.125000"/>
                                          </p:val>
                                        </p:tav>
                                        <p:tav tm="100000">
                                          <p:val>
                                            <p:strVal val="#ppt_x"/>
                                          </p:val>
                                        </p:tav>
                                      </p:tavLst>
                                    </p:anim>
                                    <p:animEffect transition="in" filter="wipe(left)">
                                      <p:cBhvr>
                                        <p:cTn id="94" dur="500"/>
                                        <p:tgtEl>
                                          <p:spTgt spid="22"/>
                                        </p:tgtEl>
                                      </p:cBhvr>
                                    </p:animEffect>
                                  </p:childTnLst>
                                </p:cTn>
                              </p:par>
                              <p:par>
                                <p:cTn id="95" presetID="18" presetClass="entr" presetSubtype="3" fill="hold" grpId="0" nodeType="withEffect">
                                  <p:stCondLst>
                                    <p:cond delay="0"/>
                                  </p:stCondLst>
                                  <p:childTnLst>
                                    <p:set>
                                      <p:cBhvr>
                                        <p:cTn id="96" dur="1" fill="hold">
                                          <p:stCondLst>
                                            <p:cond delay="0"/>
                                          </p:stCondLst>
                                        </p:cTn>
                                        <p:tgtEl>
                                          <p:spTgt spid="23"/>
                                        </p:tgtEl>
                                        <p:attrNameLst>
                                          <p:attrName>style.visibility</p:attrName>
                                        </p:attrNameLst>
                                      </p:cBhvr>
                                      <p:to>
                                        <p:strVal val="visible"/>
                                      </p:to>
                                    </p:set>
                                    <p:animEffect transition="in" filter="strips(upRight)">
                                      <p:cBhvr>
                                        <p:cTn id="97" dur="500"/>
                                        <p:tgtEl>
                                          <p:spTgt spid="23"/>
                                        </p:tgtEl>
                                      </p:cBhvr>
                                    </p:animEffect>
                                  </p:childTnLst>
                                </p:cTn>
                              </p:par>
                            </p:childTnLst>
                          </p:cTn>
                        </p:par>
                        <p:par>
                          <p:cTn id="98" fill="hold">
                            <p:stCondLst>
                              <p:cond delay="5300"/>
                            </p:stCondLst>
                            <p:childTnLst>
                              <p:par>
                                <p:cTn id="99" presetID="12" presetClass="entr" presetSubtype="2" fill="hold" grpId="0" nodeType="afterEffect">
                                  <p:stCondLst>
                                    <p:cond delay="0"/>
                                  </p:stCondLst>
                                  <p:childTnLst>
                                    <p:set>
                                      <p:cBhvr>
                                        <p:cTn id="100" dur="1" fill="hold">
                                          <p:stCondLst>
                                            <p:cond delay="0"/>
                                          </p:stCondLst>
                                        </p:cTn>
                                        <p:tgtEl>
                                          <p:spTgt spid="24"/>
                                        </p:tgtEl>
                                        <p:attrNameLst>
                                          <p:attrName>style.visibility</p:attrName>
                                        </p:attrNameLst>
                                      </p:cBhvr>
                                      <p:to>
                                        <p:strVal val="visible"/>
                                      </p:to>
                                    </p:set>
                                    <p:anim calcmode="lin" valueType="num">
                                      <p:cBhvr additive="base">
                                        <p:cTn id="101" dur="500"/>
                                        <p:tgtEl>
                                          <p:spTgt spid="24"/>
                                        </p:tgtEl>
                                        <p:attrNameLst>
                                          <p:attrName>ppt_x</p:attrName>
                                        </p:attrNameLst>
                                      </p:cBhvr>
                                      <p:tavLst>
                                        <p:tav tm="0">
                                          <p:val>
                                            <p:strVal val="#ppt_x+#ppt_w*1.125000"/>
                                          </p:val>
                                        </p:tav>
                                        <p:tav tm="100000">
                                          <p:val>
                                            <p:strVal val="#ppt_x"/>
                                          </p:val>
                                        </p:tav>
                                      </p:tavLst>
                                    </p:anim>
                                    <p:animEffect transition="in" filter="wipe(left)">
                                      <p:cBhvr>
                                        <p:cTn id="102" dur="500"/>
                                        <p:tgtEl>
                                          <p:spTgt spid="24"/>
                                        </p:tgtEl>
                                      </p:cBhvr>
                                    </p:animEffect>
                                  </p:childTnLst>
                                </p:cTn>
                              </p:par>
                              <p:par>
                                <p:cTn id="103" presetID="18" presetClass="entr" presetSubtype="3" fill="hold" grpId="0" nodeType="withEffect">
                                  <p:stCondLst>
                                    <p:cond delay="0"/>
                                  </p:stCondLst>
                                  <p:childTnLst>
                                    <p:set>
                                      <p:cBhvr>
                                        <p:cTn id="104" dur="1" fill="hold">
                                          <p:stCondLst>
                                            <p:cond delay="0"/>
                                          </p:stCondLst>
                                        </p:cTn>
                                        <p:tgtEl>
                                          <p:spTgt spid="25"/>
                                        </p:tgtEl>
                                        <p:attrNameLst>
                                          <p:attrName>style.visibility</p:attrName>
                                        </p:attrNameLst>
                                      </p:cBhvr>
                                      <p:to>
                                        <p:strVal val="visible"/>
                                      </p:to>
                                    </p:set>
                                    <p:animEffect transition="in" filter="strips(upRight)">
                                      <p:cBhvr>
                                        <p:cTn id="105"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9" grpId="0" animBg="1"/>
      <p:bldP spid="10" grpId="0" animBg="1"/>
      <p:bldP spid="11" grpId="0" animBg="1"/>
      <p:bldP spid="12" grpId="0" animBg="1"/>
      <p:bldP spid="13" grpId="0" animBg="1"/>
      <p:bldP spid="14" grpId="0" animBg="1"/>
      <p:bldP spid="15" grpId="0"/>
      <p:bldP spid="16" grpId="0"/>
      <p:bldP spid="17" grpId="0"/>
      <p:bldP spid="18" grpId="0"/>
      <p:bldP spid="19" grpId="0"/>
      <p:bldP spid="20" grpId="0"/>
      <p:bldP spid="21" grpId="0"/>
      <p:bldP spid="22" grpId="0"/>
      <p:bldP spid="23" grpId="0"/>
      <p:bldP spid="24" grpId="0"/>
      <p:bldP spid="2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H_Other_1"/>
          <p:cNvSpPr/>
          <p:nvPr>
            <p:custDataLst>
              <p:tags r:id="rId2"/>
            </p:custDataLst>
          </p:nvPr>
        </p:nvSpPr>
        <p:spPr>
          <a:xfrm>
            <a:off x="837091" y="1131592"/>
            <a:ext cx="3888804" cy="2448272"/>
          </a:xfrm>
          <a:prstGeom prst="rect">
            <a:avLst/>
          </a:prstGeom>
          <a:solidFill>
            <a:srgbClr val="EEEEEE"/>
          </a:solidFill>
          <a:ln w="9525">
            <a:solidFill>
              <a:srgbClr val="E0E0E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4" name="MH_Picture_1"/>
          <p:cNvSpPr/>
          <p:nvPr>
            <p:custDataLst>
              <p:tags r:id="rId3"/>
            </p:custDataLst>
          </p:nvPr>
        </p:nvSpPr>
        <p:spPr>
          <a:xfrm>
            <a:off x="967266" y="1275606"/>
            <a:ext cx="3604734" cy="2160240"/>
          </a:xfrm>
          <a:prstGeom prst="rect">
            <a:avLst/>
          </a:prstGeom>
          <a:blipFill dpi="0" rotWithShape="1">
            <a:blip r:embed="rId7"/>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01932" tIns="50964" rIns="101932" bIns="50964" anchor="ctr"/>
          <a:lstStyle/>
          <a:p>
            <a:pPr algn="ctr">
              <a:defRPr/>
            </a:pPr>
            <a:endParaRPr lang="zh-CN" altLang="en-US"/>
          </a:p>
        </p:txBody>
      </p:sp>
      <p:sp>
        <p:nvSpPr>
          <p:cNvPr id="5" name="标题 4"/>
          <p:cNvSpPr>
            <a:spLocks noGrp="1"/>
          </p:cNvSpPr>
          <p:nvPr>
            <p:ph type="title"/>
          </p:nvPr>
        </p:nvSpPr>
        <p:spPr/>
        <p:txBody>
          <a:bodyPr/>
          <a:lstStyle/>
          <a:p>
            <a:r>
              <a:rPr lang="zh-CN" altLang="en-US" sz="2000" dirty="0">
                <a:solidFill>
                  <a:prstClr val="black">
                    <a:lumMod val="65000"/>
                    <a:lumOff val="35000"/>
                  </a:prstClr>
                </a:solidFill>
              </a:rPr>
              <a:t>主打产品</a:t>
            </a:r>
            <a:r>
              <a:rPr lang="en-US" altLang="zh-CN" sz="1200" dirty="0">
                <a:solidFill>
                  <a:prstClr val="black">
                    <a:lumMod val="65000"/>
                    <a:lumOff val="35000"/>
                  </a:prstClr>
                </a:solidFill>
              </a:rPr>
              <a:t>(Flagship Product)</a:t>
            </a:r>
            <a:endParaRPr lang="zh-CN" altLang="en-US" dirty="0"/>
          </a:p>
        </p:txBody>
      </p:sp>
      <p:sp>
        <p:nvSpPr>
          <p:cNvPr id="20" name="MH_Text_1"/>
          <p:cNvSpPr txBox="1">
            <a:spLocks noChangeArrowheads="1"/>
          </p:cNvSpPr>
          <p:nvPr>
            <p:custDataLst>
              <p:tags r:id="rId4"/>
            </p:custDataLst>
          </p:nvPr>
        </p:nvSpPr>
        <p:spPr bwMode="auto">
          <a:xfrm>
            <a:off x="837091" y="3707404"/>
            <a:ext cx="3831506" cy="116860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101932" tIns="50964" rIns="101932" bIns="50964">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nSpc>
                <a:spcPct val="150000"/>
              </a:lnSpc>
              <a:defRPr/>
            </a:pPr>
            <a:r>
              <a:rPr lang="zh-CN" altLang="en-US" sz="1200" dirty="0">
                <a:solidFill>
                  <a:schemeClr val="tx1">
                    <a:lumMod val="50000"/>
                    <a:lumOff val="50000"/>
                  </a:schemeClr>
                </a:solidFill>
                <a:latin typeface="+mn-lt"/>
                <a:cs typeface="+mn-ea"/>
                <a:sym typeface="+mn-lt"/>
              </a:rPr>
              <a:t>您的内容打在这里，或者通过复制您的文本后，在此框中选择粘贴，并选择只保留文字。您的内容打在这里，或者通过复制您的文本。</a:t>
            </a:r>
          </a:p>
        </p:txBody>
      </p:sp>
      <p:graphicFrame>
        <p:nvGraphicFramePr>
          <p:cNvPr id="35" name="组合 3"/>
          <p:cNvGraphicFramePr>
            <a:graphicFrameLocks/>
          </p:cNvGraphicFramePr>
          <p:nvPr>
            <p:extLst>
              <p:ext uri="{D42A27DB-BD31-4B8C-83A1-F6EECF244321}">
                <p14:modId xmlns:p14="http://schemas.microsoft.com/office/powerpoint/2010/main" val="3731966212"/>
              </p:ext>
            </p:extLst>
          </p:nvPr>
        </p:nvGraphicFramePr>
        <p:xfrm>
          <a:off x="5157943" y="1131620"/>
          <a:ext cx="3168352" cy="3486673"/>
        </p:xfrm>
        <a:graphic>
          <a:graphicData uri="http://schemas.openxmlformats.org/drawingml/2006/table">
            <a:tbl>
              <a:tblPr>
                <a:tableStyleId>{073A0DAA-6AF3-43AB-8588-CEC1D06C72B9}</a:tableStyleId>
              </a:tblPr>
              <a:tblGrid>
                <a:gridCol w="714630">
                  <a:extLst>
                    <a:ext uri="{9D8B030D-6E8A-4147-A177-3AD203B41FA5}">
                      <a16:colId xmlns:a16="http://schemas.microsoft.com/office/drawing/2014/main" xmlns="" val="20000"/>
                    </a:ext>
                  </a:extLst>
                </a:gridCol>
                <a:gridCol w="2453722">
                  <a:extLst>
                    <a:ext uri="{9D8B030D-6E8A-4147-A177-3AD203B41FA5}">
                      <a16:colId xmlns:a16="http://schemas.microsoft.com/office/drawing/2014/main" xmlns="" val="20001"/>
                    </a:ext>
                  </a:extLst>
                </a:gridCol>
              </a:tblGrid>
              <a:tr h="548640">
                <a:tc>
                  <a:txBody>
                    <a:bodyPr/>
                    <a:lstStyle>
                      <a:lvl1pPr>
                        <a:spcBef>
                          <a:spcPct val="20000"/>
                        </a:spcBef>
                        <a:defRPr sz="2800">
                          <a:solidFill>
                            <a:schemeClr val="tx1"/>
                          </a:solidFill>
                          <a:latin typeface="Arial" charset="0"/>
                          <a:ea typeface="宋体" charset="-122"/>
                        </a:defRPr>
                      </a:lvl1pPr>
                      <a:lvl2pPr marL="742950" indent="-285750">
                        <a:spcBef>
                          <a:spcPct val="20000"/>
                        </a:spcBef>
                        <a:defRPr sz="2400">
                          <a:solidFill>
                            <a:schemeClr val="tx1"/>
                          </a:solidFill>
                          <a:latin typeface="Arial" charset="0"/>
                          <a:ea typeface="宋体" charset="-122"/>
                        </a:defRPr>
                      </a:lvl2pPr>
                      <a:lvl3pPr marL="1143000" indent="-228600">
                        <a:spcBef>
                          <a:spcPct val="20000"/>
                        </a:spcBef>
                        <a:defRPr sz="2000">
                          <a:solidFill>
                            <a:schemeClr val="tx1"/>
                          </a:solidFill>
                          <a:latin typeface="Arial" charset="0"/>
                          <a:ea typeface="宋体" charset="-122"/>
                        </a:defRPr>
                      </a:lvl3pPr>
                      <a:lvl4pPr marL="1600200" indent="-228600">
                        <a:spcBef>
                          <a:spcPct val="20000"/>
                        </a:spcBef>
                        <a:defRPr>
                          <a:solidFill>
                            <a:schemeClr val="tx1"/>
                          </a:solidFill>
                          <a:latin typeface="Arial" charset="0"/>
                          <a:ea typeface="宋体" charset="-122"/>
                        </a:defRPr>
                      </a:lvl4pPr>
                      <a:lvl5pPr marL="2057400" indent="-228600">
                        <a:spcBef>
                          <a:spcPct val="20000"/>
                        </a:spcBef>
                        <a:defRPr>
                          <a:solidFill>
                            <a:schemeClr val="tx1"/>
                          </a:solidFill>
                          <a:latin typeface="Arial" charset="0"/>
                          <a:ea typeface="宋体" charset="-122"/>
                        </a:defRPr>
                      </a:lvl5pPr>
                      <a:lvl6pPr marL="2514600" indent="-228600" fontAlgn="base">
                        <a:spcBef>
                          <a:spcPct val="20000"/>
                        </a:spcBef>
                        <a:spcAft>
                          <a:spcPct val="0"/>
                        </a:spcAft>
                        <a:defRPr>
                          <a:solidFill>
                            <a:schemeClr val="tx1"/>
                          </a:solidFill>
                          <a:latin typeface="Arial" charset="0"/>
                          <a:ea typeface="宋体" charset="-122"/>
                        </a:defRPr>
                      </a:lvl6pPr>
                      <a:lvl7pPr marL="2971800" indent="-228600" fontAlgn="base">
                        <a:spcBef>
                          <a:spcPct val="20000"/>
                        </a:spcBef>
                        <a:spcAft>
                          <a:spcPct val="0"/>
                        </a:spcAft>
                        <a:defRPr>
                          <a:solidFill>
                            <a:schemeClr val="tx1"/>
                          </a:solidFill>
                          <a:latin typeface="Arial" charset="0"/>
                          <a:ea typeface="宋体" charset="-122"/>
                        </a:defRPr>
                      </a:lvl7pPr>
                      <a:lvl8pPr marL="3429000" indent="-228600" fontAlgn="base">
                        <a:spcBef>
                          <a:spcPct val="20000"/>
                        </a:spcBef>
                        <a:spcAft>
                          <a:spcPct val="0"/>
                        </a:spcAft>
                        <a:defRPr>
                          <a:solidFill>
                            <a:schemeClr val="tx1"/>
                          </a:solidFill>
                          <a:latin typeface="Arial" charset="0"/>
                          <a:ea typeface="宋体" charset="-122"/>
                        </a:defRPr>
                      </a:lvl8pPr>
                      <a:lvl9pPr marL="3886200" indent="-228600" fontAlgn="base">
                        <a:spcBef>
                          <a:spcPct val="20000"/>
                        </a:spcBef>
                        <a:spcAft>
                          <a:spcPct val="0"/>
                        </a:spcAft>
                        <a:defRPr>
                          <a:solidFill>
                            <a:schemeClr val="tx1"/>
                          </a:solidFill>
                          <a:latin typeface="Arial" charset="0"/>
                          <a:ea typeface="宋体"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1600" b="1" u="none" strike="noStrike" kern="1200" cap="none" normalizeH="0" baseline="0" dirty="0">
                          <a:ln>
                            <a:noFill/>
                          </a:ln>
                          <a:solidFill>
                            <a:schemeClr val="bg1"/>
                          </a:solidFill>
                          <a:effectLst/>
                          <a:latin typeface="+mn-ea"/>
                          <a:ea typeface="+mn-ea"/>
                        </a:rPr>
                        <a:t>项目</a:t>
                      </a:r>
                      <a:endParaRPr kumimoji="0" lang="zh-CN" altLang="zh-CN" sz="1600" b="1" i="0" u="none" strike="noStrike" kern="1200" cap="none" normalizeH="0" baseline="0" dirty="0">
                        <a:ln>
                          <a:noFill/>
                        </a:ln>
                        <a:solidFill>
                          <a:schemeClr val="bg1"/>
                        </a:solidFill>
                        <a:effectLst/>
                        <a:latin typeface="+mn-ea"/>
                        <a:ea typeface="+mn-ea"/>
                        <a:cs typeface="+mn-cs"/>
                      </a:endParaRPr>
                    </a:p>
                  </a:txBody>
                  <a:tcPr marT="34290" marB="34290" anchor="ctr" horzOverflow="overflow">
                    <a:solidFill>
                      <a:srgbClr val="C00000"/>
                    </a:solidFill>
                  </a:tcPr>
                </a:tc>
                <a:tc>
                  <a:txBody>
                    <a:bodyPr/>
                    <a:lstStyle>
                      <a:lvl1pPr>
                        <a:spcBef>
                          <a:spcPct val="20000"/>
                        </a:spcBef>
                        <a:defRPr sz="2800">
                          <a:solidFill>
                            <a:schemeClr val="tx1"/>
                          </a:solidFill>
                          <a:latin typeface="Arial" charset="0"/>
                          <a:ea typeface="宋体" charset="-122"/>
                        </a:defRPr>
                      </a:lvl1pPr>
                      <a:lvl2pPr marL="742950" indent="-285750">
                        <a:spcBef>
                          <a:spcPct val="20000"/>
                        </a:spcBef>
                        <a:defRPr sz="2400">
                          <a:solidFill>
                            <a:schemeClr val="tx1"/>
                          </a:solidFill>
                          <a:latin typeface="Arial" charset="0"/>
                          <a:ea typeface="宋体" charset="-122"/>
                        </a:defRPr>
                      </a:lvl2pPr>
                      <a:lvl3pPr marL="1143000" indent="-228600">
                        <a:spcBef>
                          <a:spcPct val="20000"/>
                        </a:spcBef>
                        <a:defRPr sz="2000">
                          <a:solidFill>
                            <a:schemeClr val="tx1"/>
                          </a:solidFill>
                          <a:latin typeface="Arial" charset="0"/>
                          <a:ea typeface="宋体" charset="-122"/>
                        </a:defRPr>
                      </a:lvl3pPr>
                      <a:lvl4pPr marL="1600200" indent="-228600">
                        <a:spcBef>
                          <a:spcPct val="20000"/>
                        </a:spcBef>
                        <a:defRPr>
                          <a:solidFill>
                            <a:schemeClr val="tx1"/>
                          </a:solidFill>
                          <a:latin typeface="Arial" charset="0"/>
                          <a:ea typeface="宋体" charset="-122"/>
                        </a:defRPr>
                      </a:lvl4pPr>
                      <a:lvl5pPr marL="2057400" indent="-228600">
                        <a:spcBef>
                          <a:spcPct val="20000"/>
                        </a:spcBef>
                        <a:defRPr>
                          <a:solidFill>
                            <a:schemeClr val="tx1"/>
                          </a:solidFill>
                          <a:latin typeface="Arial" charset="0"/>
                          <a:ea typeface="宋体" charset="-122"/>
                        </a:defRPr>
                      </a:lvl5pPr>
                      <a:lvl6pPr marL="2514600" indent="-228600" fontAlgn="base">
                        <a:spcBef>
                          <a:spcPct val="20000"/>
                        </a:spcBef>
                        <a:spcAft>
                          <a:spcPct val="0"/>
                        </a:spcAft>
                        <a:defRPr>
                          <a:solidFill>
                            <a:schemeClr val="tx1"/>
                          </a:solidFill>
                          <a:latin typeface="Arial" charset="0"/>
                          <a:ea typeface="宋体" charset="-122"/>
                        </a:defRPr>
                      </a:lvl6pPr>
                      <a:lvl7pPr marL="2971800" indent="-228600" fontAlgn="base">
                        <a:spcBef>
                          <a:spcPct val="20000"/>
                        </a:spcBef>
                        <a:spcAft>
                          <a:spcPct val="0"/>
                        </a:spcAft>
                        <a:defRPr>
                          <a:solidFill>
                            <a:schemeClr val="tx1"/>
                          </a:solidFill>
                          <a:latin typeface="Arial" charset="0"/>
                          <a:ea typeface="宋体" charset="-122"/>
                        </a:defRPr>
                      </a:lvl7pPr>
                      <a:lvl8pPr marL="3429000" indent="-228600" fontAlgn="base">
                        <a:spcBef>
                          <a:spcPct val="20000"/>
                        </a:spcBef>
                        <a:spcAft>
                          <a:spcPct val="0"/>
                        </a:spcAft>
                        <a:defRPr>
                          <a:solidFill>
                            <a:schemeClr val="tx1"/>
                          </a:solidFill>
                          <a:latin typeface="Arial" charset="0"/>
                          <a:ea typeface="宋体" charset="-122"/>
                        </a:defRPr>
                      </a:lvl8pPr>
                      <a:lvl9pPr marL="3886200" indent="-228600" fontAlgn="base">
                        <a:spcBef>
                          <a:spcPct val="20000"/>
                        </a:spcBef>
                        <a:spcAft>
                          <a:spcPct val="0"/>
                        </a:spcAft>
                        <a:defRPr>
                          <a:solidFill>
                            <a:schemeClr val="tx1"/>
                          </a:solidFill>
                          <a:latin typeface="Arial" charset="0"/>
                          <a:ea typeface="宋体"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1600" b="1" u="none" strike="noStrike" cap="none" normalizeH="0" baseline="0" dirty="0">
                          <a:ln>
                            <a:noFill/>
                          </a:ln>
                          <a:solidFill>
                            <a:schemeClr val="bg1"/>
                          </a:solidFill>
                          <a:effectLst/>
                          <a:latin typeface="+mn-ea"/>
                          <a:ea typeface="+mn-ea"/>
                        </a:rPr>
                        <a:t>参数</a:t>
                      </a:r>
                      <a:endParaRPr kumimoji="0" lang="en-US" altLang="zh-CN" sz="1600" b="1" i="0" u="none" strike="noStrike" cap="none" normalizeH="0" baseline="0" dirty="0">
                        <a:ln>
                          <a:noFill/>
                        </a:ln>
                        <a:solidFill>
                          <a:schemeClr val="bg1"/>
                        </a:solidFill>
                        <a:effectLst/>
                        <a:latin typeface="+mn-ea"/>
                        <a:ea typeface="+mn-ea"/>
                      </a:endParaRPr>
                    </a:p>
                  </a:txBody>
                  <a:tcPr marT="34290" marB="34290" anchor="ctr" horzOverflow="overflow">
                    <a:solidFill>
                      <a:srgbClr val="C00000"/>
                    </a:solidFill>
                  </a:tcPr>
                </a:tc>
                <a:extLst>
                  <a:ext uri="{0D108BD9-81ED-4DB2-BD59-A6C34878D82A}">
                    <a16:rowId xmlns:a16="http://schemas.microsoft.com/office/drawing/2014/main" xmlns="" val="10000"/>
                  </a:ext>
                </a:extLst>
              </a:tr>
              <a:tr h="489382">
                <a:tc>
                  <a:txBody>
                    <a:bodyPr/>
                    <a:lstStyle>
                      <a:lvl1pPr>
                        <a:spcBef>
                          <a:spcPct val="20000"/>
                        </a:spcBef>
                        <a:defRPr sz="2800">
                          <a:solidFill>
                            <a:schemeClr val="tx1"/>
                          </a:solidFill>
                          <a:latin typeface="Arial" charset="0"/>
                          <a:ea typeface="宋体" charset="-122"/>
                        </a:defRPr>
                      </a:lvl1pPr>
                      <a:lvl2pPr marL="742950" indent="-285750">
                        <a:spcBef>
                          <a:spcPct val="20000"/>
                        </a:spcBef>
                        <a:defRPr sz="2400">
                          <a:solidFill>
                            <a:schemeClr val="tx1"/>
                          </a:solidFill>
                          <a:latin typeface="Arial" charset="0"/>
                          <a:ea typeface="宋体" charset="-122"/>
                        </a:defRPr>
                      </a:lvl2pPr>
                      <a:lvl3pPr marL="1143000" indent="-228600">
                        <a:spcBef>
                          <a:spcPct val="20000"/>
                        </a:spcBef>
                        <a:defRPr sz="2000">
                          <a:solidFill>
                            <a:schemeClr val="tx1"/>
                          </a:solidFill>
                          <a:latin typeface="Arial" charset="0"/>
                          <a:ea typeface="宋体" charset="-122"/>
                        </a:defRPr>
                      </a:lvl3pPr>
                      <a:lvl4pPr marL="1600200" indent="-228600">
                        <a:spcBef>
                          <a:spcPct val="20000"/>
                        </a:spcBef>
                        <a:defRPr>
                          <a:solidFill>
                            <a:schemeClr val="tx1"/>
                          </a:solidFill>
                          <a:latin typeface="Arial" charset="0"/>
                          <a:ea typeface="宋体" charset="-122"/>
                        </a:defRPr>
                      </a:lvl4pPr>
                      <a:lvl5pPr marL="2057400" indent="-228600">
                        <a:spcBef>
                          <a:spcPct val="20000"/>
                        </a:spcBef>
                        <a:defRPr>
                          <a:solidFill>
                            <a:schemeClr val="tx1"/>
                          </a:solidFill>
                          <a:latin typeface="Arial" charset="0"/>
                          <a:ea typeface="宋体" charset="-122"/>
                        </a:defRPr>
                      </a:lvl5pPr>
                      <a:lvl6pPr marL="2514600" indent="-228600" fontAlgn="base">
                        <a:spcBef>
                          <a:spcPct val="20000"/>
                        </a:spcBef>
                        <a:spcAft>
                          <a:spcPct val="0"/>
                        </a:spcAft>
                        <a:defRPr>
                          <a:solidFill>
                            <a:schemeClr val="tx1"/>
                          </a:solidFill>
                          <a:latin typeface="Arial" charset="0"/>
                          <a:ea typeface="宋体" charset="-122"/>
                        </a:defRPr>
                      </a:lvl6pPr>
                      <a:lvl7pPr marL="2971800" indent="-228600" fontAlgn="base">
                        <a:spcBef>
                          <a:spcPct val="20000"/>
                        </a:spcBef>
                        <a:spcAft>
                          <a:spcPct val="0"/>
                        </a:spcAft>
                        <a:defRPr>
                          <a:solidFill>
                            <a:schemeClr val="tx1"/>
                          </a:solidFill>
                          <a:latin typeface="Arial" charset="0"/>
                          <a:ea typeface="宋体" charset="-122"/>
                        </a:defRPr>
                      </a:lvl7pPr>
                      <a:lvl8pPr marL="3429000" indent="-228600" fontAlgn="base">
                        <a:spcBef>
                          <a:spcPct val="20000"/>
                        </a:spcBef>
                        <a:spcAft>
                          <a:spcPct val="0"/>
                        </a:spcAft>
                        <a:defRPr>
                          <a:solidFill>
                            <a:schemeClr val="tx1"/>
                          </a:solidFill>
                          <a:latin typeface="Arial" charset="0"/>
                          <a:ea typeface="宋体" charset="-122"/>
                        </a:defRPr>
                      </a:lvl8pPr>
                      <a:lvl9pPr marL="3886200" indent="-228600" fontAlgn="base">
                        <a:spcBef>
                          <a:spcPct val="20000"/>
                        </a:spcBef>
                        <a:spcAft>
                          <a:spcPct val="0"/>
                        </a:spcAft>
                        <a:defRPr>
                          <a:solidFill>
                            <a:schemeClr val="tx1"/>
                          </a:solidFill>
                          <a:latin typeface="Arial" charset="0"/>
                          <a:ea typeface="宋体"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1500" u="none" strike="noStrike" cap="none" normalizeH="0" baseline="0" dirty="0">
                          <a:ln>
                            <a:noFill/>
                          </a:ln>
                          <a:effectLst/>
                        </a:rPr>
                        <a:t>规格</a:t>
                      </a:r>
                      <a:endParaRPr kumimoji="0" lang="en-US" altLang="zh-CN" sz="1500" b="0" i="0" u="none" strike="noStrike" cap="none" normalizeH="0" baseline="0" dirty="0">
                        <a:ln>
                          <a:noFill/>
                        </a:ln>
                        <a:solidFill>
                          <a:schemeClr val="tx1"/>
                        </a:solidFill>
                        <a:effectLst/>
                        <a:latin typeface="Arial" charset="0"/>
                        <a:ea typeface="宋体" charset="-122"/>
                      </a:endParaRPr>
                    </a:p>
                  </a:txBody>
                  <a:tcPr marT="34290" marB="34290" anchor="ctr" horzOverflow="overflow"/>
                </a:tc>
                <a:tc>
                  <a:txBody>
                    <a:bodyPr/>
                    <a:lstStyle>
                      <a:lvl1pPr>
                        <a:spcBef>
                          <a:spcPct val="20000"/>
                        </a:spcBef>
                        <a:defRPr sz="2800">
                          <a:solidFill>
                            <a:schemeClr val="tx1"/>
                          </a:solidFill>
                          <a:latin typeface="Arial" charset="0"/>
                          <a:ea typeface="宋体" charset="-122"/>
                        </a:defRPr>
                      </a:lvl1pPr>
                      <a:lvl2pPr marL="742950" indent="-285750">
                        <a:spcBef>
                          <a:spcPct val="20000"/>
                        </a:spcBef>
                        <a:defRPr sz="2400">
                          <a:solidFill>
                            <a:schemeClr val="tx1"/>
                          </a:solidFill>
                          <a:latin typeface="Arial" charset="0"/>
                          <a:ea typeface="宋体" charset="-122"/>
                        </a:defRPr>
                      </a:lvl2pPr>
                      <a:lvl3pPr marL="1143000" indent="-228600">
                        <a:spcBef>
                          <a:spcPct val="20000"/>
                        </a:spcBef>
                        <a:defRPr sz="2000">
                          <a:solidFill>
                            <a:schemeClr val="tx1"/>
                          </a:solidFill>
                          <a:latin typeface="Arial" charset="0"/>
                          <a:ea typeface="宋体" charset="-122"/>
                        </a:defRPr>
                      </a:lvl3pPr>
                      <a:lvl4pPr marL="1600200" indent="-228600">
                        <a:spcBef>
                          <a:spcPct val="20000"/>
                        </a:spcBef>
                        <a:defRPr>
                          <a:solidFill>
                            <a:schemeClr val="tx1"/>
                          </a:solidFill>
                          <a:latin typeface="Arial" charset="0"/>
                          <a:ea typeface="宋体" charset="-122"/>
                        </a:defRPr>
                      </a:lvl4pPr>
                      <a:lvl5pPr marL="2057400" indent="-228600">
                        <a:spcBef>
                          <a:spcPct val="20000"/>
                        </a:spcBef>
                        <a:defRPr>
                          <a:solidFill>
                            <a:schemeClr val="tx1"/>
                          </a:solidFill>
                          <a:latin typeface="Arial" charset="0"/>
                          <a:ea typeface="宋体" charset="-122"/>
                        </a:defRPr>
                      </a:lvl5pPr>
                      <a:lvl6pPr marL="2514600" indent="-228600" fontAlgn="base">
                        <a:spcBef>
                          <a:spcPct val="20000"/>
                        </a:spcBef>
                        <a:spcAft>
                          <a:spcPct val="0"/>
                        </a:spcAft>
                        <a:defRPr>
                          <a:solidFill>
                            <a:schemeClr val="tx1"/>
                          </a:solidFill>
                          <a:latin typeface="Arial" charset="0"/>
                          <a:ea typeface="宋体" charset="-122"/>
                        </a:defRPr>
                      </a:lvl6pPr>
                      <a:lvl7pPr marL="2971800" indent="-228600" fontAlgn="base">
                        <a:spcBef>
                          <a:spcPct val="20000"/>
                        </a:spcBef>
                        <a:spcAft>
                          <a:spcPct val="0"/>
                        </a:spcAft>
                        <a:defRPr>
                          <a:solidFill>
                            <a:schemeClr val="tx1"/>
                          </a:solidFill>
                          <a:latin typeface="Arial" charset="0"/>
                          <a:ea typeface="宋体" charset="-122"/>
                        </a:defRPr>
                      </a:lvl7pPr>
                      <a:lvl8pPr marL="3429000" indent="-228600" fontAlgn="base">
                        <a:spcBef>
                          <a:spcPct val="20000"/>
                        </a:spcBef>
                        <a:spcAft>
                          <a:spcPct val="0"/>
                        </a:spcAft>
                        <a:defRPr>
                          <a:solidFill>
                            <a:schemeClr val="tx1"/>
                          </a:solidFill>
                          <a:latin typeface="Arial" charset="0"/>
                          <a:ea typeface="宋体" charset="-122"/>
                        </a:defRPr>
                      </a:lvl8pPr>
                      <a:lvl9pPr marL="3886200" indent="-228600" fontAlgn="base">
                        <a:spcBef>
                          <a:spcPct val="20000"/>
                        </a:spcBef>
                        <a:spcAft>
                          <a:spcPct val="0"/>
                        </a:spcAft>
                        <a:defRPr>
                          <a:solidFill>
                            <a:schemeClr val="tx1"/>
                          </a:solidFill>
                          <a:latin typeface="Arial" charset="0"/>
                          <a:ea typeface="宋体"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1500" u="none" strike="noStrike" cap="none" normalizeH="0" baseline="0" dirty="0">
                          <a:ln>
                            <a:noFill/>
                          </a:ln>
                          <a:effectLst/>
                        </a:rPr>
                        <a:t>60mm</a:t>
                      </a:r>
                      <a:r>
                        <a:rPr kumimoji="0" lang="zh-CN" altLang="en-US" sz="1500" u="none" strike="noStrike" cap="none" normalizeH="0" baseline="0" dirty="0">
                          <a:ln>
                            <a:noFill/>
                          </a:ln>
                          <a:effectLst/>
                        </a:rPr>
                        <a:t>*</a:t>
                      </a:r>
                      <a:r>
                        <a:rPr kumimoji="0" lang="en-US" altLang="zh-CN" sz="1500" u="none" strike="noStrike" cap="none" normalizeH="0" baseline="0" dirty="0">
                          <a:ln>
                            <a:noFill/>
                          </a:ln>
                          <a:effectLst/>
                        </a:rPr>
                        <a:t>85mm</a:t>
                      </a:r>
                      <a:endParaRPr kumimoji="0" lang="en-US" altLang="zh-CN" sz="1500" b="0" i="0" u="none" strike="noStrike" cap="none" normalizeH="0" baseline="0" dirty="0">
                        <a:ln>
                          <a:noFill/>
                        </a:ln>
                        <a:solidFill>
                          <a:schemeClr val="tx1"/>
                        </a:solidFill>
                        <a:effectLst/>
                        <a:latin typeface="Arial" charset="0"/>
                        <a:ea typeface="宋体" charset="-122"/>
                      </a:endParaRPr>
                    </a:p>
                  </a:txBody>
                  <a:tcPr marT="34290" marB="34290" anchor="ctr" horzOverflow="overflow"/>
                </a:tc>
                <a:extLst>
                  <a:ext uri="{0D108BD9-81ED-4DB2-BD59-A6C34878D82A}">
                    <a16:rowId xmlns:a16="http://schemas.microsoft.com/office/drawing/2014/main" xmlns="" val="10001"/>
                  </a:ext>
                </a:extLst>
              </a:tr>
              <a:tr h="489382">
                <a:tc>
                  <a:txBody>
                    <a:bodyPr/>
                    <a:lstStyle>
                      <a:lvl1pPr>
                        <a:spcBef>
                          <a:spcPct val="20000"/>
                        </a:spcBef>
                        <a:defRPr sz="2800">
                          <a:solidFill>
                            <a:schemeClr val="tx1"/>
                          </a:solidFill>
                          <a:latin typeface="Arial" charset="0"/>
                          <a:ea typeface="宋体" charset="-122"/>
                        </a:defRPr>
                      </a:lvl1pPr>
                      <a:lvl2pPr marL="742950" indent="-285750">
                        <a:spcBef>
                          <a:spcPct val="20000"/>
                        </a:spcBef>
                        <a:defRPr sz="2400">
                          <a:solidFill>
                            <a:schemeClr val="tx1"/>
                          </a:solidFill>
                          <a:latin typeface="Arial" charset="0"/>
                          <a:ea typeface="宋体" charset="-122"/>
                        </a:defRPr>
                      </a:lvl2pPr>
                      <a:lvl3pPr marL="1143000" indent="-228600">
                        <a:spcBef>
                          <a:spcPct val="20000"/>
                        </a:spcBef>
                        <a:defRPr sz="2000">
                          <a:solidFill>
                            <a:schemeClr val="tx1"/>
                          </a:solidFill>
                          <a:latin typeface="Arial" charset="0"/>
                          <a:ea typeface="宋体" charset="-122"/>
                        </a:defRPr>
                      </a:lvl3pPr>
                      <a:lvl4pPr marL="1600200" indent="-228600">
                        <a:spcBef>
                          <a:spcPct val="20000"/>
                        </a:spcBef>
                        <a:defRPr>
                          <a:solidFill>
                            <a:schemeClr val="tx1"/>
                          </a:solidFill>
                          <a:latin typeface="Arial" charset="0"/>
                          <a:ea typeface="宋体" charset="-122"/>
                        </a:defRPr>
                      </a:lvl4pPr>
                      <a:lvl5pPr marL="2057400" indent="-228600">
                        <a:spcBef>
                          <a:spcPct val="20000"/>
                        </a:spcBef>
                        <a:defRPr>
                          <a:solidFill>
                            <a:schemeClr val="tx1"/>
                          </a:solidFill>
                          <a:latin typeface="Arial" charset="0"/>
                          <a:ea typeface="宋体" charset="-122"/>
                        </a:defRPr>
                      </a:lvl5pPr>
                      <a:lvl6pPr marL="2514600" indent="-228600" fontAlgn="base">
                        <a:spcBef>
                          <a:spcPct val="20000"/>
                        </a:spcBef>
                        <a:spcAft>
                          <a:spcPct val="0"/>
                        </a:spcAft>
                        <a:defRPr>
                          <a:solidFill>
                            <a:schemeClr val="tx1"/>
                          </a:solidFill>
                          <a:latin typeface="Arial" charset="0"/>
                          <a:ea typeface="宋体" charset="-122"/>
                        </a:defRPr>
                      </a:lvl6pPr>
                      <a:lvl7pPr marL="2971800" indent="-228600" fontAlgn="base">
                        <a:spcBef>
                          <a:spcPct val="20000"/>
                        </a:spcBef>
                        <a:spcAft>
                          <a:spcPct val="0"/>
                        </a:spcAft>
                        <a:defRPr>
                          <a:solidFill>
                            <a:schemeClr val="tx1"/>
                          </a:solidFill>
                          <a:latin typeface="Arial" charset="0"/>
                          <a:ea typeface="宋体" charset="-122"/>
                        </a:defRPr>
                      </a:lvl7pPr>
                      <a:lvl8pPr marL="3429000" indent="-228600" fontAlgn="base">
                        <a:spcBef>
                          <a:spcPct val="20000"/>
                        </a:spcBef>
                        <a:spcAft>
                          <a:spcPct val="0"/>
                        </a:spcAft>
                        <a:defRPr>
                          <a:solidFill>
                            <a:schemeClr val="tx1"/>
                          </a:solidFill>
                          <a:latin typeface="Arial" charset="0"/>
                          <a:ea typeface="宋体" charset="-122"/>
                        </a:defRPr>
                      </a:lvl8pPr>
                      <a:lvl9pPr marL="3886200" indent="-228600" fontAlgn="base">
                        <a:spcBef>
                          <a:spcPct val="20000"/>
                        </a:spcBef>
                        <a:spcAft>
                          <a:spcPct val="0"/>
                        </a:spcAft>
                        <a:defRPr>
                          <a:solidFill>
                            <a:schemeClr val="tx1"/>
                          </a:solidFill>
                          <a:latin typeface="Arial" charset="0"/>
                          <a:ea typeface="宋体"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1500" u="none" strike="noStrike" cap="none" normalizeH="0" baseline="0" dirty="0">
                          <a:ln>
                            <a:noFill/>
                          </a:ln>
                          <a:effectLst/>
                        </a:rPr>
                        <a:t>重量</a:t>
                      </a:r>
                      <a:endParaRPr kumimoji="0" lang="en-US" altLang="zh-CN" sz="1500" b="0" i="0" u="none" strike="noStrike" cap="none" normalizeH="0" baseline="0" dirty="0">
                        <a:ln>
                          <a:noFill/>
                        </a:ln>
                        <a:solidFill>
                          <a:schemeClr val="tx1"/>
                        </a:solidFill>
                        <a:effectLst/>
                        <a:latin typeface="Arial" charset="0"/>
                        <a:ea typeface="宋体" charset="-122"/>
                      </a:endParaRPr>
                    </a:p>
                  </a:txBody>
                  <a:tcPr marT="34290" marB="34290" anchor="ctr" horzOverflow="overflow"/>
                </a:tc>
                <a:tc>
                  <a:txBody>
                    <a:bodyPr/>
                    <a:lstStyle>
                      <a:lvl1pPr>
                        <a:spcBef>
                          <a:spcPct val="20000"/>
                        </a:spcBef>
                        <a:defRPr sz="2800">
                          <a:solidFill>
                            <a:schemeClr val="tx1"/>
                          </a:solidFill>
                          <a:latin typeface="Arial" charset="0"/>
                          <a:ea typeface="宋体" charset="-122"/>
                        </a:defRPr>
                      </a:lvl1pPr>
                      <a:lvl2pPr marL="742950" indent="-285750">
                        <a:spcBef>
                          <a:spcPct val="20000"/>
                        </a:spcBef>
                        <a:defRPr sz="2400">
                          <a:solidFill>
                            <a:schemeClr val="tx1"/>
                          </a:solidFill>
                          <a:latin typeface="Arial" charset="0"/>
                          <a:ea typeface="宋体" charset="-122"/>
                        </a:defRPr>
                      </a:lvl2pPr>
                      <a:lvl3pPr marL="1143000" indent="-228600">
                        <a:spcBef>
                          <a:spcPct val="20000"/>
                        </a:spcBef>
                        <a:defRPr sz="2000">
                          <a:solidFill>
                            <a:schemeClr val="tx1"/>
                          </a:solidFill>
                          <a:latin typeface="Arial" charset="0"/>
                          <a:ea typeface="宋体" charset="-122"/>
                        </a:defRPr>
                      </a:lvl3pPr>
                      <a:lvl4pPr marL="1600200" indent="-228600">
                        <a:spcBef>
                          <a:spcPct val="20000"/>
                        </a:spcBef>
                        <a:defRPr>
                          <a:solidFill>
                            <a:schemeClr val="tx1"/>
                          </a:solidFill>
                          <a:latin typeface="Arial" charset="0"/>
                          <a:ea typeface="宋体" charset="-122"/>
                        </a:defRPr>
                      </a:lvl4pPr>
                      <a:lvl5pPr marL="2057400" indent="-228600">
                        <a:spcBef>
                          <a:spcPct val="20000"/>
                        </a:spcBef>
                        <a:defRPr>
                          <a:solidFill>
                            <a:schemeClr val="tx1"/>
                          </a:solidFill>
                          <a:latin typeface="Arial" charset="0"/>
                          <a:ea typeface="宋体" charset="-122"/>
                        </a:defRPr>
                      </a:lvl5pPr>
                      <a:lvl6pPr marL="2514600" indent="-228600" fontAlgn="base">
                        <a:spcBef>
                          <a:spcPct val="20000"/>
                        </a:spcBef>
                        <a:spcAft>
                          <a:spcPct val="0"/>
                        </a:spcAft>
                        <a:defRPr>
                          <a:solidFill>
                            <a:schemeClr val="tx1"/>
                          </a:solidFill>
                          <a:latin typeface="Arial" charset="0"/>
                          <a:ea typeface="宋体" charset="-122"/>
                        </a:defRPr>
                      </a:lvl6pPr>
                      <a:lvl7pPr marL="2971800" indent="-228600" fontAlgn="base">
                        <a:spcBef>
                          <a:spcPct val="20000"/>
                        </a:spcBef>
                        <a:spcAft>
                          <a:spcPct val="0"/>
                        </a:spcAft>
                        <a:defRPr>
                          <a:solidFill>
                            <a:schemeClr val="tx1"/>
                          </a:solidFill>
                          <a:latin typeface="Arial" charset="0"/>
                          <a:ea typeface="宋体" charset="-122"/>
                        </a:defRPr>
                      </a:lvl7pPr>
                      <a:lvl8pPr marL="3429000" indent="-228600" fontAlgn="base">
                        <a:spcBef>
                          <a:spcPct val="20000"/>
                        </a:spcBef>
                        <a:spcAft>
                          <a:spcPct val="0"/>
                        </a:spcAft>
                        <a:defRPr>
                          <a:solidFill>
                            <a:schemeClr val="tx1"/>
                          </a:solidFill>
                          <a:latin typeface="Arial" charset="0"/>
                          <a:ea typeface="宋体" charset="-122"/>
                        </a:defRPr>
                      </a:lvl8pPr>
                      <a:lvl9pPr marL="3886200" indent="-228600" fontAlgn="base">
                        <a:spcBef>
                          <a:spcPct val="20000"/>
                        </a:spcBef>
                        <a:spcAft>
                          <a:spcPct val="0"/>
                        </a:spcAft>
                        <a:defRPr>
                          <a:solidFill>
                            <a:schemeClr val="tx1"/>
                          </a:solidFill>
                          <a:latin typeface="Arial" charset="0"/>
                          <a:ea typeface="宋体"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1500" u="none" strike="noStrike" cap="none" normalizeH="0" baseline="0" dirty="0">
                          <a:ln>
                            <a:noFill/>
                          </a:ln>
                          <a:effectLst/>
                        </a:rPr>
                        <a:t>118g</a:t>
                      </a:r>
                      <a:endParaRPr kumimoji="0" lang="en-US" altLang="zh-CN" sz="1500" b="0" i="0" u="none" strike="noStrike" cap="none" normalizeH="0" baseline="0" dirty="0">
                        <a:ln>
                          <a:noFill/>
                        </a:ln>
                        <a:solidFill>
                          <a:schemeClr val="tx1"/>
                        </a:solidFill>
                        <a:effectLst/>
                        <a:latin typeface="Arial" charset="0"/>
                        <a:ea typeface="宋体" charset="-122"/>
                      </a:endParaRPr>
                    </a:p>
                  </a:txBody>
                  <a:tcPr marT="34290" marB="34290" anchor="ctr" horzOverflow="overflow"/>
                </a:tc>
                <a:extLst>
                  <a:ext uri="{0D108BD9-81ED-4DB2-BD59-A6C34878D82A}">
                    <a16:rowId xmlns:a16="http://schemas.microsoft.com/office/drawing/2014/main" xmlns="" val="10002"/>
                  </a:ext>
                </a:extLst>
              </a:tr>
              <a:tr h="491123">
                <a:tc>
                  <a:txBody>
                    <a:bodyPr/>
                    <a:lstStyle>
                      <a:lvl1pPr>
                        <a:spcBef>
                          <a:spcPct val="20000"/>
                        </a:spcBef>
                        <a:defRPr sz="2800">
                          <a:solidFill>
                            <a:schemeClr val="tx1"/>
                          </a:solidFill>
                          <a:latin typeface="Arial" charset="0"/>
                          <a:ea typeface="宋体" charset="-122"/>
                        </a:defRPr>
                      </a:lvl1pPr>
                      <a:lvl2pPr marL="742950" indent="-285750">
                        <a:spcBef>
                          <a:spcPct val="20000"/>
                        </a:spcBef>
                        <a:defRPr sz="2400">
                          <a:solidFill>
                            <a:schemeClr val="tx1"/>
                          </a:solidFill>
                          <a:latin typeface="Arial" charset="0"/>
                          <a:ea typeface="宋体" charset="-122"/>
                        </a:defRPr>
                      </a:lvl2pPr>
                      <a:lvl3pPr marL="1143000" indent="-228600">
                        <a:spcBef>
                          <a:spcPct val="20000"/>
                        </a:spcBef>
                        <a:defRPr sz="2000">
                          <a:solidFill>
                            <a:schemeClr val="tx1"/>
                          </a:solidFill>
                          <a:latin typeface="Arial" charset="0"/>
                          <a:ea typeface="宋体" charset="-122"/>
                        </a:defRPr>
                      </a:lvl3pPr>
                      <a:lvl4pPr marL="1600200" indent="-228600">
                        <a:spcBef>
                          <a:spcPct val="20000"/>
                        </a:spcBef>
                        <a:defRPr>
                          <a:solidFill>
                            <a:schemeClr val="tx1"/>
                          </a:solidFill>
                          <a:latin typeface="Arial" charset="0"/>
                          <a:ea typeface="宋体" charset="-122"/>
                        </a:defRPr>
                      </a:lvl4pPr>
                      <a:lvl5pPr marL="2057400" indent="-228600">
                        <a:spcBef>
                          <a:spcPct val="20000"/>
                        </a:spcBef>
                        <a:defRPr>
                          <a:solidFill>
                            <a:schemeClr val="tx1"/>
                          </a:solidFill>
                          <a:latin typeface="Arial" charset="0"/>
                          <a:ea typeface="宋体" charset="-122"/>
                        </a:defRPr>
                      </a:lvl5pPr>
                      <a:lvl6pPr marL="2514600" indent="-228600" fontAlgn="base">
                        <a:spcBef>
                          <a:spcPct val="20000"/>
                        </a:spcBef>
                        <a:spcAft>
                          <a:spcPct val="0"/>
                        </a:spcAft>
                        <a:defRPr>
                          <a:solidFill>
                            <a:schemeClr val="tx1"/>
                          </a:solidFill>
                          <a:latin typeface="Arial" charset="0"/>
                          <a:ea typeface="宋体" charset="-122"/>
                        </a:defRPr>
                      </a:lvl6pPr>
                      <a:lvl7pPr marL="2971800" indent="-228600" fontAlgn="base">
                        <a:spcBef>
                          <a:spcPct val="20000"/>
                        </a:spcBef>
                        <a:spcAft>
                          <a:spcPct val="0"/>
                        </a:spcAft>
                        <a:defRPr>
                          <a:solidFill>
                            <a:schemeClr val="tx1"/>
                          </a:solidFill>
                          <a:latin typeface="Arial" charset="0"/>
                          <a:ea typeface="宋体" charset="-122"/>
                        </a:defRPr>
                      </a:lvl7pPr>
                      <a:lvl8pPr marL="3429000" indent="-228600" fontAlgn="base">
                        <a:spcBef>
                          <a:spcPct val="20000"/>
                        </a:spcBef>
                        <a:spcAft>
                          <a:spcPct val="0"/>
                        </a:spcAft>
                        <a:defRPr>
                          <a:solidFill>
                            <a:schemeClr val="tx1"/>
                          </a:solidFill>
                          <a:latin typeface="Arial" charset="0"/>
                          <a:ea typeface="宋体" charset="-122"/>
                        </a:defRPr>
                      </a:lvl8pPr>
                      <a:lvl9pPr marL="3886200" indent="-228600" fontAlgn="base">
                        <a:spcBef>
                          <a:spcPct val="20000"/>
                        </a:spcBef>
                        <a:spcAft>
                          <a:spcPct val="0"/>
                        </a:spcAft>
                        <a:defRPr>
                          <a:solidFill>
                            <a:schemeClr val="tx1"/>
                          </a:solidFill>
                          <a:latin typeface="Arial" charset="0"/>
                          <a:ea typeface="宋体"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1500" u="none" strike="noStrike" cap="none" normalizeH="0" baseline="0" dirty="0">
                          <a:ln>
                            <a:noFill/>
                          </a:ln>
                          <a:effectLst/>
                        </a:rPr>
                        <a:t>颜色</a:t>
                      </a:r>
                      <a:endParaRPr kumimoji="0" lang="en-US" altLang="zh-CN" sz="1500" b="0" i="0" u="none" strike="noStrike" cap="none" normalizeH="0" baseline="0" dirty="0">
                        <a:ln>
                          <a:noFill/>
                        </a:ln>
                        <a:solidFill>
                          <a:schemeClr val="tx1"/>
                        </a:solidFill>
                        <a:effectLst/>
                        <a:latin typeface="Arial" charset="0"/>
                        <a:ea typeface="宋体" charset="-122"/>
                      </a:endParaRPr>
                    </a:p>
                  </a:txBody>
                  <a:tcPr marT="34290" marB="34290" anchor="ctr" horzOverflow="overflow"/>
                </a:tc>
                <a:tc>
                  <a:txBody>
                    <a:bodyPr/>
                    <a:lstStyle>
                      <a:lvl1pPr>
                        <a:spcBef>
                          <a:spcPct val="20000"/>
                        </a:spcBef>
                        <a:defRPr sz="2800">
                          <a:solidFill>
                            <a:schemeClr val="tx1"/>
                          </a:solidFill>
                          <a:latin typeface="Arial" charset="0"/>
                          <a:ea typeface="宋体" charset="-122"/>
                        </a:defRPr>
                      </a:lvl1pPr>
                      <a:lvl2pPr marL="742950" indent="-285750">
                        <a:spcBef>
                          <a:spcPct val="20000"/>
                        </a:spcBef>
                        <a:defRPr sz="2400">
                          <a:solidFill>
                            <a:schemeClr val="tx1"/>
                          </a:solidFill>
                          <a:latin typeface="Arial" charset="0"/>
                          <a:ea typeface="宋体" charset="-122"/>
                        </a:defRPr>
                      </a:lvl2pPr>
                      <a:lvl3pPr marL="1143000" indent="-228600">
                        <a:spcBef>
                          <a:spcPct val="20000"/>
                        </a:spcBef>
                        <a:defRPr sz="2000">
                          <a:solidFill>
                            <a:schemeClr val="tx1"/>
                          </a:solidFill>
                          <a:latin typeface="Arial" charset="0"/>
                          <a:ea typeface="宋体" charset="-122"/>
                        </a:defRPr>
                      </a:lvl3pPr>
                      <a:lvl4pPr marL="1600200" indent="-228600">
                        <a:spcBef>
                          <a:spcPct val="20000"/>
                        </a:spcBef>
                        <a:defRPr>
                          <a:solidFill>
                            <a:schemeClr val="tx1"/>
                          </a:solidFill>
                          <a:latin typeface="Arial" charset="0"/>
                          <a:ea typeface="宋体" charset="-122"/>
                        </a:defRPr>
                      </a:lvl4pPr>
                      <a:lvl5pPr marL="2057400" indent="-228600">
                        <a:spcBef>
                          <a:spcPct val="20000"/>
                        </a:spcBef>
                        <a:defRPr>
                          <a:solidFill>
                            <a:schemeClr val="tx1"/>
                          </a:solidFill>
                          <a:latin typeface="Arial" charset="0"/>
                          <a:ea typeface="宋体" charset="-122"/>
                        </a:defRPr>
                      </a:lvl5pPr>
                      <a:lvl6pPr marL="2514600" indent="-228600" fontAlgn="base">
                        <a:spcBef>
                          <a:spcPct val="20000"/>
                        </a:spcBef>
                        <a:spcAft>
                          <a:spcPct val="0"/>
                        </a:spcAft>
                        <a:defRPr>
                          <a:solidFill>
                            <a:schemeClr val="tx1"/>
                          </a:solidFill>
                          <a:latin typeface="Arial" charset="0"/>
                          <a:ea typeface="宋体" charset="-122"/>
                        </a:defRPr>
                      </a:lvl6pPr>
                      <a:lvl7pPr marL="2971800" indent="-228600" fontAlgn="base">
                        <a:spcBef>
                          <a:spcPct val="20000"/>
                        </a:spcBef>
                        <a:spcAft>
                          <a:spcPct val="0"/>
                        </a:spcAft>
                        <a:defRPr>
                          <a:solidFill>
                            <a:schemeClr val="tx1"/>
                          </a:solidFill>
                          <a:latin typeface="Arial" charset="0"/>
                          <a:ea typeface="宋体" charset="-122"/>
                        </a:defRPr>
                      </a:lvl7pPr>
                      <a:lvl8pPr marL="3429000" indent="-228600" fontAlgn="base">
                        <a:spcBef>
                          <a:spcPct val="20000"/>
                        </a:spcBef>
                        <a:spcAft>
                          <a:spcPct val="0"/>
                        </a:spcAft>
                        <a:defRPr>
                          <a:solidFill>
                            <a:schemeClr val="tx1"/>
                          </a:solidFill>
                          <a:latin typeface="Arial" charset="0"/>
                          <a:ea typeface="宋体" charset="-122"/>
                        </a:defRPr>
                      </a:lvl8pPr>
                      <a:lvl9pPr marL="3886200" indent="-228600" fontAlgn="base">
                        <a:spcBef>
                          <a:spcPct val="20000"/>
                        </a:spcBef>
                        <a:spcAft>
                          <a:spcPct val="0"/>
                        </a:spcAft>
                        <a:defRPr>
                          <a:solidFill>
                            <a:schemeClr val="tx1"/>
                          </a:solidFill>
                          <a:latin typeface="Arial" charset="0"/>
                          <a:ea typeface="宋体"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1500" b="0" i="0" u="none" strike="noStrike" cap="none" normalizeH="0" baseline="0" dirty="0">
                          <a:ln>
                            <a:noFill/>
                          </a:ln>
                          <a:solidFill>
                            <a:schemeClr val="tx1"/>
                          </a:solidFill>
                          <a:effectLst/>
                          <a:latin typeface="Arial" charset="0"/>
                          <a:ea typeface="宋体" charset="-122"/>
                        </a:rPr>
                        <a:t>香槟金、黑、白</a:t>
                      </a:r>
                      <a:endParaRPr kumimoji="0" lang="en-US" altLang="zh-CN" sz="1500" b="0" i="0" u="none" strike="noStrike" cap="none" normalizeH="0" baseline="0" dirty="0">
                        <a:ln>
                          <a:noFill/>
                        </a:ln>
                        <a:solidFill>
                          <a:schemeClr val="tx1"/>
                        </a:solidFill>
                        <a:effectLst/>
                        <a:latin typeface="Arial" charset="0"/>
                        <a:ea typeface="宋体" charset="-122"/>
                      </a:endParaRPr>
                    </a:p>
                  </a:txBody>
                  <a:tcPr marT="34290" marB="34290" anchor="ctr" horzOverflow="overflow"/>
                </a:tc>
                <a:extLst>
                  <a:ext uri="{0D108BD9-81ED-4DB2-BD59-A6C34878D82A}">
                    <a16:rowId xmlns:a16="http://schemas.microsoft.com/office/drawing/2014/main" xmlns="" val="10003"/>
                  </a:ext>
                </a:extLst>
              </a:tr>
              <a:tr h="489382">
                <a:tc>
                  <a:txBody>
                    <a:bodyPr/>
                    <a:lstStyle>
                      <a:lvl1pPr>
                        <a:spcBef>
                          <a:spcPct val="20000"/>
                        </a:spcBef>
                        <a:defRPr sz="2800">
                          <a:solidFill>
                            <a:schemeClr val="tx1"/>
                          </a:solidFill>
                          <a:latin typeface="Arial" charset="0"/>
                          <a:ea typeface="宋体" charset="-122"/>
                        </a:defRPr>
                      </a:lvl1pPr>
                      <a:lvl2pPr marL="742950" indent="-285750">
                        <a:spcBef>
                          <a:spcPct val="20000"/>
                        </a:spcBef>
                        <a:defRPr sz="2400">
                          <a:solidFill>
                            <a:schemeClr val="tx1"/>
                          </a:solidFill>
                          <a:latin typeface="Arial" charset="0"/>
                          <a:ea typeface="宋体" charset="-122"/>
                        </a:defRPr>
                      </a:lvl2pPr>
                      <a:lvl3pPr marL="1143000" indent="-228600">
                        <a:spcBef>
                          <a:spcPct val="20000"/>
                        </a:spcBef>
                        <a:defRPr sz="2000">
                          <a:solidFill>
                            <a:schemeClr val="tx1"/>
                          </a:solidFill>
                          <a:latin typeface="Arial" charset="0"/>
                          <a:ea typeface="宋体" charset="-122"/>
                        </a:defRPr>
                      </a:lvl3pPr>
                      <a:lvl4pPr marL="1600200" indent="-228600">
                        <a:spcBef>
                          <a:spcPct val="20000"/>
                        </a:spcBef>
                        <a:defRPr>
                          <a:solidFill>
                            <a:schemeClr val="tx1"/>
                          </a:solidFill>
                          <a:latin typeface="Arial" charset="0"/>
                          <a:ea typeface="宋体" charset="-122"/>
                        </a:defRPr>
                      </a:lvl4pPr>
                      <a:lvl5pPr marL="2057400" indent="-228600">
                        <a:spcBef>
                          <a:spcPct val="20000"/>
                        </a:spcBef>
                        <a:defRPr>
                          <a:solidFill>
                            <a:schemeClr val="tx1"/>
                          </a:solidFill>
                          <a:latin typeface="Arial" charset="0"/>
                          <a:ea typeface="宋体" charset="-122"/>
                        </a:defRPr>
                      </a:lvl5pPr>
                      <a:lvl6pPr marL="2514600" indent="-228600" fontAlgn="base">
                        <a:spcBef>
                          <a:spcPct val="20000"/>
                        </a:spcBef>
                        <a:spcAft>
                          <a:spcPct val="0"/>
                        </a:spcAft>
                        <a:defRPr>
                          <a:solidFill>
                            <a:schemeClr val="tx1"/>
                          </a:solidFill>
                          <a:latin typeface="Arial" charset="0"/>
                          <a:ea typeface="宋体" charset="-122"/>
                        </a:defRPr>
                      </a:lvl6pPr>
                      <a:lvl7pPr marL="2971800" indent="-228600" fontAlgn="base">
                        <a:spcBef>
                          <a:spcPct val="20000"/>
                        </a:spcBef>
                        <a:spcAft>
                          <a:spcPct val="0"/>
                        </a:spcAft>
                        <a:defRPr>
                          <a:solidFill>
                            <a:schemeClr val="tx1"/>
                          </a:solidFill>
                          <a:latin typeface="Arial" charset="0"/>
                          <a:ea typeface="宋体" charset="-122"/>
                        </a:defRPr>
                      </a:lvl7pPr>
                      <a:lvl8pPr marL="3429000" indent="-228600" fontAlgn="base">
                        <a:spcBef>
                          <a:spcPct val="20000"/>
                        </a:spcBef>
                        <a:spcAft>
                          <a:spcPct val="0"/>
                        </a:spcAft>
                        <a:defRPr>
                          <a:solidFill>
                            <a:schemeClr val="tx1"/>
                          </a:solidFill>
                          <a:latin typeface="Arial" charset="0"/>
                          <a:ea typeface="宋体" charset="-122"/>
                        </a:defRPr>
                      </a:lvl8pPr>
                      <a:lvl9pPr marL="3886200" indent="-228600" fontAlgn="base">
                        <a:spcBef>
                          <a:spcPct val="20000"/>
                        </a:spcBef>
                        <a:spcAft>
                          <a:spcPct val="0"/>
                        </a:spcAft>
                        <a:defRPr>
                          <a:solidFill>
                            <a:schemeClr val="tx1"/>
                          </a:solidFill>
                          <a:latin typeface="Arial" charset="0"/>
                          <a:ea typeface="宋体"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1500" u="none" strike="noStrike" cap="none" normalizeH="0" baseline="0" dirty="0">
                          <a:ln>
                            <a:noFill/>
                          </a:ln>
                          <a:effectLst/>
                        </a:rPr>
                        <a:t>其它</a:t>
                      </a:r>
                      <a:endParaRPr kumimoji="0" lang="en-US" altLang="zh-CN" sz="1500" b="0" i="0" u="none" strike="noStrike" cap="none" normalizeH="0" baseline="0" dirty="0">
                        <a:ln>
                          <a:noFill/>
                        </a:ln>
                        <a:solidFill>
                          <a:schemeClr val="tx1"/>
                        </a:solidFill>
                        <a:effectLst/>
                        <a:latin typeface="Arial" charset="0"/>
                        <a:ea typeface="宋体" charset="-122"/>
                      </a:endParaRPr>
                    </a:p>
                  </a:txBody>
                  <a:tcPr marT="34290" marB="34290" anchor="ctr" horzOverflow="overflow"/>
                </a:tc>
                <a:tc>
                  <a:txBody>
                    <a:bodyPr/>
                    <a:lstStyle>
                      <a:lvl1pPr>
                        <a:spcBef>
                          <a:spcPct val="20000"/>
                        </a:spcBef>
                        <a:defRPr sz="2800">
                          <a:solidFill>
                            <a:schemeClr val="tx1"/>
                          </a:solidFill>
                          <a:latin typeface="Arial" charset="0"/>
                          <a:ea typeface="宋体" charset="-122"/>
                        </a:defRPr>
                      </a:lvl1pPr>
                      <a:lvl2pPr marL="742950" indent="-285750">
                        <a:spcBef>
                          <a:spcPct val="20000"/>
                        </a:spcBef>
                        <a:defRPr sz="2400">
                          <a:solidFill>
                            <a:schemeClr val="tx1"/>
                          </a:solidFill>
                          <a:latin typeface="Arial" charset="0"/>
                          <a:ea typeface="宋体" charset="-122"/>
                        </a:defRPr>
                      </a:lvl2pPr>
                      <a:lvl3pPr marL="1143000" indent="-228600">
                        <a:spcBef>
                          <a:spcPct val="20000"/>
                        </a:spcBef>
                        <a:defRPr sz="2000">
                          <a:solidFill>
                            <a:schemeClr val="tx1"/>
                          </a:solidFill>
                          <a:latin typeface="Arial" charset="0"/>
                          <a:ea typeface="宋体" charset="-122"/>
                        </a:defRPr>
                      </a:lvl3pPr>
                      <a:lvl4pPr marL="1600200" indent="-228600">
                        <a:spcBef>
                          <a:spcPct val="20000"/>
                        </a:spcBef>
                        <a:defRPr>
                          <a:solidFill>
                            <a:schemeClr val="tx1"/>
                          </a:solidFill>
                          <a:latin typeface="Arial" charset="0"/>
                          <a:ea typeface="宋体" charset="-122"/>
                        </a:defRPr>
                      </a:lvl4pPr>
                      <a:lvl5pPr marL="2057400" indent="-228600">
                        <a:spcBef>
                          <a:spcPct val="20000"/>
                        </a:spcBef>
                        <a:defRPr>
                          <a:solidFill>
                            <a:schemeClr val="tx1"/>
                          </a:solidFill>
                          <a:latin typeface="Arial" charset="0"/>
                          <a:ea typeface="宋体" charset="-122"/>
                        </a:defRPr>
                      </a:lvl5pPr>
                      <a:lvl6pPr marL="2514600" indent="-228600" fontAlgn="base">
                        <a:spcBef>
                          <a:spcPct val="20000"/>
                        </a:spcBef>
                        <a:spcAft>
                          <a:spcPct val="0"/>
                        </a:spcAft>
                        <a:defRPr>
                          <a:solidFill>
                            <a:schemeClr val="tx1"/>
                          </a:solidFill>
                          <a:latin typeface="Arial" charset="0"/>
                          <a:ea typeface="宋体" charset="-122"/>
                        </a:defRPr>
                      </a:lvl6pPr>
                      <a:lvl7pPr marL="2971800" indent="-228600" fontAlgn="base">
                        <a:spcBef>
                          <a:spcPct val="20000"/>
                        </a:spcBef>
                        <a:spcAft>
                          <a:spcPct val="0"/>
                        </a:spcAft>
                        <a:defRPr>
                          <a:solidFill>
                            <a:schemeClr val="tx1"/>
                          </a:solidFill>
                          <a:latin typeface="Arial" charset="0"/>
                          <a:ea typeface="宋体" charset="-122"/>
                        </a:defRPr>
                      </a:lvl7pPr>
                      <a:lvl8pPr marL="3429000" indent="-228600" fontAlgn="base">
                        <a:spcBef>
                          <a:spcPct val="20000"/>
                        </a:spcBef>
                        <a:spcAft>
                          <a:spcPct val="0"/>
                        </a:spcAft>
                        <a:defRPr>
                          <a:solidFill>
                            <a:schemeClr val="tx1"/>
                          </a:solidFill>
                          <a:latin typeface="Arial" charset="0"/>
                          <a:ea typeface="宋体" charset="-122"/>
                        </a:defRPr>
                      </a:lvl8pPr>
                      <a:lvl9pPr marL="3886200" indent="-228600" fontAlgn="base">
                        <a:spcBef>
                          <a:spcPct val="20000"/>
                        </a:spcBef>
                        <a:spcAft>
                          <a:spcPct val="0"/>
                        </a:spcAft>
                        <a:defRPr>
                          <a:solidFill>
                            <a:schemeClr val="tx1"/>
                          </a:solidFill>
                          <a:latin typeface="Arial" charset="0"/>
                          <a:ea typeface="宋体"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1500" b="0" i="0" u="none" strike="noStrike" cap="none" normalizeH="0" baseline="0" dirty="0">
                          <a:ln>
                            <a:noFill/>
                          </a:ln>
                          <a:solidFill>
                            <a:schemeClr val="tx1"/>
                          </a:solidFill>
                          <a:effectLst/>
                          <a:latin typeface="Arial" charset="0"/>
                          <a:ea typeface="宋体" charset="-122"/>
                        </a:rPr>
                        <a:t>您的文字</a:t>
                      </a:r>
                      <a:endParaRPr kumimoji="0" lang="en-US" altLang="zh-CN" sz="1500" b="0" i="0" u="none" strike="noStrike" cap="none" normalizeH="0" baseline="0" dirty="0">
                        <a:ln>
                          <a:noFill/>
                        </a:ln>
                        <a:solidFill>
                          <a:schemeClr val="tx1"/>
                        </a:solidFill>
                        <a:effectLst/>
                        <a:latin typeface="Arial" charset="0"/>
                        <a:ea typeface="宋体" charset="-122"/>
                      </a:endParaRPr>
                    </a:p>
                  </a:txBody>
                  <a:tcPr marT="34290" marB="34290" anchor="ctr" horzOverflow="overflow"/>
                </a:tc>
                <a:extLst>
                  <a:ext uri="{0D108BD9-81ED-4DB2-BD59-A6C34878D82A}">
                    <a16:rowId xmlns:a16="http://schemas.microsoft.com/office/drawing/2014/main" xmlns="" val="10004"/>
                  </a:ext>
                </a:extLst>
              </a:tr>
              <a:tr h="489382">
                <a:tc>
                  <a:txBody>
                    <a:bodyPr/>
                    <a:lstStyle>
                      <a:lvl1pPr>
                        <a:spcBef>
                          <a:spcPct val="20000"/>
                        </a:spcBef>
                        <a:defRPr sz="2800">
                          <a:solidFill>
                            <a:schemeClr val="tx1"/>
                          </a:solidFill>
                          <a:latin typeface="Arial" charset="0"/>
                          <a:ea typeface="宋体" charset="-122"/>
                        </a:defRPr>
                      </a:lvl1pPr>
                      <a:lvl2pPr marL="742950" indent="-285750">
                        <a:spcBef>
                          <a:spcPct val="20000"/>
                        </a:spcBef>
                        <a:defRPr sz="2400">
                          <a:solidFill>
                            <a:schemeClr val="tx1"/>
                          </a:solidFill>
                          <a:latin typeface="Arial" charset="0"/>
                          <a:ea typeface="宋体" charset="-122"/>
                        </a:defRPr>
                      </a:lvl2pPr>
                      <a:lvl3pPr marL="1143000" indent="-228600">
                        <a:spcBef>
                          <a:spcPct val="20000"/>
                        </a:spcBef>
                        <a:defRPr sz="2000">
                          <a:solidFill>
                            <a:schemeClr val="tx1"/>
                          </a:solidFill>
                          <a:latin typeface="Arial" charset="0"/>
                          <a:ea typeface="宋体" charset="-122"/>
                        </a:defRPr>
                      </a:lvl3pPr>
                      <a:lvl4pPr marL="1600200" indent="-228600">
                        <a:spcBef>
                          <a:spcPct val="20000"/>
                        </a:spcBef>
                        <a:defRPr>
                          <a:solidFill>
                            <a:schemeClr val="tx1"/>
                          </a:solidFill>
                          <a:latin typeface="Arial" charset="0"/>
                          <a:ea typeface="宋体" charset="-122"/>
                        </a:defRPr>
                      </a:lvl4pPr>
                      <a:lvl5pPr marL="2057400" indent="-228600">
                        <a:spcBef>
                          <a:spcPct val="20000"/>
                        </a:spcBef>
                        <a:defRPr>
                          <a:solidFill>
                            <a:schemeClr val="tx1"/>
                          </a:solidFill>
                          <a:latin typeface="Arial" charset="0"/>
                          <a:ea typeface="宋体" charset="-122"/>
                        </a:defRPr>
                      </a:lvl5pPr>
                      <a:lvl6pPr marL="2514600" indent="-228600" fontAlgn="base">
                        <a:spcBef>
                          <a:spcPct val="20000"/>
                        </a:spcBef>
                        <a:spcAft>
                          <a:spcPct val="0"/>
                        </a:spcAft>
                        <a:defRPr>
                          <a:solidFill>
                            <a:schemeClr val="tx1"/>
                          </a:solidFill>
                          <a:latin typeface="Arial" charset="0"/>
                          <a:ea typeface="宋体" charset="-122"/>
                        </a:defRPr>
                      </a:lvl6pPr>
                      <a:lvl7pPr marL="2971800" indent="-228600" fontAlgn="base">
                        <a:spcBef>
                          <a:spcPct val="20000"/>
                        </a:spcBef>
                        <a:spcAft>
                          <a:spcPct val="0"/>
                        </a:spcAft>
                        <a:defRPr>
                          <a:solidFill>
                            <a:schemeClr val="tx1"/>
                          </a:solidFill>
                          <a:latin typeface="Arial" charset="0"/>
                          <a:ea typeface="宋体" charset="-122"/>
                        </a:defRPr>
                      </a:lvl7pPr>
                      <a:lvl8pPr marL="3429000" indent="-228600" fontAlgn="base">
                        <a:spcBef>
                          <a:spcPct val="20000"/>
                        </a:spcBef>
                        <a:spcAft>
                          <a:spcPct val="0"/>
                        </a:spcAft>
                        <a:defRPr>
                          <a:solidFill>
                            <a:schemeClr val="tx1"/>
                          </a:solidFill>
                          <a:latin typeface="Arial" charset="0"/>
                          <a:ea typeface="宋体" charset="-122"/>
                        </a:defRPr>
                      </a:lvl8pPr>
                      <a:lvl9pPr marL="3886200" indent="-228600" fontAlgn="base">
                        <a:spcBef>
                          <a:spcPct val="20000"/>
                        </a:spcBef>
                        <a:spcAft>
                          <a:spcPct val="0"/>
                        </a:spcAft>
                        <a:defRPr>
                          <a:solidFill>
                            <a:schemeClr val="tx1"/>
                          </a:solidFill>
                          <a:latin typeface="Arial" charset="0"/>
                          <a:ea typeface="宋体"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1500" u="none" strike="noStrike" cap="none" normalizeH="0" baseline="0" dirty="0">
                          <a:ln>
                            <a:noFill/>
                          </a:ln>
                          <a:effectLst/>
                        </a:rPr>
                        <a:t>其它</a:t>
                      </a:r>
                      <a:endParaRPr kumimoji="0" lang="en-US" altLang="zh-CN" sz="1500" b="0" i="0" u="none" strike="noStrike" cap="none" normalizeH="0" baseline="0" dirty="0">
                        <a:ln>
                          <a:noFill/>
                        </a:ln>
                        <a:solidFill>
                          <a:schemeClr val="tx1"/>
                        </a:solidFill>
                        <a:effectLst/>
                        <a:latin typeface="Arial" charset="0"/>
                        <a:ea typeface="宋体" charset="-122"/>
                      </a:endParaRPr>
                    </a:p>
                  </a:txBody>
                  <a:tcPr marT="34290" marB="34290" anchor="ctr" horzOverflow="overflow"/>
                </a:tc>
                <a:tc>
                  <a:txBody>
                    <a:bodyPr/>
                    <a:lstStyle>
                      <a:lvl1pPr>
                        <a:spcBef>
                          <a:spcPct val="20000"/>
                        </a:spcBef>
                        <a:defRPr sz="2800">
                          <a:solidFill>
                            <a:schemeClr val="tx1"/>
                          </a:solidFill>
                          <a:latin typeface="Arial" charset="0"/>
                          <a:ea typeface="宋体" charset="-122"/>
                        </a:defRPr>
                      </a:lvl1pPr>
                      <a:lvl2pPr marL="742950" indent="-285750">
                        <a:spcBef>
                          <a:spcPct val="20000"/>
                        </a:spcBef>
                        <a:defRPr sz="2400">
                          <a:solidFill>
                            <a:schemeClr val="tx1"/>
                          </a:solidFill>
                          <a:latin typeface="Arial" charset="0"/>
                          <a:ea typeface="宋体" charset="-122"/>
                        </a:defRPr>
                      </a:lvl2pPr>
                      <a:lvl3pPr marL="1143000" indent="-228600">
                        <a:spcBef>
                          <a:spcPct val="20000"/>
                        </a:spcBef>
                        <a:defRPr sz="2000">
                          <a:solidFill>
                            <a:schemeClr val="tx1"/>
                          </a:solidFill>
                          <a:latin typeface="Arial" charset="0"/>
                          <a:ea typeface="宋体" charset="-122"/>
                        </a:defRPr>
                      </a:lvl3pPr>
                      <a:lvl4pPr marL="1600200" indent="-228600">
                        <a:spcBef>
                          <a:spcPct val="20000"/>
                        </a:spcBef>
                        <a:defRPr>
                          <a:solidFill>
                            <a:schemeClr val="tx1"/>
                          </a:solidFill>
                          <a:latin typeface="Arial" charset="0"/>
                          <a:ea typeface="宋体" charset="-122"/>
                        </a:defRPr>
                      </a:lvl4pPr>
                      <a:lvl5pPr marL="2057400" indent="-228600">
                        <a:spcBef>
                          <a:spcPct val="20000"/>
                        </a:spcBef>
                        <a:defRPr>
                          <a:solidFill>
                            <a:schemeClr val="tx1"/>
                          </a:solidFill>
                          <a:latin typeface="Arial" charset="0"/>
                          <a:ea typeface="宋体" charset="-122"/>
                        </a:defRPr>
                      </a:lvl5pPr>
                      <a:lvl6pPr marL="2514600" indent="-228600" fontAlgn="base">
                        <a:spcBef>
                          <a:spcPct val="20000"/>
                        </a:spcBef>
                        <a:spcAft>
                          <a:spcPct val="0"/>
                        </a:spcAft>
                        <a:defRPr>
                          <a:solidFill>
                            <a:schemeClr val="tx1"/>
                          </a:solidFill>
                          <a:latin typeface="Arial" charset="0"/>
                          <a:ea typeface="宋体" charset="-122"/>
                        </a:defRPr>
                      </a:lvl6pPr>
                      <a:lvl7pPr marL="2971800" indent="-228600" fontAlgn="base">
                        <a:spcBef>
                          <a:spcPct val="20000"/>
                        </a:spcBef>
                        <a:spcAft>
                          <a:spcPct val="0"/>
                        </a:spcAft>
                        <a:defRPr>
                          <a:solidFill>
                            <a:schemeClr val="tx1"/>
                          </a:solidFill>
                          <a:latin typeface="Arial" charset="0"/>
                          <a:ea typeface="宋体" charset="-122"/>
                        </a:defRPr>
                      </a:lvl7pPr>
                      <a:lvl8pPr marL="3429000" indent="-228600" fontAlgn="base">
                        <a:spcBef>
                          <a:spcPct val="20000"/>
                        </a:spcBef>
                        <a:spcAft>
                          <a:spcPct val="0"/>
                        </a:spcAft>
                        <a:defRPr>
                          <a:solidFill>
                            <a:schemeClr val="tx1"/>
                          </a:solidFill>
                          <a:latin typeface="Arial" charset="0"/>
                          <a:ea typeface="宋体" charset="-122"/>
                        </a:defRPr>
                      </a:lvl8pPr>
                      <a:lvl9pPr marL="3886200" indent="-228600" fontAlgn="base">
                        <a:spcBef>
                          <a:spcPct val="20000"/>
                        </a:spcBef>
                        <a:spcAft>
                          <a:spcPct val="0"/>
                        </a:spcAft>
                        <a:defRPr>
                          <a:solidFill>
                            <a:schemeClr val="tx1"/>
                          </a:solidFill>
                          <a:latin typeface="Arial" charset="0"/>
                          <a:ea typeface="宋体"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1500" b="0" i="0" u="none" strike="noStrike" cap="none" normalizeH="0" baseline="0" dirty="0">
                          <a:ln>
                            <a:noFill/>
                          </a:ln>
                          <a:solidFill>
                            <a:schemeClr val="tx1"/>
                          </a:solidFill>
                          <a:effectLst/>
                          <a:latin typeface="Arial" charset="0"/>
                          <a:ea typeface="宋体" charset="-122"/>
                        </a:rPr>
                        <a:t>您的文字</a:t>
                      </a:r>
                    </a:p>
                  </a:txBody>
                  <a:tcPr marT="34290" marB="34290" anchor="ctr" horzOverflow="overflow"/>
                </a:tc>
                <a:extLst>
                  <a:ext uri="{0D108BD9-81ED-4DB2-BD59-A6C34878D82A}">
                    <a16:rowId xmlns:a16="http://schemas.microsoft.com/office/drawing/2014/main" xmlns="" val="10005"/>
                  </a:ext>
                </a:extLst>
              </a:tr>
              <a:tr h="489382">
                <a:tc>
                  <a:txBody>
                    <a:bodyPr/>
                    <a:lstStyle>
                      <a:lvl1pPr>
                        <a:spcBef>
                          <a:spcPct val="20000"/>
                        </a:spcBef>
                        <a:defRPr sz="2800">
                          <a:solidFill>
                            <a:schemeClr val="tx1"/>
                          </a:solidFill>
                          <a:latin typeface="Arial" charset="0"/>
                          <a:ea typeface="宋体" charset="-122"/>
                        </a:defRPr>
                      </a:lvl1pPr>
                      <a:lvl2pPr marL="742950" indent="-285750">
                        <a:spcBef>
                          <a:spcPct val="20000"/>
                        </a:spcBef>
                        <a:defRPr sz="2400">
                          <a:solidFill>
                            <a:schemeClr val="tx1"/>
                          </a:solidFill>
                          <a:latin typeface="Arial" charset="0"/>
                          <a:ea typeface="宋体" charset="-122"/>
                        </a:defRPr>
                      </a:lvl2pPr>
                      <a:lvl3pPr marL="1143000" indent="-228600">
                        <a:spcBef>
                          <a:spcPct val="20000"/>
                        </a:spcBef>
                        <a:defRPr sz="2000">
                          <a:solidFill>
                            <a:schemeClr val="tx1"/>
                          </a:solidFill>
                          <a:latin typeface="Arial" charset="0"/>
                          <a:ea typeface="宋体" charset="-122"/>
                        </a:defRPr>
                      </a:lvl3pPr>
                      <a:lvl4pPr marL="1600200" indent="-228600">
                        <a:spcBef>
                          <a:spcPct val="20000"/>
                        </a:spcBef>
                        <a:defRPr>
                          <a:solidFill>
                            <a:schemeClr val="tx1"/>
                          </a:solidFill>
                          <a:latin typeface="Arial" charset="0"/>
                          <a:ea typeface="宋体" charset="-122"/>
                        </a:defRPr>
                      </a:lvl4pPr>
                      <a:lvl5pPr marL="2057400" indent="-228600">
                        <a:spcBef>
                          <a:spcPct val="20000"/>
                        </a:spcBef>
                        <a:defRPr>
                          <a:solidFill>
                            <a:schemeClr val="tx1"/>
                          </a:solidFill>
                          <a:latin typeface="Arial" charset="0"/>
                          <a:ea typeface="宋体" charset="-122"/>
                        </a:defRPr>
                      </a:lvl5pPr>
                      <a:lvl6pPr marL="2514600" indent="-228600" fontAlgn="base">
                        <a:spcBef>
                          <a:spcPct val="20000"/>
                        </a:spcBef>
                        <a:spcAft>
                          <a:spcPct val="0"/>
                        </a:spcAft>
                        <a:defRPr>
                          <a:solidFill>
                            <a:schemeClr val="tx1"/>
                          </a:solidFill>
                          <a:latin typeface="Arial" charset="0"/>
                          <a:ea typeface="宋体" charset="-122"/>
                        </a:defRPr>
                      </a:lvl6pPr>
                      <a:lvl7pPr marL="2971800" indent="-228600" fontAlgn="base">
                        <a:spcBef>
                          <a:spcPct val="20000"/>
                        </a:spcBef>
                        <a:spcAft>
                          <a:spcPct val="0"/>
                        </a:spcAft>
                        <a:defRPr>
                          <a:solidFill>
                            <a:schemeClr val="tx1"/>
                          </a:solidFill>
                          <a:latin typeface="Arial" charset="0"/>
                          <a:ea typeface="宋体" charset="-122"/>
                        </a:defRPr>
                      </a:lvl7pPr>
                      <a:lvl8pPr marL="3429000" indent="-228600" fontAlgn="base">
                        <a:spcBef>
                          <a:spcPct val="20000"/>
                        </a:spcBef>
                        <a:spcAft>
                          <a:spcPct val="0"/>
                        </a:spcAft>
                        <a:defRPr>
                          <a:solidFill>
                            <a:schemeClr val="tx1"/>
                          </a:solidFill>
                          <a:latin typeface="Arial" charset="0"/>
                          <a:ea typeface="宋体" charset="-122"/>
                        </a:defRPr>
                      </a:lvl8pPr>
                      <a:lvl9pPr marL="3886200" indent="-228600" fontAlgn="base">
                        <a:spcBef>
                          <a:spcPct val="20000"/>
                        </a:spcBef>
                        <a:spcAft>
                          <a:spcPct val="0"/>
                        </a:spcAft>
                        <a:defRPr>
                          <a:solidFill>
                            <a:schemeClr val="tx1"/>
                          </a:solidFill>
                          <a:latin typeface="Arial" charset="0"/>
                          <a:ea typeface="宋体"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zh-CN" sz="1500" b="0" i="0" u="none" strike="noStrike" cap="none" normalizeH="0" baseline="0" dirty="0">
                        <a:ln>
                          <a:noFill/>
                        </a:ln>
                        <a:solidFill>
                          <a:schemeClr val="tx1"/>
                        </a:solidFill>
                        <a:effectLst/>
                        <a:latin typeface="Arial" charset="0"/>
                        <a:ea typeface="宋体" charset="-122"/>
                      </a:endParaRPr>
                    </a:p>
                  </a:txBody>
                  <a:tcPr marT="34290" marB="34290" anchor="ctr" horzOverflow="overflow"/>
                </a:tc>
                <a:tc>
                  <a:txBody>
                    <a:bodyPr/>
                    <a:lstStyle>
                      <a:lvl1pPr>
                        <a:spcBef>
                          <a:spcPct val="20000"/>
                        </a:spcBef>
                        <a:defRPr sz="2800">
                          <a:solidFill>
                            <a:schemeClr val="tx1"/>
                          </a:solidFill>
                          <a:latin typeface="Arial" charset="0"/>
                          <a:ea typeface="宋体" charset="-122"/>
                        </a:defRPr>
                      </a:lvl1pPr>
                      <a:lvl2pPr marL="742950" indent="-285750">
                        <a:spcBef>
                          <a:spcPct val="20000"/>
                        </a:spcBef>
                        <a:defRPr sz="2400">
                          <a:solidFill>
                            <a:schemeClr val="tx1"/>
                          </a:solidFill>
                          <a:latin typeface="Arial" charset="0"/>
                          <a:ea typeface="宋体" charset="-122"/>
                        </a:defRPr>
                      </a:lvl2pPr>
                      <a:lvl3pPr marL="1143000" indent="-228600">
                        <a:spcBef>
                          <a:spcPct val="20000"/>
                        </a:spcBef>
                        <a:defRPr sz="2000">
                          <a:solidFill>
                            <a:schemeClr val="tx1"/>
                          </a:solidFill>
                          <a:latin typeface="Arial" charset="0"/>
                          <a:ea typeface="宋体" charset="-122"/>
                        </a:defRPr>
                      </a:lvl3pPr>
                      <a:lvl4pPr marL="1600200" indent="-228600">
                        <a:spcBef>
                          <a:spcPct val="20000"/>
                        </a:spcBef>
                        <a:defRPr>
                          <a:solidFill>
                            <a:schemeClr val="tx1"/>
                          </a:solidFill>
                          <a:latin typeface="Arial" charset="0"/>
                          <a:ea typeface="宋体" charset="-122"/>
                        </a:defRPr>
                      </a:lvl4pPr>
                      <a:lvl5pPr marL="2057400" indent="-228600">
                        <a:spcBef>
                          <a:spcPct val="20000"/>
                        </a:spcBef>
                        <a:defRPr>
                          <a:solidFill>
                            <a:schemeClr val="tx1"/>
                          </a:solidFill>
                          <a:latin typeface="Arial" charset="0"/>
                          <a:ea typeface="宋体" charset="-122"/>
                        </a:defRPr>
                      </a:lvl5pPr>
                      <a:lvl6pPr marL="2514600" indent="-228600" fontAlgn="base">
                        <a:spcBef>
                          <a:spcPct val="20000"/>
                        </a:spcBef>
                        <a:spcAft>
                          <a:spcPct val="0"/>
                        </a:spcAft>
                        <a:defRPr>
                          <a:solidFill>
                            <a:schemeClr val="tx1"/>
                          </a:solidFill>
                          <a:latin typeface="Arial" charset="0"/>
                          <a:ea typeface="宋体" charset="-122"/>
                        </a:defRPr>
                      </a:lvl6pPr>
                      <a:lvl7pPr marL="2971800" indent="-228600" fontAlgn="base">
                        <a:spcBef>
                          <a:spcPct val="20000"/>
                        </a:spcBef>
                        <a:spcAft>
                          <a:spcPct val="0"/>
                        </a:spcAft>
                        <a:defRPr>
                          <a:solidFill>
                            <a:schemeClr val="tx1"/>
                          </a:solidFill>
                          <a:latin typeface="Arial" charset="0"/>
                          <a:ea typeface="宋体" charset="-122"/>
                        </a:defRPr>
                      </a:lvl7pPr>
                      <a:lvl8pPr marL="3429000" indent="-228600" fontAlgn="base">
                        <a:spcBef>
                          <a:spcPct val="20000"/>
                        </a:spcBef>
                        <a:spcAft>
                          <a:spcPct val="0"/>
                        </a:spcAft>
                        <a:defRPr>
                          <a:solidFill>
                            <a:schemeClr val="tx1"/>
                          </a:solidFill>
                          <a:latin typeface="Arial" charset="0"/>
                          <a:ea typeface="宋体" charset="-122"/>
                        </a:defRPr>
                      </a:lvl8pPr>
                      <a:lvl9pPr marL="3886200" indent="-228600" fontAlgn="base">
                        <a:spcBef>
                          <a:spcPct val="20000"/>
                        </a:spcBef>
                        <a:spcAft>
                          <a:spcPct val="0"/>
                        </a:spcAft>
                        <a:defRPr>
                          <a:solidFill>
                            <a:schemeClr val="tx1"/>
                          </a:solidFill>
                          <a:latin typeface="Arial" charset="0"/>
                          <a:ea typeface="宋体"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zh-CN" sz="1500" b="0" i="0" u="none" strike="noStrike" cap="none" normalizeH="0" baseline="0" dirty="0">
                        <a:ln>
                          <a:noFill/>
                        </a:ln>
                        <a:solidFill>
                          <a:schemeClr val="tx1"/>
                        </a:solidFill>
                        <a:effectLst/>
                        <a:latin typeface="Arial" charset="0"/>
                        <a:ea typeface="宋体" charset="-122"/>
                      </a:endParaRPr>
                    </a:p>
                  </a:txBody>
                  <a:tcPr marT="34290" marB="34290" anchor="ctr" horzOverflow="overflow"/>
                </a:tc>
                <a:extLst>
                  <a:ext uri="{0D108BD9-81ED-4DB2-BD59-A6C34878D82A}">
                    <a16:rowId xmlns:a16="http://schemas.microsoft.com/office/drawing/2014/main" xmlns="" val="10006"/>
                  </a:ext>
                </a:extLst>
              </a:tr>
            </a:tbl>
          </a:graphicData>
        </a:graphic>
      </p:graphicFrame>
    </p:spTree>
    <p:custDataLst>
      <p:tags r:id="rId1"/>
    </p:custDataLst>
    <p:extLst>
      <p:ext uri="{BB962C8B-B14F-4D97-AF65-F5344CB8AC3E}">
        <p14:creationId xmlns:p14="http://schemas.microsoft.com/office/powerpoint/2010/main" val="3144817345"/>
      </p:ext>
    </p:extLst>
  </p:cSld>
  <p:clrMapOvr>
    <a:masterClrMapping/>
  </p:clrMapOvr>
  <p:transition spd="slow" advTm="4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500" fill="hold"/>
                                        <p:tgtEl>
                                          <p:spTgt spid="35"/>
                                        </p:tgtEl>
                                        <p:attrNameLst>
                                          <p:attrName>ppt_x</p:attrName>
                                        </p:attrNameLst>
                                      </p:cBhvr>
                                      <p:tavLst>
                                        <p:tav tm="0">
                                          <p:val>
                                            <p:strVal val="0-#ppt_w/2"/>
                                          </p:val>
                                        </p:tav>
                                        <p:tav tm="100000">
                                          <p:val>
                                            <p:strVal val="#ppt_x"/>
                                          </p:val>
                                        </p:tav>
                                      </p:tavLst>
                                    </p:anim>
                                    <p:anim calcmode="lin" valueType="num">
                                      <p:cBhvr additive="base">
                                        <p:cTn id="12" dur="500" fill="hold"/>
                                        <p:tgtEl>
                                          <p:spTgt spid="35"/>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fltVal val="0"/>
                                          </p:val>
                                        </p:tav>
                                        <p:tav tm="100000">
                                          <p:val>
                                            <p:strVal val="#ppt_w"/>
                                          </p:val>
                                        </p:tav>
                                      </p:tavLst>
                                    </p:anim>
                                    <p:anim calcmode="lin" valueType="num">
                                      <p:cBhvr>
                                        <p:cTn id="17" dur="500" fill="hold"/>
                                        <p:tgtEl>
                                          <p:spTgt spid="4"/>
                                        </p:tgtEl>
                                        <p:attrNameLst>
                                          <p:attrName>ppt_h</p:attrName>
                                        </p:attrNameLst>
                                      </p:cBhvr>
                                      <p:tavLst>
                                        <p:tav tm="0">
                                          <p:val>
                                            <p:fltVal val="0"/>
                                          </p:val>
                                        </p:tav>
                                        <p:tav tm="100000">
                                          <p:val>
                                            <p:strVal val="#ppt_h"/>
                                          </p:val>
                                        </p:tav>
                                      </p:tavLst>
                                    </p:anim>
                                    <p:animEffect transition="in" filter="fade">
                                      <p:cBhvr>
                                        <p:cTn id="18" dur="500"/>
                                        <p:tgtEl>
                                          <p:spTgt spid="4"/>
                                        </p:tgtEl>
                                      </p:cBhvr>
                                    </p:animEffect>
                                  </p:childTnLst>
                                </p:cTn>
                              </p:par>
                            </p:childTnLst>
                          </p:cTn>
                        </p:par>
                        <p:par>
                          <p:cTn id="19" fill="hold">
                            <p:stCondLst>
                              <p:cond delay="1000"/>
                            </p:stCondLst>
                            <p:childTnLst>
                              <p:par>
                                <p:cTn id="20" presetID="41" presetClass="entr" presetSubtype="0" fill="hold" grpId="0" nodeType="afterEffect">
                                  <p:stCondLst>
                                    <p:cond delay="0"/>
                                  </p:stCondLst>
                                  <p:iterate type="lt">
                                    <p:tmPct val="15000"/>
                                  </p:iterate>
                                  <p:childTnLst>
                                    <p:set>
                                      <p:cBhvr>
                                        <p:cTn id="21" dur="1" fill="hold">
                                          <p:stCondLst>
                                            <p:cond delay="0"/>
                                          </p:stCondLst>
                                        </p:cTn>
                                        <p:tgtEl>
                                          <p:spTgt spid="20"/>
                                        </p:tgtEl>
                                        <p:attrNameLst>
                                          <p:attrName>style.visibility</p:attrName>
                                        </p:attrNameLst>
                                      </p:cBhvr>
                                      <p:to>
                                        <p:strVal val="visible"/>
                                      </p:to>
                                    </p:set>
                                    <p:anim calcmode="lin" valueType="num">
                                      <p:cBhvr>
                                        <p:cTn id="22" dur="25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23" dur="250" fill="hold"/>
                                        <p:tgtEl>
                                          <p:spTgt spid="20"/>
                                        </p:tgtEl>
                                        <p:attrNameLst>
                                          <p:attrName>ppt_y</p:attrName>
                                        </p:attrNameLst>
                                      </p:cBhvr>
                                      <p:tavLst>
                                        <p:tav tm="0">
                                          <p:val>
                                            <p:strVal val="#ppt_y"/>
                                          </p:val>
                                        </p:tav>
                                        <p:tav tm="100000">
                                          <p:val>
                                            <p:strVal val="#ppt_y"/>
                                          </p:val>
                                        </p:tav>
                                      </p:tavLst>
                                    </p:anim>
                                    <p:anim calcmode="lin" valueType="num">
                                      <p:cBhvr>
                                        <p:cTn id="24" dur="25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25" dur="25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26" dur="250" tmFilter="0,0; .5, 1; 1, 1"/>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20"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标题 6"/>
          <p:cNvSpPr>
            <a:spLocks noGrp="1"/>
          </p:cNvSpPr>
          <p:nvPr>
            <p:ph type="title"/>
          </p:nvPr>
        </p:nvSpPr>
        <p:spPr/>
        <p:txBody>
          <a:bodyPr/>
          <a:lstStyle/>
          <a:p>
            <a:r>
              <a:rPr lang="zh-CN" altLang="en-US" sz="1800" dirty="0">
                <a:solidFill>
                  <a:prstClr val="black">
                    <a:lumMod val="65000"/>
                    <a:lumOff val="35000"/>
                  </a:prstClr>
                </a:solidFill>
              </a:rPr>
              <a:t>产品展示</a:t>
            </a:r>
            <a:r>
              <a:rPr lang="en-US" altLang="zh-CN" sz="1200" dirty="0">
                <a:solidFill>
                  <a:prstClr val="black">
                    <a:lumMod val="65000"/>
                    <a:lumOff val="35000"/>
                  </a:prstClr>
                </a:solidFill>
              </a:rPr>
              <a:t>(Product display)</a:t>
            </a:r>
            <a:endParaRPr lang="zh-CN" altLang="en-US" dirty="0"/>
          </a:p>
        </p:txBody>
      </p:sp>
      <p:sp>
        <p:nvSpPr>
          <p:cNvPr id="22" name="矩形 21"/>
          <p:cNvSpPr/>
          <p:nvPr/>
        </p:nvSpPr>
        <p:spPr>
          <a:xfrm>
            <a:off x="1043608" y="1221733"/>
            <a:ext cx="2412268" cy="1594550"/>
          </a:xfrm>
          <a:prstGeom prst="rect">
            <a:avLst/>
          </a:prstGeom>
          <a:blipFill>
            <a:blip r:embed="rId4" cstate="screen">
              <a:extLst>
                <a:ext uri="{28A0092B-C50C-407E-A947-70E740481C1C}">
                  <a14:useLocalDpi xmlns:a14="http://schemas.microsoft.com/office/drawing/2010/main"/>
                </a:ext>
              </a:extLst>
            </a:blip>
            <a:stretch>
              <a:fillRect/>
            </a:stretch>
          </a:blip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043608" y="2921416"/>
            <a:ext cx="2412268" cy="1594550"/>
          </a:xfrm>
          <a:prstGeom prst="rect">
            <a:avLst/>
          </a:prstGeom>
          <a:blipFill>
            <a:blip r:embed="rId5" cstate="screen">
              <a:extLst>
                <a:ext uri="{28A0092B-C50C-407E-A947-70E740481C1C}">
                  <a14:useLocalDpi xmlns:a14="http://schemas.microsoft.com/office/drawing/2010/main"/>
                </a:ext>
              </a:extLst>
            </a:blip>
            <a:stretch>
              <a:fillRect/>
            </a:stretch>
          </a:blip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3563888" y="1221733"/>
            <a:ext cx="4641025" cy="3294235"/>
          </a:xfrm>
          <a:prstGeom prst="rect">
            <a:avLst/>
          </a:prstGeom>
          <a:blipFill>
            <a:blip r:embed="rId6">
              <a:extLst>
                <a:ext uri="{BEBA8EAE-BF5A-486C-A8C5-ECC9F3942E4B}">
                  <a14:imgProps xmlns:a14="http://schemas.microsoft.com/office/drawing/2010/main">
                    <a14:imgLayer r:embed="rId7">
                      <a14:imgEffect>
                        <a14:brightnessContrast contrast="20000"/>
                      </a14:imgEffect>
                    </a14:imgLayer>
                  </a14:imgProps>
                </a:ext>
              </a:extLst>
            </a:blip>
            <a:stretch>
              <a:fillRect/>
            </a:stretch>
          </a:blip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extLst>
      <p:ext uri="{BB962C8B-B14F-4D97-AF65-F5344CB8AC3E}">
        <p14:creationId xmlns:p14="http://schemas.microsoft.com/office/powerpoint/2010/main" val="3186579945"/>
      </p:ext>
    </p:extLst>
  </p:cSld>
  <p:clrMapOvr>
    <a:masterClrMapping/>
  </p:clrMapOvr>
  <p:transition spd="slow" advTm="4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randombar(horizontal)">
                                      <p:cBhvr>
                                        <p:cTn id="7" dur="1000"/>
                                        <p:tgtEl>
                                          <p:spTgt spid="22"/>
                                        </p:tgtEl>
                                      </p:cBhvr>
                                    </p:animEffect>
                                  </p:childTnLst>
                                </p:cTn>
                              </p:par>
                            </p:childTnLst>
                          </p:cTn>
                        </p:par>
                        <p:par>
                          <p:cTn id="8" fill="hold">
                            <p:stCondLst>
                              <p:cond delay="1000"/>
                            </p:stCondLst>
                            <p:childTnLst>
                              <p:par>
                                <p:cTn id="9" presetID="14" presetClass="entr" presetSubtype="10"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randombar(horizontal)">
                                      <p:cBhvr>
                                        <p:cTn id="11" dur="1000"/>
                                        <p:tgtEl>
                                          <p:spTgt spid="23"/>
                                        </p:tgtEl>
                                      </p:cBhvr>
                                    </p:animEffect>
                                  </p:childTnLst>
                                </p:cTn>
                              </p:par>
                            </p:childTnLst>
                          </p:cTn>
                        </p:par>
                        <p:par>
                          <p:cTn id="12" fill="hold">
                            <p:stCondLst>
                              <p:cond delay="2000"/>
                            </p:stCondLst>
                            <p:childTnLst>
                              <p:par>
                                <p:cTn id="13" presetID="25" presetClass="entr" presetSubtype="0"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p:cTn id="15" dur="500" decel="50000" fill="hold">
                                          <p:stCondLst>
                                            <p:cond delay="0"/>
                                          </p:stCondLst>
                                        </p:cTn>
                                        <p:tgtEl>
                                          <p:spTgt spid="24"/>
                                        </p:tgtEl>
                                        <p:attrNameLst>
                                          <p:attrName>style.rotation</p:attrName>
                                        </p:attrNameLst>
                                      </p:cBhvr>
                                      <p:tavLst>
                                        <p:tav tm="0">
                                          <p:val>
                                            <p:fltVal val="-90"/>
                                          </p:val>
                                        </p:tav>
                                        <p:tav tm="100000">
                                          <p:val>
                                            <p:fltVal val="0"/>
                                          </p:val>
                                        </p:tav>
                                      </p:tavLst>
                                    </p:anim>
                                    <p:anim calcmode="lin" valueType="num">
                                      <p:cBhvr>
                                        <p:cTn id="16" dur="500" decel="50000" fill="hold">
                                          <p:stCondLst>
                                            <p:cond delay="0"/>
                                          </p:stCondLst>
                                        </p:cTn>
                                        <p:tgtEl>
                                          <p:spTgt spid="24"/>
                                        </p:tgtEl>
                                        <p:attrNameLst>
                                          <p:attrName>ppt_w</p:attrName>
                                        </p:attrNameLst>
                                      </p:cBhvr>
                                      <p:tavLst>
                                        <p:tav tm="0">
                                          <p:val>
                                            <p:strVal val="#ppt_w"/>
                                          </p:val>
                                        </p:tav>
                                        <p:tav tm="100000">
                                          <p:val>
                                            <p:strVal val="#ppt_w*.05"/>
                                          </p:val>
                                        </p:tav>
                                      </p:tavLst>
                                    </p:anim>
                                    <p:anim calcmode="lin" valueType="num">
                                      <p:cBhvr>
                                        <p:cTn id="17" dur="500" accel="50000" fill="hold">
                                          <p:stCondLst>
                                            <p:cond delay="500"/>
                                          </p:stCondLst>
                                        </p:cTn>
                                        <p:tgtEl>
                                          <p:spTgt spid="24"/>
                                        </p:tgtEl>
                                        <p:attrNameLst>
                                          <p:attrName>ppt_w</p:attrName>
                                        </p:attrNameLst>
                                      </p:cBhvr>
                                      <p:tavLst>
                                        <p:tav tm="0">
                                          <p:val>
                                            <p:strVal val="#ppt_w*.05"/>
                                          </p:val>
                                        </p:tav>
                                        <p:tav tm="100000">
                                          <p:val>
                                            <p:strVal val="#ppt_w"/>
                                          </p:val>
                                        </p:tav>
                                      </p:tavLst>
                                    </p:anim>
                                    <p:anim calcmode="lin" valueType="num">
                                      <p:cBhvr>
                                        <p:cTn id="18" dur="1000" fill="hold"/>
                                        <p:tgtEl>
                                          <p:spTgt spid="24"/>
                                        </p:tgtEl>
                                        <p:attrNameLst>
                                          <p:attrName>ppt_h</p:attrName>
                                        </p:attrNameLst>
                                      </p:cBhvr>
                                      <p:tavLst>
                                        <p:tav tm="0">
                                          <p:val>
                                            <p:strVal val="#ppt_h"/>
                                          </p:val>
                                        </p:tav>
                                        <p:tav tm="100000">
                                          <p:val>
                                            <p:strVal val="#ppt_h"/>
                                          </p:val>
                                        </p:tav>
                                      </p:tavLst>
                                    </p:anim>
                                    <p:anim calcmode="lin" valueType="num">
                                      <p:cBhvr>
                                        <p:cTn id="19" dur="500" decel="50000" fill="hold">
                                          <p:stCondLst>
                                            <p:cond delay="0"/>
                                          </p:stCondLst>
                                        </p:cTn>
                                        <p:tgtEl>
                                          <p:spTgt spid="24"/>
                                        </p:tgtEl>
                                        <p:attrNameLst>
                                          <p:attrName>ppt_x</p:attrName>
                                        </p:attrNameLst>
                                      </p:cBhvr>
                                      <p:tavLst>
                                        <p:tav tm="0">
                                          <p:val>
                                            <p:strVal val="#ppt_x+.4"/>
                                          </p:val>
                                        </p:tav>
                                        <p:tav tm="100000">
                                          <p:val>
                                            <p:strVal val="#ppt_x"/>
                                          </p:val>
                                        </p:tav>
                                      </p:tavLst>
                                    </p:anim>
                                    <p:anim calcmode="lin" valueType="num">
                                      <p:cBhvr>
                                        <p:cTn id="20" dur="500" decel="50000" fill="hold">
                                          <p:stCondLst>
                                            <p:cond delay="0"/>
                                          </p:stCondLst>
                                        </p:cTn>
                                        <p:tgtEl>
                                          <p:spTgt spid="24"/>
                                        </p:tgtEl>
                                        <p:attrNameLst>
                                          <p:attrName>ppt_y</p:attrName>
                                        </p:attrNameLst>
                                      </p:cBhvr>
                                      <p:tavLst>
                                        <p:tav tm="0">
                                          <p:val>
                                            <p:strVal val="#ppt_y-.2"/>
                                          </p:val>
                                        </p:tav>
                                        <p:tav tm="100000">
                                          <p:val>
                                            <p:strVal val="#ppt_y+.1"/>
                                          </p:val>
                                        </p:tav>
                                      </p:tavLst>
                                    </p:anim>
                                    <p:anim calcmode="lin" valueType="num">
                                      <p:cBhvr>
                                        <p:cTn id="21" dur="500" accel="50000" fill="hold">
                                          <p:stCondLst>
                                            <p:cond delay="500"/>
                                          </p:stCondLst>
                                        </p:cTn>
                                        <p:tgtEl>
                                          <p:spTgt spid="24"/>
                                        </p:tgtEl>
                                        <p:attrNameLst>
                                          <p:attrName>ppt_y</p:attrName>
                                        </p:attrNameLst>
                                      </p:cBhvr>
                                      <p:tavLst>
                                        <p:tav tm="0">
                                          <p:val>
                                            <p:strVal val="#ppt_y+.1"/>
                                          </p:val>
                                        </p:tav>
                                        <p:tav tm="100000">
                                          <p:val>
                                            <p:strVal val="#ppt_y"/>
                                          </p:val>
                                        </p:tav>
                                      </p:tavLst>
                                    </p:anim>
                                    <p:animEffect transition="in" filter="fade">
                                      <p:cBhvr>
                                        <p:cTn id="22" dur="1000" decel="50000">
                                          <p:stCondLst>
                                            <p:cond delay="0"/>
                                          </p:stCondLst>
                                        </p:cTn>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标题 6"/>
          <p:cNvSpPr>
            <a:spLocks noGrp="1"/>
          </p:cNvSpPr>
          <p:nvPr>
            <p:ph type="title"/>
          </p:nvPr>
        </p:nvSpPr>
        <p:spPr/>
        <p:txBody>
          <a:bodyPr/>
          <a:lstStyle/>
          <a:p>
            <a:r>
              <a:rPr lang="zh-CN" altLang="en-US" sz="1800" dirty="0">
                <a:solidFill>
                  <a:prstClr val="black">
                    <a:lumMod val="65000"/>
                    <a:lumOff val="35000"/>
                  </a:prstClr>
                </a:solidFill>
              </a:rPr>
              <a:t>产品展示</a:t>
            </a:r>
            <a:r>
              <a:rPr lang="en-US" altLang="zh-CN" sz="1200" dirty="0">
                <a:solidFill>
                  <a:prstClr val="black">
                    <a:lumMod val="65000"/>
                    <a:lumOff val="35000"/>
                  </a:prstClr>
                </a:solidFill>
              </a:rPr>
              <a:t>(Product display)</a:t>
            </a:r>
            <a:endParaRPr lang="zh-CN" altLang="en-US" dirty="0"/>
          </a:p>
        </p:txBody>
      </p:sp>
      <p:sp>
        <p:nvSpPr>
          <p:cNvPr id="22" name="矩形 21"/>
          <p:cNvSpPr/>
          <p:nvPr/>
        </p:nvSpPr>
        <p:spPr>
          <a:xfrm>
            <a:off x="899592" y="1232107"/>
            <a:ext cx="2412268" cy="1594550"/>
          </a:xfrm>
          <a:prstGeom prst="rect">
            <a:avLst/>
          </a:prstGeom>
          <a:blipFill>
            <a:blip r:embed="rId4"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899592" y="2931790"/>
            <a:ext cx="2412268" cy="1594550"/>
          </a:xfrm>
          <a:prstGeom prst="rect">
            <a:avLst/>
          </a:prstGeom>
          <a:blipFill>
            <a:blip r:embed="rId5"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455876" y="1225234"/>
            <a:ext cx="2412268" cy="1594550"/>
          </a:xfrm>
          <a:prstGeom prst="rect">
            <a:avLst/>
          </a:prstGeom>
          <a:blipFill>
            <a:blip r:embed="rId6"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455876" y="2924920"/>
            <a:ext cx="2412268" cy="1594550"/>
          </a:xfrm>
          <a:prstGeom prst="rect">
            <a:avLst/>
          </a:prstGeom>
          <a:blipFill>
            <a:blip r:embed="rId7"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976156" y="1232107"/>
            <a:ext cx="2412268" cy="3311204"/>
          </a:xfrm>
          <a:prstGeom prst="rect">
            <a:avLst/>
          </a:prstGeom>
          <a:blipFill>
            <a:blip r:embed="rId8"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extLst>
      <p:ext uri="{BB962C8B-B14F-4D97-AF65-F5344CB8AC3E}">
        <p14:creationId xmlns:p14="http://schemas.microsoft.com/office/powerpoint/2010/main" val="3821006209"/>
      </p:ext>
    </p:extLst>
  </p:cSld>
  <p:clrMapOvr>
    <a:masterClrMapping/>
  </p:clrMapOvr>
  <p:transition spd="slow" advTm="4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Scale>
                                      <p:cBhvr>
                                        <p:cTn id="7"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2"/>
                                        </p:tgtEl>
                                        <p:attrNameLst>
                                          <p:attrName>ppt_x</p:attrName>
                                          <p:attrName>ppt_y</p:attrName>
                                        </p:attrNameLst>
                                      </p:cBhvr>
                                    </p:animMotion>
                                    <p:animEffect transition="in" filter="fade">
                                      <p:cBhvr>
                                        <p:cTn id="9" dur="1000"/>
                                        <p:tgtEl>
                                          <p:spTgt spid="22"/>
                                        </p:tgtEl>
                                      </p:cBhvr>
                                    </p:animEffect>
                                  </p:childTnLst>
                                </p:cTn>
                              </p:par>
                              <p:par>
                                <p:cTn id="10" presetID="52" presetClass="entr" presetSubtype="0" fill="hold" grpId="0" nodeType="withEffect">
                                  <p:stCondLst>
                                    <p:cond delay="500"/>
                                  </p:stCondLst>
                                  <p:childTnLst>
                                    <p:set>
                                      <p:cBhvr>
                                        <p:cTn id="11" dur="1" fill="hold">
                                          <p:stCondLst>
                                            <p:cond delay="0"/>
                                          </p:stCondLst>
                                        </p:cTn>
                                        <p:tgtEl>
                                          <p:spTgt spid="6"/>
                                        </p:tgtEl>
                                        <p:attrNameLst>
                                          <p:attrName>style.visibility</p:attrName>
                                        </p:attrNameLst>
                                      </p:cBhvr>
                                      <p:to>
                                        <p:strVal val="visible"/>
                                      </p:to>
                                    </p:set>
                                    <p:animScale>
                                      <p:cBhvr>
                                        <p:cTn id="12"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6"/>
                                        </p:tgtEl>
                                        <p:attrNameLst>
                                          <p:attrName>ppt_x</p:attrName>
                                          <p:attrName>ppt_y</p:attrName>
                                        </p:attrNameLst>
                                      </p:cBhvr>
                                    </p:animMotion>
                                    <p:animEffect transition="in" filter="fade">
                                      <p:cBhvr>
                                        <p:cTn id="14" dur="1000"/>
                                        <p:tgtEl>
                                          <p:spTgt spid="6"/>
                                        </p:tgtEl>
                                      </p:cBhvr>
                                    </p:animEffect>
                                  </p:childTnLst>
                                </p:cTn>
                              </p:par>
                              <p:par>
                                <p:cTn id="15" presetID="52" presetClass="entr" presetSubtype="0" fill="hold" grpId="0" nodeType="withEffect">
                                  <p:stCondLst>
                                    <p:cond delay="1000"/>
                                  </p:stCondLst>
                                  <p:childTnLst>
                                    <p:set>
                                      <p:cBhvr>
                                        <p:cTn id="16" dur="1" fill="hold">
                                          <p:stCondLst>
                                            <p:cond delay="0"/>
                                          </p:stCondLst>
                                        </p:cTn>
                                        <p:tgtEl>
                                          <p:spTgt spid="23"/>
                                        </p:tgtEl>
                                        <p:attrNameLst>
                                          <p:attrName>style.visibility</p:attrName>
                                        </p:attrNameLst>
                                      </p:cBhvr>
                                      <p:to>
                                        <p:strVal val="visible"/>
                                      </p:to>
                                    </p:set>
                                    <p:animScale>
                                      <p:cBhvr>
                                        <p:cTn id="17"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23"/>
                                        </p:tgtEl>
                                        <p:attrNameLst>
                                          <p:attrName>ppt_x</p:attrName>
                                          <p:attrName>ppt_y</p:attrName>
                                        </p:attrNameLst>
                                      </p:cBhvr>
                                    </p:animMotion>
                                    <p:animEffect transition="in" filter="fade">
                                      <p:cBhvr>
                                        <p:cTn id="19" dur="1000"/>
                                        <p:tgtEl>
                                          <p:spTgt spid="23"/>
                                        </p:tgtEl>
                                      </p:cBhvr>
                                    </p:animEffect>
                                  </p:childTnLst>
                                </p:cTn>
                              </p:par>
                              <p:par>
                                <p:cTn id="20" presetID="52" presetClass="entr" presetSubtype="0" fill="hold" grpId="0" nodeType="withEffect">
                                  <p:stCondLst>
                                    <p:cond delay="1500"/>
                                  </p:stCondLst>
                                  <p:childTnLst>
                                    <p:set>
                                      <p:cBhvr>
                                        <p:cTn id="21" dur="1" fill="hold">
                                          <p:stCondLst>
                                            <p:cond delay="0"/>
                                          </p:stCondLst>
                                        </p:cTn>
                                        <p:tgtEl>
                                          <p:spTgt spid="8"/>
                                        </p:tgtEl>
                                        <p:attrNameLst>
                                          <p:attrName>style.visibility</p:attrName>
                                        </p:attrNameLst>
                                      </p:cBhvr>
                                      <p:to>
                                        <p:strVal val="visible"/>
                                      </p:to>
                                    </p:set>
                                    <p:animScale>
                                      <p:cBhvr>
                                        <p:cTn id="22"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8"/>
                                        </p:tgtEl>
                                        <p:attrNameLst>
                                          <p:attrName>ppt_x</p:attrName>
                                          <p:attrName>ppt_y</p:attrName>
                                        </p:attrNameLst>
                                      </p:cBhvr>
                                    </p:animMotion>
                                    <p:animEffect transition="in" filter="fade">
                                      <p:cBhvr>
                                        <p:cTn id="24" dur="1000"/>
                                        <p:tgtEl>
                                          <p:spTgt spid="8"/>
                                        </p:tgtEl>
                                      </p:cBhvr>
                                    </p:animEffect>
                                  </p:childTnLst>
                                </p:cTn>
                              </p:par>
                            </p:childTnLst>
                          </p:cTn>
                        </p:par>
                        <p:par>
                          <p:cTn id="25" fill="hold">
                            <p:stCondLst>
                              <p:cond delay="2500"/>
                            </p:stCondLst>
                            <p:childTnLst>
                              <p:par>
                                <p:cTn id="26" presetID="14" presetClass="entr" presetSubtype="10"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randombar(horizontal)">
                                      <p:cBhvr>
                                        <p:cTn id="28"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6" grpId="0" animBg="1"/>
      <p:bldP spid="8" grpId="0" animBg="1"/>
      <p:bldP spid="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1800" dirty="0">
                <a:solidFill>
                  <a:prstClr val="black">
                    <a:lumMod val="65000"/>
                    <a:lumOff val="35000"/>
                  </a:prstClr>
                </a:solidFill>
              </a:rPr>
              <a:t>售后服务</a:t>
            </a:r>
            <a:r>
              <a:rPr lang="en-US" altLang="zh-CN" sz="1200" dirty="0">
                <a:solidFill>
                  <a:prstClr val="black">
                    <a:lumMod val="65000"/>
                    <a:lumOff val="35000"/>
                  </a:prstClr>
                </a:solidFill>
              </a:rPr>
              <a:t>(After-sale service)</a:t>
            </a:r>
            <a:endParaRPr lang="zh-CN" altLang="en-US" dirty="0"/>
          </a:p>
        </p:txBody>
      </p:sp>
      <p:sp>
        <p:nvSpPr>
          <p:cNvPr id="7" name="圆角矩形 6"/>
          <p:cNvSpPr/>
          <p:nvPr/>
        </p:nvSpPr>
        <p:spPr>
          <a:xfrm>
            <a:off x="4572000" y="1597546"/>
            <a:ext cx="3456384" cy="1116124"/>
          </a:xfrm>
          <a:prstGeom prst="roundRect">
            <a:avLst>
              <a:gd name="adj" fmla="val 3888"/>
            </a:avLst>
          </a:prstGeom>
          <a:noFill/>
          <a:ln w="12700">
            <a:solidFill>
              <a:schemeClr val="bg1">
                <a:lumMod val="75000"/>
              </a:schemeClr>
            </a:solidFill>
          </a:ln>
          <a:effectLst>
            <a:outerShdw blurRad="25400" dist="25400" dir="8100000" algn="tr" rotWithShape="0">
              <a:schemeClr val="bg1">
                <a:alpha val="6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5076056" y="1417525"/>
            <a:ext cx="2448272" cy="360040"/>
          </a:xfrm>
          <a:prstGeom prst="round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zh-CN" altLang="en-US" sz="1400" b="1" dirty="0">
                <a:latin typeface="Impact" panose="020B0806030902050204" pitchFamily="34" charset="0"/>
              </a:rPr>
              <a:t>单击此处添加标题</a:t>
            </a:r>
          </a:p>
        </p:txBody>
      </p:sp>
      <p:sp>
        <p:nvSpPr>
          <p:cNvPr id="8" name="圆角矩形 7"/>
          <p:cNvSpPr/>
          <p:nvPr/>
        </p:nvSpPr>
        <p:spPr>
          <a:xfrm>
            <a:off x="4572000" y="3255826"/>
            <a:ext cx="3456384" cy="1116124"/>
          </a:xfrm>
          <a:prstGeom prst="roundRect">
            <a:avLst>
              <a:gd name="adj" fmla="val 6016"/>
            </a:avLst>
          </a:prstGeom>
          <a:noFill/>
          <a:ln w="12700">
            <a:solidFill>
              <a:schemeClr val="bg1">
                <a:lumMod val="75000"/>
              </a:schemeClr>
            </a:solidFill>
          </a:ln>
          <a:effectLst>
            <a:outerShdw blurRad="25400" dist="25400" dir="8100000" algn="tr" rotWithShape="0">
              <a:schemeClr val="bg1">
                <a:alpha val="6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nvSpPr>
        <p:spPr>
          <a:xfrm>
            <a:off x="5076056" y="3073708"/>
            <a:ext cx="2448272" cy="360040"/>
          </a:xfrm>
          <a:prstGeom prst="round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zh-CN" altLang="en-US" sz="1400" b="1" dirty="0">
                <a:latin typeface="Impact" panose="020B0806030902050204" pitchFamily="34" charset="0"/>
              </a:rPr>
              <a:t>单击此处添加标题</a:t>
            </a:r>
          </a:p>
        </p:txBody>
      </p:sp>
      <p:pic>
        <p:nvPicPr>
          <p:cNvPr id="9" name="Picture 2"/>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flipH="1">
            <a:off x="1331640" y="1324853"/>
            <a:ext cx="2628901" cy="3066800"/>
          </a:xfrm>
          <a:prstGeom prst="rect">
            <a:avLst/>
          </a:prstGeom>
          <a:noFill/>
          <a:ln w="12700">
            <a:solidFill>
              <a:schemeClr val="bg1">
                <a:lumMod val="75000"/>
              </a:schemeClr>
            </a:solidFill>
            <a:miter lim="800000"/>
            <a:headEnd/>
            <a:tailEnd/>
          </a:ln>
          <a:extLst>
            <a:ext uri="{909E8E84-426E-40DD-AFC4-6F175D3DCCD1}">
              <a14:hiddenFill xmlns:a14="http://schemas.microsoft.com/office/drawing/2010/main">
                <a:solidFill>
                  <a:schemeClr val="accent1"/>
                </a:solidFill>
              </a14:hiddenFill>
            </a:ext>
          </a:extLst>
        </p:spPr>
      </p:pic>
      <p:sp>
        <p:nvSpPr>
          <p:cNvPr id="10" name="Rectangle 12"/>
          <p:cNvSpPr/>
          <p:nvPr/>
        </p:nvSpPr>
        <p:spPr>
          <a:xfrm>
            <a:off x="4704606" y="1851668"/>
            <a:ext cx="3107754" cy="784830"/>
          </a:xfrm>
          <a:prstGeom prst="rect">
            <a:avLst/>
          </a:prstGeom>
        </p:spPr>
        <p:txBody>
          <a:bodyPr wrap="square">
            <a:spAutoFit/>
          </a:bodyPr>
          <a:lstStyle/>
          <a:p>
            <a:pPr>
              <a:lnSpc>
                <a:spcPct val="150000"/>
              </a:lnSpc>
            </a:pPr>
            <a:r>
              <a:rPr lang="zh-CN" altLang="en-US" sz="1000" dirty="0">
                <a:solidFill>
                  <a:schemeClr val="bg1">
                    <a:lumMod val="50000"/>
                  </a:schemeClr>
                </a:solidFill>
                <a:cs typeface="+mn-ea"/>
                <a:sym typeface="+mn-lt"/>
              </a:rPr>
              <a:t>您的内容打在这里，或者通过复制您的文本后，在此框中选择粘贴，并选择只保留文字。您的内容打在这里，或者通过复制您的文本。</a:t>
            </a:r>
          </a:p>
        </p:txBody>
      </p:sp>
      <p:sp>
        <p:nvSpPr>
          <p:cNvPr id="11" name="Rectangle 12"/>
          <p:cNvSpPr/>
          <p:nvPr/>
        </p:nvSpPr>
        <p:spPr>
          <a:xfrm>
            <a:off x="4704606" y="3507852"/>
            <a:ext cx="3107754" cy="784830"/>
          </a:xfrm>
          <a:prstGeom prst="rect">
            <a:avLst/>
          </a:prstGeom>
        </p:spPr>
        <p:txBody>
          <a:bodyPr wrap="square">
            <a:spAutoFit/>
          </a:bodyPr>
          <a:lstStyle/>
          <a:p>
            <a:pPr>
              <a:lnSpc>
                <a:spcPct val="150000"/>
              </a:lnSpc>
            </a:pPr>
            <a:r>
              <a:rPr lang="zh-CN" altLang="en-US" sz="1000" dirty="0">
                <a:solidFill>
                  <a:schemeClr val="bg1">
                    <a:lumMod val="50000"/>
                  </a:schemeClr>
                </a:solidFill>
                <a:cs typeface="+mn-ea"/>
                <a:sym typeface="+mn-lt"/>
              </a:rPr>
              <a:t>您的内容打在这里，或者通过复制您的文本后，在此框中选择粘贴，并选择只保留文字。您的内容打在这里，或者通过复制您的文本。</a:t>
            </a:r>
          </a:p>
        </p:txBody>
      </p:sp>
    </p:spTree>
    <p:extLst>
      <p:ext uri="{BB962C8B-B14F-4D97-AF65-F5344CB8AC3E}">
        <p14:creationId xmlns:p14="http://schemas.microsoft.com/office/powerpoint/2010/main" val="830230465"/>
      </p:ext>
    </p:extLst>
  </p:cSld>
  <p:clrMapOvr>
    <a:masterClrMapping/>
  </p:clrMapOvr>
  <p:transition spd="slow" advTm="5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style.rotation</p:attrName>
                                        </p:attrNameLst>
                                      </p:cBhvr>
                                      <p:tavLst>
                                        <p:tav tm="0">
                                          <p:val>
                                            <p:fltVal val="90"/>
                                          </p:val>
                                        </p:tav>
                                        <p:tav tm="100000">
                                          <p:val>
                                            <p:fltVal val="0"/>
                                          </p:val>
                                        </p:tav>
                                      </p:tavLst>
                                    </p:anim>
                                    <p:animEffect transition="in" filter="fade">
                                      <p:cBhvr>
                                        <p:cTn id="10" dur="1000"/>
                                        <p:tgtEl>
                                          <p:spTgt spid="9"/>
                                        </p:tgtEl>
                                      </p:cBhvr>
                                    </p:animEffect>
                                  </p:childTnLst>
                                </p:cTn>
                              </p:par>
                            </p:childTnLst>
                          </p:cTn>
                        </p:par>
                        <p:par>
                          <p:cTn id="11" fill="hold">
                            <p:stCondLst>
                              <p:cond delay="1000"/>
                            </p:stCondLst>
                            <p:childTnLst>
                              <p:par>
                                <p:cTn id="12" presetID="25" presetClass="entr" presetSubtype="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15"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16"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17" dur="1000" fill="hold"/>
                                        <p:tgtEl>
                                          <p:spTgt spid="5"/>
                                        </p:tgtEl>
                                        <p:attrNameLst>
                                          <p:attrName>ppt_h</p:attrName>
                                        </p:attrNameLst>
                                      </p:cBhvr>
                                      <p:tavLst>
                                        <p:tav tm="0">
                                          <p:val>
                                            <p:strVal val="#ppt_h"/>
                                          </p:val>
                                        </p:tav>
                                        <p:tav tm="100000">
                                          <p:val>
                                            <p:strVal val="#ppt_h"/>
                                          </p:val>
                                        </p:tav>
                                      </p:tavLst>
                                    </p:anim>
                                    <p:anim calcmode="lin" valueType="num">
                                      <p:cBhvr>
                                        <p:cTn id="18"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19"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20"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21" dur="1000" decel="50000">
                                          <p:stCondLst>
                                            <p:cond delay="0"/>
                                          </p:stCondLst>
                                        </p:cTn>
                                        <p:tgtEl>
                                          <p:spTgt spid="5"/>
                                        </p:tgtEl>
                                      </p:cBhvr>
                                    </p:animEffect>
                                  </p:childTnLst>
                                </p:cTn>
                              </p:par>
                            </p:childTnLst>
                          </p:cTn>
                        </p:par>
                        <p:par>
                          <p:cTn id="22" fill="hold">
                            <p:stCondLst>
                              <p:cond delay="2000"/>
                            </p:stCondLst>
                            <p:childTnLst>
                              <p:par>
                                <p:cTn id="23" presetID="21" presetClass="entr" presetSubtype="1"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heel(1)">
                                      <p:cBhvr>
                                        <p:cTn id="25" dur="500"/>
                                        <p:tgtEl>
                                          <p:spTgt spid="7"/>
                                        </p:tgtEl>
                                      </p:cBhvr>
                                    </p:animEffect>
                                  </p:childTnLst>
                                </p:cTn>
                              </p:par>
                            </p:childTnLst>
                          </p:cTn>
                        </p:par>
                        <p:par>
                          <p:cTn id="26" fill="hold">
                            <p:stCondLst>
                              <p:cond delay="2500"/>
                            </p:stCondLst>
                            <p:childTnLst>
                              <p:par>
                                <p:cTn id="27" presetID="53" presetClass="entr" presetSubtype="16"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p:cTn id="29" dur="500" fill="hold"/>
                                        <p:tgtEl>
                                          <p:spTgt spid="10"/>
                                        </p:tgtEl>
                                        <p:attrNameLst>
                                          <p:attrName>ppt_w</p:attrName>
                                        </p:attrNameLst>
                                      </p:cBhvr>
                                      <p:tavLst>
                                        <p:tav tm="0">
                                          <p:val>
                                            <p:fltVal val="0"/>
                                          </p:val>
                                        </p:tav>
                                        <p:tav tm="100000">
                                          <p:val>
                                            <p:strVal val="#ppt_w"/>
                                          </p:val>
                                        </p:tav>
                                      </p:tavLst>
                                    </p:anim>
                                    <p:anim calcmode="lin" valueType="num">
                                      <p:cBhvr>
                                        <p:cTn id="30" dur="500" fill="hold"/>
                                        <p:tgtEl>
                                          <p:spTgt spid="10"/>
                                        </p:tgtEl>
                                        <p:attrNameLst>
                                          <p:attrName>ppt_h</p:attrName>
                                        </p:attrNameLst>
                                      </p:cBhvr>
                                      <p:tavLst>
                                        <p:tav tm="0">
                                          <p:val>
                                            <p:fltVal val="0"/>
                                          </p:val>
                                        </p:tav>
                                        <p:tav tm="100000">
                                          <p:val>
                                            <p:strVal val="#ppt_h"/>
                                          </p:val>
                                        </p:tav>
                                      </p:tavLst>
                                    </p:anim>
                                    <p:animEffect transition="in" filter="fade">
                                      <p:cBhvr>
                                        <p:cTn id="31" dur="500"/>
                                        <p:tgtEl>
                                          <p:spTgt spid="10"/>
                                        </p:tgtEl>
                                      </p:cBhvr>
                                    </p:animEffect>
                                  </p:childTnLst>
                                </p:cTn>
                              </p:par>
                            </p:childTnLst>
                          </p:cTn>
                        </p:par>
                        <p:par>
                          <p:cTn id="32" fill="hold">
                            <p:stCondLst>
                              <p:cond delay="3000"/>
                            </p:stCondLst>
                            <p:childTnLst>
                              <p:par>
                                <p:cTn id="33" presetID="25" presetClass="entr" presetSubtype="0"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p:cTn id="35"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36"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37"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38" dur="1000" fill="hold"/>
                                        <p:tgtEl>
                                          <p:spTgt spid="6"/>
                                        </p:tgtEl>
                                        <p:attrNameLst>
                                          <p:attrName>ppt_h</p:attrName>
                                        </p:attrNameLst>
                                      </p:cBhvr>
                                      <p:tavLst>
                                        <p:tav tm="0">
                                          <p:val>
                                            <p:strVal val="#ppt_h"/>
                                          </p:val>
                                        </p:tav>
                                        <p:tav tm="100000">
                                          <p:val>
                                            <p:strVal val="#ppt_h"/>
                                          </p:val>
                                        </p:tav>
                                      </p:tavLst>
                                    </p:anim>
                                    <p:anim calcmode="lin" valueType="num">
                                      <p:cBhvr>
                                        <p:cTn id="39"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40"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41"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42" dur="1000" decel="50000">
                                          <p:stCondLst>
                                            <p:cond delay="0"/>
                                          </p:stCondLst>
                                        </p:cTn>
                                        <p:tgtEl>
                                          <p:spTgt spid="6"/>
                                        </p:tgtEl>
                                      </p:cBhvr>
                                    </p:animEffect>
                                  </p:childTnLst>
                                </p:cTn>
                              </p:par>
                            </p:childTnLst>
                          </p:cTn>
                        </p:par>
                        <p:par>
                          <p:cTn id="43" fill="hold">
                            <p:stCondLst>
                              <p:cond delay="4000"/>
                            </p:stCondLst>
                            <p:childTnLst>
                              <p:par>
                                <p:cTn id="44" presetID="21" presetClass="entr" presetSubtype="1" fill="hold" grpId="0" nodeType="after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wheel(1)">
                                      <p:cBhvr>
                                        <p:cTn id="46" dur="500"/>
                                        <p:tgtEl>
                                          <p:spTgt spid="8"/>
                                        </p:tgtEl>
                                      </p:cBhvr>
                                    </p:animEffect>
                                  </p:childTnLst>
                                </p:cTn>
                              </p:par>
                            </p:childTnLst>
                          </p:cTn>
                        </p:par>
                        <p:par>
                          <p:cTn id="47" fill="hold">
                            <p:stCondLst>
                              <p:cond delay="4500"/>
                            </p:stCondLst>
                            <p:childTnLst>
                              <p:par>
                                <p:cTn id="48" presetID="53" presetClass="entr" presetSubtype="16" fill="hold" grpId="0" nodeType="afterEffect">
                                  <p:stCondLst>
                                    <p:cond delay="0"/>
                                  </p:stCondLst>
                                  <p:childTnLst>
                                    <p:set>
                                      <p:cBhvr>
                                        <p:cTn id="49" dur="1" fill="hold">
                                          <p:stCondLst>
                                            <p:cond delay="0"/>
                                          </p:stCondLst>
                                        </p:cTn>
                                        <p:tgtEl>
                                          <p:spTgt spid="11"/>
                                        </p:tgtEl>
                                        <p:attrNameLst>
                                          <p:attrName>style.visibility</p:attrName>
                                        </p:attrNameLst>
                                      </p:cBhvr>
                                      <p:to>
                                        <p:strVal val="visible"/>
                                      </p:to>
                                    </p:set>
                                    <p:anim calcmode="lin" valueType="num">
                                      <p:cBhvr>
                                        <p:cTn id="50" dur="500" fill="hold"/>
                                        <p:tgtEl>
                                          <p:spTgt spid="11"/>
                                        </p:tgtEl>
                                        <p:attrNameLst>
                                          <p:attrName>ppt_w</p:attrName>
                                        </p:attrNameLst>
                                      </p:cBhvr>
                                      <p:tavLst>
                                        <p:tav tm="0">
                                          <p:val>
                                            <p:fltVal val="0"/>
                                          </p:val>
                                        </p:tav>
                                        <p:tav tm="100000">
                                          <p:val>
                                            <p:strVal val="#ppt_w"/>
                                          </p:val>
                                        </p:tav>
                                      </p:tavLst>
                                    </p:anim>
                                    <p:anim calcmode="lin" valueType="num">
                                      <p:cBhvr>
                                        <p:cTn id="51" dur="500" fill="hold"/>
                                        <p:tgtEl>
                                          <p:spTgt spid="11"/>
                                        </p:tgtEl>
                                        <p:attrNameLst>
                                          <p:attrName>ppt_h</p:attrName>
                                        </p:attrNameLst>
                                      </p:cBhvr>
                                      <p:tavLst>
                                        <p:tav tm="0">
                                          <p:val>
                                            <p:fltVal val="0"/>
                                          </p:val>
                                        </p:tav>
                                        <p:tav tm="100000">
                                          <p:val>
                                            <p:strVal val="#ppt_h"/>
                                          </p:val>
                                        </p:tav>
                                      </p:tavLst>
                                    </p:anim>
                                    <p:animEffect transition="in" filter="fade">
                                      <p:cBhvr>
                                        <p:cTn id="5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5" grpId="0" animBg="1"/>
      <p:bldP spid="8" grpId="0" animBg="1"/>
      <p:bldP spid="6" grpId="0" animBg="1"/>
      <p:bldP spid="10" grpId="0"/>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557205" y="1023734"/>
            <a:ext cx="6586815" cy="1404000"/>
          </a:xfrm>
          <a:custGeom>
            <a:avLst/>
            <a:gdLst/>
            <a:ahLst/>
            <a:cxnLst/>
            <a:rect l="l" t="t" r="r" b="b"/>
            <a:pathLst>
              <a:path w="6586815" h="1404000">
                <a:moveTo>
                  <a:pt x="810600" y="0"/>
                </a:moveTo>
                <a:lnTo>
                  <a:pt x="6586815" y="0"/>
                </a:lnTo>
                <a:lnTo>
                  <a:pt x="6586815" y="1404000"/>
                </a:lnTo>
                <a:lnTo>
                  <a:pt x="0" y="1404000"/>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0" y="2931790"/>
            <a:ext cx="4284268" cy="1404000"/>
          </a:xfrm>
          <a:custGeom>
            <a:avLst/>
            <a:gdLst/>
            <a:ahLst/>
            <a:cxnLst/>
            <a:rect l="l" t="t" r="r" b="b"/>
            <a:pathLst>
              <a:path w="4284268" h="1404000">
                <a:moveTo>
                  <a:pt x="0" y="0"/>
                </a:moveTo>
                <a:lnTo>
                  <a:pt x="4284268" y="0"/>
                </a:lnTo>
                <a:lnTo>
                  <a:pt x="3473668" y="1404000"/>
                </a:lnTo>
                <a:lnTo>
                  <a:pt x="0" y="1404000"/>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0" y="1491630"/>
            <a:ext cx="7959928" cy="2268000"/>
          </a:xfrm>
          <a:custGeom>
            <a:avLst/>
            <a:gdLst/>
            <a:ahLst/>
            <a:cxnLst/>
            <a:rect l="l" t="t" r="r" b="b"/>
            <a:pathLst>
              <a:path w="7959928" h="2268000">
                <a:moveTo>
                  <a:pt x="0" y="0"/>
                </a:moveTo>
                <a:lnTo>
                  <a:pt x="7959928" y="0"/>
                </a:lnTo>
                <a:lnTo>
                  <a:pt x="6650498" y="2268000"/>
                </a:lnTo>
                <a:lnTo>
                  <a:pt x="0" y="226800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592932" y="2859785"/>
            <a:ext cx="1045557" cy="461665"/>
          </a:xfrm>
          <a:prstGeom prst="rect">
            <a:avLst/>
          </a:prstGeom>
          <a:noFill/>
        </p:spPr>
        <p:txBody>
          <a:bodyPr wrap="square" rtlCol="0">
            <a:spAutoFit/>
          </a:bodyPr>
          <a:lstStyle/>
          <a:p>
            <a:pPr algn="ctr"/>
            <a:r>
              <a:rPr lang="en-US" altLang="zh-CN" sz="2400" dirty="0">
                <a:solidFill>
                  <a:schemeClr val="bg1"/>
                </a:solidFill>
              </a:rPr>
              <a:t>PART</a:t>
            </a:r>
            <a:endParaRPr lang="zh-CN" altLang="en-US" sz="2400" dirty="0">
              <a:solidFill>
                <a:schemeClr val="bg1"/>
              </a:solidFill>
            </a:endParaRPr>
          </a:p>
        </p:txBody>
      </p:sp>
      <p:sp>
        <p:nvSpPr>
          <p:cNvPr id="11" name="TextBox 10"/>
          <p:cNvSpPr txBox="1"/>
          <p:nvPr/>
        </p:nvSpPr>
        <p:spPr>
          <a:xfrm>
            <a:off x="1375073" y="1683906"/>
            <a:ext cx="1672408" cy="1862048"/>
          </a:xfrm>
          <a:prstGeom prst="rect">
            <a:avLst/>
          </a:prstGeom>
          <a:noFill/>
        </p:spPr>
        <p:txBody>
          <a:bodyPr wrap="square" rtlCol="0">
            <a:spAutoFit/>
          </a:bodyPr>
          <a:lstStyle/>
          <a:p>
            <a:pPr algn="ctr"/>
            <a:r>
              <a:rPr lang="en-US" altLang="zh-CN" sz="11500" dirty="0">
                <a:solidFill>
                  <a:schemeClr val="bg1"/>
                </a:solidFill>
                <a:latin typeface="Impact" panose="020B0806030902050204" pitchFamily="34" charset="0"/>
              </a:rPr>
              <a:t>3</a:t>
            </a:r>
            <a:endParaRPr lang="zh-CN" altLang="en-US" sz="11500" dirty="0">
              <a:solidFill>
                <a:schemeClr val="bg1"/>
              </a:solidFill>
              <a:latin typeface="Impact" panose="020B0806030902050204" pitchFamily="34" charset="0"/>
            </a:endParaRPr>
          </a:p>
        </p:txBody>
      </p:sp>
      <p:sp>
        <p:nvSpPr>
          <p:cNvPr id="12" name="TextBox 11"/>
          <p:cNvSpPr txBox="1"/>
          <p:nvPr/>
        </p:nvSpPr>
        <p:spPr>
          <a:xfrm>
            <a:off x="3059856" y="1996808"/>
            <a:ext cx="2031325" cy="646331"/>
          </a:xfrm>
          <a:prstGeom prst="rect">
            <a:avLst/>
          </a:prstGeom>
          <a:noFill/>
        </p:spPr>
        <p:txBody>
          <a:bodyPr wrap="none" rtlCol="0">
            <a:spAutoFit/>
          </a:bodyPr>
          <a:lstStyle/>
          <a:p>
            <a:pPr marL="0" lvl="1"/>
            <a:r>
              <a:rPr lang="zh-CN" altLang="en-US" sz="3600" b="1" dirty="0">
                <a:solidFill>
                  <a:schemeClr val="bg1"/>
                </a:solidFill>
                <a:latin typeface="微软雅黑"/>
              </a:rPr>
              <a:t>市场分析</a:t>
            </a:r>
          </a:p>
        </p:txBody>
      </p:sp>
      <p:sp>
        <p:nvSpPr>
          <p:cNvPr id="13" name="TextBox 12"/>
          <p:cNvSpPr txBox="1"/>
          <p:nvPr/>
        </p:nvSpPr>
        <p:spPr>
          <a:xfrm>
            <a:off x="3122291" y="2716718"/>
            <a:ext cx="1027882" cy="214949"/>
          </a:xfrm>
          <a:prstGeom prst="rect">
            <a:avLst/>
          </a:prstGeom>
          <a:noFill/>
        </p:spPr>
        <p:txBody>
          <a:bodyPr wrap="square" lIns="60469" tIns="30235" rIns="60469" bIns="30235" rtlCol="0">
            <a:spAutoFit/>
          </a:bodyPr>
          <a:lstStyle/>
          <a:p>
            <a:r>
              <a:rPr lang="en-US" altLang="zh-CN" sz="1000" dirty="0">
                <a:solidFill>
                  <a:schemeClr val="bg1"/>
                </a:solidFill>
                <a:latin typeface="微软雅黑"/>
                <a:ea typeface="微软雅黑"/>
              </a:rPr>
              <a:t>※ </a:t>
            </a:r>
            <a:r>
              <a:rPr lang="zh-CN" altLang="en-US" sz="1000" dirty="0">
                <a:solidFill>
                  <a:schemeClr val="bg1"/>
                </a:solidFill>
                <a:latin typeface="微软雅黑"/>
                <a:ea typeface="微软雅黑"/>
              </a:rPr>
              <a:t>标题文字</a:t>
            </a:r>
          </a:p>
        </p:txBody>
      </p:sp>
      <p:sp>
        <p:nvSpPr>
          <p:cNvPr id="14" name="TextBox 13"/>
          <p:cNvSpPr txBox="1"/>
          <p:nvPr/>
        </p:nvSpPr>
        <p:spPr>
          <a:xfrm>
            <a:off x="4178618" y="2716718"/>
            <a:ext cx="985236" cy="214949"/>
          </a:xfrm>
          <a:prstGeom prst="rect">
            <a:avLst/>
          </a:prstGeom>
          <a:noFill/>
        </p:spPr>
        <p:txBody>
          <a:bodyPr wrap="square" lIns="60469" tIns="30235" rIns="60469" bIns="30235" rtlCol="0">
            <a:spAutoFit/>
          </a:bodyPr>
          <a:lstStyle/>
          <a:p>
            <a:r>
              <a:rPr lang="en-US" altLang="zh-CN" sz="1000" dirty="0">
                <a:solidFill>
                  <a:schemeClr val="bg1"/>
                </a:solidFill>
                <a:latin typeface="微软雅黑"/>
              </a:rPr>
              <a:t>※ </a:t>
            </a:r>
            <a:r>
              <a:rPr lang="zh-CN" altLang="en-US" sz="1000" dirty="0">
                <a:solidFill>
                  <a:schemeClr val="bg1"/>
                </a:solidFill>
                <a:latin typeface="微软雅黑"/>
              </a:rPr>
              <a:t>标题文字</a:t>
            </a:r>
          </a:p>
        </p:txBody>
      </p:sp>
      <p:sp>
        <p:nvSpPr>
          <p:cNvPr id="15" name="TextBox 14"/>
          <p:cNvSpPr txBox="1"/>
          <p:nvPr/>
        </p:nvSpPr>
        <p:spPr>
          <a:xfrm>
            <a:off x="3122291" y="2932866"/>
            <a:ext cx="1027882" cy="214949"/>
          </a:xfrm>
          <a:prstGeom prst="rect">
            <a:avLst/>
          </a:prstGeom>
          <a:noFill/>
        </p:spPr>
        <p:txBody>
          <a:bodyPr wrap="square" lIns="60469" tIns="30235" rIns="60469" bIns="30235" rtlCol="0">
            <a:spAutoFit/>
          </a:bodyPr>
          <a:lstStyle/>
          <a:p>
            <a:r>
              <a:rPr lang="en-US" altLang="zh-CN" sz="1000" dirty="0">
                <a:solidFill>
                  <a:schemeClr val="bg1"/>
                </a:solidFill>
                <a:latin typeface="微软雅黑"/>
              </a:rPr>
              <a:t>※ </a:t>
            </a:r>
            <a:r>
              <a:rPr lang="zh-CN" altLang="en-US" sz="1000" dirty="0">
                <a:solidFill>
                  <a:schemeClr val="bg1"/>
                </a:solidFill>
                <a:latin typeface="微软雅黑"/>
              </a:rPr>
              <a:t>标题文字</a:t>
            </a:r>
          </a:p>
        </p:txBody>
      </p:sp>
      <p:sp>
        <p:nvSpPr>
          <p:cNvPr id="16" name="TextBox 15"/>
          <p:cNvSpPr txBox="1"/>
          <p:nvPr/>
        </p:nvSpPr>
        <p:spPr>
          <a:xfrm>
            <a:off x="4178618" y="2932866"/>
            <a:ext cx="985236" cy="214949"/>
          </a:xfrm>
          <a:prstGeom prst="rect">
            <a:avLst/>
          </a:prstGeom>
          <a:noFill/>
        </p:spPr>
        <p:txBody>
          <a:bodyPr wrap="square" lIns="60469" tIns="30235" rIns="60469" bIns="30235" rtlCol="0">
            <a:spAutoFit/>
          </a:bodyPr>
          <a:lstStyle/>
          <a:p>
            <a:r>
              <a:rPr lang="en-US" altLang="zh-CN" sz="1000" dirty="0">
                <a:solidFill>
                  <a:schemeClr val="bg1"/>
                </a:solidFill>
                <a:latin typeface="微软雅黑"/>
              </a:rPr>
              <a:t>※ </a:t>
            </a:r>
            <a:r>
              <a:rPr lang="zh-CN" altLang="en-US" sz="1000" dirty="0">
                <a:solidFill>
                  <a:schemeClr val="bg1"/>
                </a:solidFill>
                <a:latin typeface="微软雅黑"/>
              </a:rPr>
              <a:t>标题文字</a:t>
            </a:r>
          </a:p>
        </p:txBody>
      </p:sp>
      <p:sp>
        <p:nvSpPr>
          <p:cNvPr id="17" name="TextBox 16"/>
          <p:cNvSpPr txBox="1"/>
          <p:nvPr/>
        </p:nvSpPr>
        <p:spPr>
          <a:xfrm>
            <a:off x="5192298" y="2716718"/>
            <a:ext cx="985236" cy="214949"/>
          </a:xfrm>
          <a:prstGeom prst="rect">
            <a:avLst/>
          </a:prstGeom>
          <a:noFill/>
        </p:spPr>
        <p:txBody>
          <a:bodyPr wrap="square" lIns="60469" tIns="30235" rIns="60469" bIns="30235" rtlCol="0">
            <a:spAutoFit/>
          </a:bodyPr>
          <a:lstStyle/>
          <a:p>
            <a:r>
              <a:rPr lang="en-US" altLang="zh-CN" sz="1000" dirty="0">
                <a:solidFill>
                  <a:schemeClr val="bg1"/>
                </a:solidFill>
                <a:latin typeface="微软雅黑"/>
              </a:rPr>
              <a:t>※ </a:t>
            </a:r>
            <a:r>
              <a:rPr lang="zh-CN" altLang="en-US" sz="1000" dirty="0">
                <a:solidFill>
                  <a:schemeClr val="bg1"/>
                </a:solidFill>
                <a:latin typeface="微软雅黑"/>
              </a:rPr>
              <a:t>标题文字</a:t>
            </a:r>
          </a:p>
        </p:txBody>
      </p:sp>
      <p:sp>
        <p:nvSpPr>
          <p:cNvPr id="18" name="TextBox 17"/>
          <p:cNvSpPr txBox="1"/>
          <p:nvPr/>
        </p:nvSpPr>
        <p:spPr>
          <a:xfrm>
            <a:off x="5192298" y="2932866"/>
            <a:ext cx="985236" cy="214949"/>
          </a:xfrm>
          <a:prstGeom prst="rect">
            <a:avLst/>
          </a:prstGeom>
          <a:noFill/>
        </p:spPr>
        <p:txBody>
          <a:bodyPr wrap="square" lIns="60469" tIns="30235" rIns="60469" bIns="30235" rtlCol="0">
            <a:spAutoFit/>
          </a:bodyPr>
          <a:lstStyle/>
          <a:p>
            <a:r>
              <a:rPr lang="en-US" altLang="zh-CN" sz="1000" dirty="0">
                <a:solidFill>
                  <a:schemeClr val="bg1"/>
                </a:solidFill>
                <a:latin typeface="微软雅黑"/>
              </a:rPr>
              <a:t>※ </a:t>
            </a:r>
            <a:r>
              <a:rPr lang="zh-CN" altLang="en-US" sz="1000" dirty="0">
                <a:solidFill>
                  <a:schemeClr val="bg1"/>
                </a:solidFill>
                <a:latin typeface="微软雅黑"/>
              </a:rPr>
              <a:t>标题文字</a:t>
            </a:r>
          </a:p>
        </p:txBody>
      </p:sp>
      <p:sp>
        <p:nvSpPr>
          <p:cNvPr id="21" name="矩形 20"/>
          <p:cNvSpPr/>
          <p:nvPr/>
        </p:nvSpPr>
        <p:spPr>
          <a:xfrm>
            <a:off x="8251155" y="1356638"/>
            <a:ext cx="447057" cy="738192"/>
          </a:xfrm>
          <a:custGeom>
            <a:avLst/>
            <a:gdLst/>
            <a:ahLst/>
            <a:cxnLst/>
            <a:rect l="l" t="t" r="r" b="b"/>
            <a:pathLst>
              <a:path w="447057" h="738192">
                <a:moveTo>
                  <a:pt x="77961" y="0"/>
                </a:moveTo>
                <a:lnTo>
                  <a:pt x="447057" y="369096"/>
                </a:lnTo>
                <a:lnTo>
                  <a:pt x="77961" y="738192"/>
                </a:lnTo>
                <a:lnTo>
                  <a:pt x="0" y="660231"/>
                </a:lnTo>
                <a:lnTo>
                  <a:pt x="293910" y="366322"/>
                </a:lnTo>
                <a:lnTo>
                  <a:pt x="2775" y="7518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3041674"/>
      </p:ext>
    </p:extLst>
  </p:cSld>
  <p:clrMapOvr>
    <a:masterClrMapping/>
  </p:clrMapOvr>
  <mc:AlternateContent xmlns:mc="http://schemas.openxmlformats.org/markup-compatibility/2006" xmlns:p14="http://schemas.microsoft.com/office/powerpoint/2010/main">
    <mc:Choice Requires="p14">
      <p:transition spd="slow" p14:dur="1600" advTm="6000">
        <p:blinds dir="vert"/>
      </p:transition>
    </mc:Choice>
    <mc:Fallback xmlns="">
      <p:transition spd="slow" advTm="600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1000"/>
                                            <p:tgtEl>
                                              <p:spTgt spid="4"/>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1000"/>
                                            <p:tgtEl>
                                              <p:spTgt spid="7"/>
                                            </p:tgtEl>
                                          </p:cBhvr>
                                        </p:animEffect>
                                      </p:childTnLst>
                                    </p:cTn>
                                  </p:par>
                                </p:childTnLst>
                              </p:cTn>
                            </p:par>
                            <p:par>
                              <p:cTn id="11" fill="hold">
                                <p:stCondLst>
                                  <p:cond delay="1000"/>
                                </p:stCondLst>
                                <p:childTnLst>
                                  <p:par>
                                    <p:cTn id="12" presetID="2" presetClass="entr" presetSubtype="8"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1000" fill="hold"/>
                                            <p:tgtEl>
                                              <p:spTgt spid="8"/>
                                            </p:tgtEl>
                                            <p:attrNameLst>
                                              <p:attrName>ppt_x</p:attrName>
                                            </p:attrNameLst>
                                          </p:cBhvr>
                                          <p:tavLst>
                                            <p:tav tm="0">
                                              <p:val>
                                                <p:strVal val="0-#ppt_w/2"/>
                                              </p:val>
                                            </p:tav>
                                            <p:tav tm="100000">
                                              <p:val>
                                                <p:strVal val="#ppt_x"/>
                                              </p:val>
                                            </p:tav>
                                          </p:tavLst>
                                        </p:anim>
                                        <p:anim calcmode="lin" valueType="num">
                                          <p:cBhvr additive="base">
                                            <p:cTn id="15" dur="1000" fill="hold"/>
                                            <p:tgtEl>
                                              <p:spTgt spid="8"/>
                                            </p:tgtEl>
                                            <p:attrNameLst>
                                              <p:attrName>ppt_y</p:attrName>
                                            </p:attrNameLst>
                                          </p:cBhvr>
                                          <p:tavLst>
                                            <p:tav tm="0">
                                              <p:val>
                                                <p:strVal val="#ppt_y"/>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0-#ppt_w/2"/>
                                              </p:val>
                                            </p:tav>
                                            <p:tav tm="100000">
                                              <p:val>
                                                <p:strVal val="#ppt_x"/>
                                              </p:val>
                                            </p:tav>
                                          </p:tavLst>
                                        </p:anim>
                                        <p:anim calcmode="lin" valueType="num">
                                          <p:cBhvr additive="base">
                                            <p:cTn id="20" dur="500" fill="hold"/>
                                            <p:tgtEl>
                                              <p:spTgt spid="21"/>
                                            </p:tgtEl>
                                            <p:attrNameLst>
                                              <p:attrName>ppt_y</p:attrName>
                                            </p:attrNameLst>
                                          </p:cBhvr>
                                          <p:tavLst>
                                            <p:tav tm="0">
                                              <p:val>
                                                <p:strVal val="#ppt_y"/>
                                              </p:val>
                                            </p:tav>
                                            <p:tav tm="100000">
                                              <p:val>
                                                <p:strVal val="#ppt_y"/>
                                              </p:val>
                                            </p:tav>
                                          </p:tavLst>
                                        </p:anim>
                                      </p:childTnLst>
                                    </p:cTn>
                                  </p:par>
                                </p:childTnLst>
                              </p:cTn>
                            </p:par>
                            <p:par>
                              <p:cTn id="21" fill="hold">
                                <p:stCondLst>
                                  <p:cond delay="2500"/>
                                </p:stCondLst>
                                <p:childTnLst>
                                  <p:par>
                                    <p:cTn id="22" presetID="42"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750"/>
                                            <p:tgtEl>
                                              <p:spTgt spid="10"/>
                                            </p:tgtEl>
                                          </p:cBhvr>
                                        </p:animEffect>
                                        <p:anim calcmode="lin" valueType="num">
                                          <p:cBhvr>
                                            <p:cTn id="25" dur="750" fill="hold"/>
                                            <p:tgtEl>
                                              <p:spTgt spid="10"/>
                                            </p:tgtEl>
                                            <p:attrNameLst>
                                              <p:attrName>ppt_x</p:attrName>
                                            </p:attrNameLst>
                                          </p:cBhvr>
                                          <p:tavLst>
                                            <p:tav tm="0">
                                              <p:val>
                                                <p:strVal val="#ppt_x"/>
                                              </p:val>
                                            </p:tav>
                                            <p:tav tm="100000">
                                              <p:val>
                                                <p:strVal val="#ppt_x"/>
                                              </p:val>
                                            </p:tav>
                                          </p:tavLst>
                                        </p:anim>
                                        <p:anim calcmode="lin" valueType="num">
                                          <p:cBhvr>
                                            <p:cTn id="26" dur="750" fill="hold"/>
                                            <p:tgtEl>
                                              <p:spTgt spid="10"/>
                                            </p:tgtEl>
                                            <p:attrNameLst>
                                              <p:attrName>ppt_y</p:attrName>
                                            </p:attrNameLst>
                                          </p:cBhvr>
                                          <p:tavLst>
                                            <p:tav tm="0">
                                              <p:val>
                                                <p:strVal val="#ppt_y+.1"/>
                                              </p:val>
                                            </p:tav>
                                            <p:tav tm="100000">
                                              <p:val>
                                                <p:strVal val="#ppt_y"/>
                                              </p:val>
                                            </p:tav>
                                          </p:tavLst>
                                        </p:anim>
                                      </p:childTnLst>
                                    </p:cTn>
                                  </p:par>
                                </p:childTnLst>
                              </p:cTn>
                            </p:par>
                            <p:par>
                              <p:cTn id="27" fill="hold">
                                <p:stCondLst>
                                  <p:cond delay="3250"/>
                                </p:stCondLst>
                                <p:childTnLst>
                                  <p:par>
                                    <p:cTn id="28" presetID="49" presetClass="entr" presetSubtype="0" decel="100000"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 calcmode="lin" valueType="num">
                                          <p:cBhvr>
                                            <p:cTn id="32" dur="500" fill="hold"/>
                                            <p:tgtEl>
                                              <p:spTgt spid="11"/>
                                            </p:tgtEl>
                                            <p:attrNameLst>
                                              <p:attrName>style.rotation</p:attrName>
                                            </p:attrNameLst>
                                          </p:cBhvr>
                                          <p:tavLst>
                                            <p:tav tm="0">
                                              <p:val>
                                                <p:fltVal val="360"/>
                                              </p:val>
                                            </p:tav>
                                            <p:tav tm="100000">
                                              <p:val>
                                                <p:fltVal val="0"/>
                                              </p:val>
                                            </p:tav>
                                          </p:tavLst>
                                        </p:anim>
                                        <p:animEffect transition="in" filter="fade">
                                          <p:cBhvr>
                                            <p:cTn id="33" dur="500"/>
                                            <p:tgtEl>
                                              <p:spTgt spid="11"/>
                                            </p:tgtEl>
                                          </p:cBhvr>
                                        </p:animEffect>
                                      </p:childTnLst>
                                    </p:cTn>
                                  </p:par>
                                </p:childTnLst>
                              </p:cTn>
                            </p:par>
                            <p:par>
                              <p:cTn id="34" fill="hold">
                                <p:stCondLst>
                                  <p:cond delay="3750"/>
                                </p:stCondLst>
                                <p:childTnLst>
                                  <p:par>
                                    <p:cTn id="35" presetID="12" presetClass="entr" presetSubtype="8"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p:tgtEl>
                                              <p:spTgt spid="12"/>
                                            </p:tgtEl>
                                            <p:attrNameLst>
                                              <p:attrName>ppt_x</p:attrName>
                                            </p:attrNameLst>
                                          </p:cBhvr>
                                          <p:tavLst>
                                            <p:tav tm="0">
                                              <p:val>
                                                <p:strVal val="#ppt_x-#ppt_w*1.125000"/>
                                              </p:val>
                                            </p:tav>
                                            <p:tav tm="100000">
                                              <p:val>
                                                <p:strVal val="#ppt_x"/>
                                              </p:val>
                                            </p:tav>
                                          </p:tavLst>
                                        </p:anim>
                                        <p:animEffect transition="in" filter="wipe(right)">
                                          <p:cBhvr>
                                            <p:cTn id="38" dur="500"/>
                                            <p:tgtEl>
                                              <p:spTgt spid="12"/>
                                            </p:tgtEl>
                                          </p:cBhvr>
                                        </p:animEffect>
                                      </p:childTnLst>
                                    </p:cTn>
                                  </p:par>
                                </p:childTnLst>
                              </p:cTn>
                            </p:par>
                            <p:par>
                              <p:cTn id="39" fill="hold">
                                <p:stCondLst>
                                  <p:cond delay="4250"/>
                                </p:stCondLst>
                                <p:childTnLst>
                                  <p:par>
                                    <p:cTn id="40" presetID="2" presetClass="entr" presetSubtype="4" fill="hold" grpId="0" nodeType="afterEffect" p14:presetBounceEnd="50000">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14:bounceEnd="50000">
                                          <p:cBhvr additive="base">
                                            <p:cTn id="42" dur="500" fill="hold"/>
                                            <p:tgtEl>
                                              <p:spTgt spid="13"/>
                                            </p:tgtEl>
                                            <p:attrNameLst>
                                              <p:attrName>ppt_x</p:attrName>
                                            </p:attrNameLst>
                                          </p:cBhvr>
                                          <p:tavLst>
                                            <p:tav tm="0">
                                              <p:val>
                                                <p:strVal val="#ppt_x"/>
                                              </p:val>
                                            </p:tav>
                                            <p:tav tm="100000">
                                              <p:val>
                                                <p:strVal val="#ppt_x"/>
                                              </p:val>
                                            </p:tav>
                                          </p:tavLst>
                                        </p:anim>
                                        <p:anim calcmode="lin" valueType="num" p14:bounceEnd="50000">
                                          <p:cBhvr additive="base">
                                            <p:cTn id="43" dur="500" fill="hold"/>
                                            <p:tgtEl>
                                              <p:spTgt spid="13"/>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14:presetBounceEnd="50000">
                                      <p:stCondLst>
                                        <p:cond delay="250"/>
                                      </p:stCondLst>
                                      <p:childTnLst>
                                        <p:set>
                                          <p:cBhvr>
                                            <p:cTn id="45" dur="1" fill="hold">
                                              <p:stCondLst>
                                                <p:cond delay="0"/>
                                              </p:stCondLst>
                                            </p:cTn>
                                            <p:tgtEl>
                                              <p:spTgt spid="14"/>
                                            </p:tgtEl>
                                            <p:attrNameLst>
                                              <p:attrName>style.visibility</p:attrName>
                                            </p:attrNameLst>
                                          </p:cBhvr>
                                          <p:to>
                                            <p:strVal val="visible"/>
                                          </p:to>
                                        </p:set>
                                        <p:anim calcmode="lin" valueType="num" p14:bounceEnd="50000">
                                          <p:cBhvr additive="base">
                                            <p:cTn id="46"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47" dur="500" fill="hold"/>
                                            <p:tgtEl>
                                              <p:spTgt spid="14"/>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14:presetBounceEnd="50000">
                                      <p:stCondLst>
                                        <p:cond delay="500"/>
                                      </p:stCondLst>
                                      <p:childTnLst>
                                        <p:set>
                                          <p:cBhvr>
                                            <p:cTn id="49" dur="1" fill="hold">
                                              <p:stCondLst>
                                                <p:cond delay="0"/>
                                              </p:stCondLst>
                                            </p:cTn>
                                            <p:tgtEl>
                                              <p:spTgt spid="17"/>
                                            </p:tgtEl>
                                            <p:attrNameLst>
                                              <p:attrName>style.visibility</p:attrName>
                                            </p:attrNameLst>
                                          </p:cBhvr>
                                          <p:to>
                                            <p:strVal val="visible"/>
                                          </p:to>
                                        </p:set>
                                        <p:anim calcmode="lin" valueType="num" p14:bounceEnd="50000">
                                          <p:cBhvr additive="base">
                                            <p:cTn id="50"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51" dur="500" fill="hold"/>
                                            <p:tgtEl>
                                              <p:spTgt spid="17"/>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14:presetBounceEnd="50000">
                                      <p:stCondLst>
                                        <p:cond delay="750"/>
                                      </p:stCondLst>
                                      <p:childTnLst>
                                        <p:set>
                                          <p:cBhvr>
                                            <p:cTn id="53" dur="1" fill="hold">
                                              <p:stCondLst>
                                                <p:cond delay="0"/>
                                              </p:stCondLst>
                                            </p:cTn>
                                            <p:tgtEl>
                                              <p:spTgt spid="15"/>
                                            </p:tgtEl>
                                            <p:attrNameLst>
                                              <p:attrName>style.visibility</p:attrName>
                                            </p:attrNameLst>
                                          </p:cBhvr>
                                          <p:to>
                                            <p:strVal val="visible"/>
                                          </p:to>
                                        </p:set>
                                        <p:anim calcmode="lin" valueType="num" p14:bounceEnd="50000">
                                          <p:cBhvr additive="base">
                                            <p:cTn id="54" dur="500" fill="hold"/>
                                            <p:tgtEl>
                                              <p:spTgt spid="15"/>
                                            </p:tgtEl>
                                            <p:attrNameLst>
                                              <p:attrName>ppt_x</p:attrName>
                                            </p:attrNameLst>
                                          </p:cBhvr>
                                          <p:tavLst>
                                            <p:tav tm="0">
                                              <p:val>
                                                <p:strVal val="#ppt_x"/>
                                              </p:val>
                                            </p:tav>
                                            <p:tav tm="100000">
                                              <p:val>
                                                <p:strVal val="#ppt_x"/>
                                              </p:val>
                                            </p:tav>
                                          </p:tavLst>
                                        </p:anim>
                                        <p:anim calcmode="lin" valueType="num" p14:bounceEnd="50000">
                                          <p:cBhvr additive="base">
                                            <p:cTn id="55" dur="500" fill="hold"/>
                                            <p:tgtEl>
                                              <p:spTgt spid="15"/>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14:presetBounceEnd="50000">
                                      <p:stCondLst>
                                        <p:cond delay="1000"/>
                                      </p:stCondLst>
                                      <p:childTnLst>
                                        <p:set>
                                          <p:cBhvr>
                                            <p:cTn id="57" dur="1" fill="hold">
                                              <p:stCondLst>
                                                <p:cond delay="0"/>
                                              </p:stCondLst>
                                            </p:cTn>
                                            <p:tgtEl>
                                              <p:spTgt spid="16"/>
                                            </p:tgtEl>
                                            <p:attrNameLst>
                                              <p:attrName>style.visibility</p:attrName>
                                            </p:attrNameLst>
                                          </p:cBhvr>
                                          <p:to>
                                            <p:strVal val="visible"/>
                                          </p:to>
                                        </p:set>
                                        <p:anim calcmode="lin" valueType="num" p14:bounceEnd="50000">
                                          <p:cBhvr additive="base">
                                            <p:cTn id="58" dur="5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59" dur="500" fill="hold"/>
                                            <p:tgtEl>
                                              <p:spTgt spid="16"/>
                                            </p:tgtEl>
                                            <p:attrNameLst>
                                              <p:attrName>ppt_y</p:attrName>
                                            </p:attrNameLst>
                                          </p:cBhvr>
                                          <p:tavLst>
                                            <p:tav tm="0">
                                              <p:val>
                                                <p:strVal val="1+#ppt_h/2"/>
                                              </p:val>
                                            </p:tav>
                                            <p:tav tm="100000">
                                              <p:val>
                                                <p:strVal val="#ppt_y"/>
                                              </p:val>
                                            </p:tav>
                                          </p:tavLst>
                                        </p:anim>
                                      </p:childTnLst>
                                    </p:cTn>
                                  </p:par>
                                  <p:par>
                                    <p:cTn id="60" presetID="2" presetClass="entr" presetSubtype="4" fill="hold" grpId="0" nodeType="withEffect" p14:presetBounceEnd="50000">
                                      <p:stCondLst>
                                        <p:cond delay="1250"/>
                                      </p:stCondLst>
                                      <p:childTnLst>
                                        <p:set>
                                          <p:cBhvr>
                                            <p:cTn id="61" dur="1" fill="hold">
                                              <p:stCondLst>
                                                <p:cond delay="0"/>
                                              </p:stCondLst>
                                            </p:cTn>
                                            <p:tgtEl>
                                              <p:spTgt spid="18"/>
                                            </p:tgtEl>
                                            <p:attrNameLst>
                                              <p:attrName>style.visibility</p:attrName>
                                            </p:attrNameLst>
                                          </p:cBhvr>
                                          <p:to>
                                            <p:strVal val="visible"/>
                                          </p:to>
                                        </p:set>
                                        <p:anim calcmode="lin" valueType="num" p14:bounceEnd="50000">
                                          <p:cBhvr additive="base">
                                            <p:cTn id="62" dur="500" fill="hold"/>
                                            <p:tgtEl>
                                              <p:spTgt spid="18"/>
                                            </p:tgtEl>
                                            <p:attrNameLst>
                                              <p:attrName>ppt_x</p:attrName>
                                            </p:attrNameLst>
                                          </p:cBhvr>
                                          <p:tavLst>
                                            <p:tav tm="0">
                                              <p:val>
                                                <p:strVal val="#ppt_x"/>
                                              </p:val>
                                            </p:tav>
                                            <p:tav tm="100000">
                                              <p:val>
                                                <p:strVal val="#ppt_x"/>
                                              </p:val>
                                            </p:tav>
                                          </p:tavLst>
                                        </p:anim>
                                        <p:anim calcmode="lin" valueType="num" p14:bounceEnd="50000">
                                          <p:cBhvr additive="base">
                                            <p:cTn id="63"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8" grpId="0" animBg="1"/>
          <p:bldP spid="10" grpId="0"/>
          <p:bldP spid="11" grpId="0"/>
          <p:bldP spid="12" grpId="0"/>
          <p:bldP spid="13" grpId="0"/>
          <p:bldP spid="14" grpId="0"/>
          <p:bldP spid="15" grpId="0"/>
          <p:bldP spid="16" grpId="0"/>
          <p:bldP spid="17" grpId="0"/>
          <p:bldP spid="18" grpId="0"/>
          <p:bldP spid="2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1000"/>
                                            <p:tgtEl>
                                              <p:spTgt spid="4"/>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1000"/>
                                            <p:tgtEl>
                                              <p:spTgt spid="7"/>
                                            </p:tgtEl>
                                          </p:cBhvr>
                                        </p:animEffect>
                                      </p:childTnLst>
                                    </p:cTn>
                                  </p:par>
                                </p:childTnLst>
                              </p:cTn>
                            </p:par>
                            <p:par>
                              <p:cTn id="11" fill="hold">
                                <p:stCondLst>
                                  <p:cond delay="1000"/>
                                </p:stCondLst>
                                <p:childTnLst>
                                  <p:par>
                                    <p:cTn id="12" presetID="2" presetClass="entr" presetSubtype="8"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1000" fill="hold"/>
                                            <p:tgtEl>
                                              <p:spTgt spid="8"/>
                                            </p:tgtEl>
                                            <p:attrNameLst>
                                              <p:attrName>ppt_x</p:attrName>
                                            </p:attrNameLst>
                                          </p:cBhvr>
                                          <p:tavLst>
                                            <p:tav tm="0">
                                              <p:val>
                                                <p:strVal val="0-#ppt_w/2"/>
                                              </p:val>
                                            </p:tav>
                                            <p:tav tm="100000">
                                              <p:val>
                                                <p:strVal val="#ppt_x"/>
                                              </p:val>
                                            </p:tav>
                                          </p:tavLst>
                                        </p:anim>
                                        <p:anim calcmode="lin" valueType="num">
                                          <p:cBhvr additive="base">
                                            <p:cTn id="15" dur="1000" fill="hold"/>
                                            <p:tgtEl>
                                              <p:spTgt spid="8"/>
                                            </p:tgtEl>
                                            <p:attrNameLst>
                                              <p:attrName>ppt_y</p:attrName>
                                            </p:attrNameLst>
                                          </p:cBhvr>
                                          <p:tavLst>
                                            <p:tav tm="0">
                                              <p:val>
                                                <p:strVal val="#ppt_y"/>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0-#ppt_w/2"/>
                                              </p:val>
                                            </p:tav>
                                            <p:tav tm="100000">
                                              <p:val>
                                                <p:strVal val="#ppt_x"/>
                                              </p:val>
                                            </p:tav>
                                          </p:tavLst>
                                        </p:anim>
                                        <p:anim calcmode="lin" valueType="num">
                                          <p:cBhvr additive="base">
                                            <p:cTn id="20" dur="500" fill="hold"/>
                                            <p:tgtEl>
                                              <p:spTgt spid="21"/>
                                            </p:tgtEl>
                                            <p:attrNameLst>
                                              <p:attrName>ppt_y</p:attrName>
                                            </p:attrNameLst>
                                          </p:cBhvr>
                                          <p:tavLst>
                                            <p:tav tm="0">
                                              <p:val>
                                                <p:strVal val="#ppt_y"/>
                                              </p:val>
                                            </p:tav>
                                            <p:tav tm="100000">
                                              <p:val>
                                                <p:strVal val="#ppt_y"/>
                                              </p:val>
                                            </p:tav>
                                          </p:tavLst>
                                        </p:anim>
                                      </p:childTnLst>
                                    </p:cTn>
                                  </p:par>
                                </p:childTnLst>
                              </p:cTn>
                            </p:par>
                            <p:par>
                              <p:cTn id="21" fill="hold">
                                <p:stCondLst>
                                  <p:cond delay="2500"/>
                                </p:stCondLst>
                                <p:childTnLst>
                                  <p:par>
                                    <p:cTn id="22" presetID="42"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750"/>
                                            <p:tgtEl>
                                              <p:spTgt spid="10"/>
                                            </p:tgtEl>
                                          </p:cBhvr>
                                        </p:animEffect>
                                        <p:anim calcmode="lin" valueType="num">
                                          <p:cBhvr>
                                            <p:cTn id="25" dur="750" fill="hold"/>
                                            <p:tgtEl>
                                              <p:spTgt spid="10"/>
                                            </p:tgtEl>
                                            <p:attrNameLst>
                                              <p:attrName>ppt_x</p:attrName>
                                            </p:attrNameLst>
                                          </p:cBhvr>
                                          <p:tavLst>
                                            <p:tav tm="0">
                                              <p:val>
                                                <p:strVal val="#ppt_x"/>
                                              </p:val>
                                            </p:tav>
                                            <p:tav tm="100000">
                                              <p:val>
                                                <p:strVal val="#ppt_x"/>
                                              </p:val>
                                            </p:tav>
                                          </p:tavLst>
                                        </p:anim>
                                        <p:anim calcmode="lin" valueType="num">
                                          <p:cBhvr>
                                            <p:cTn id="26" dur="750" fill="hold"/>
                                            <p:tgtEl>
                                              <p:spTgt spid="10"/>
                                            </p:tgtEl>
                                            <p:attrNameLst>
                                              <p:attrName>ppt_y</p:attrName>
                                            </p:attrNameLst>
                                          </p:cBhvr>
                                          <p:tavLst>
                                            <p:tav tm="0">
                                              <p:val>
                                                <p:strVal val="#ppt_y+.1"/>
                                              </p:val>
                                            </p:tav>
                                            <p:tav tm="100000">
                                              <p:val>
                                                <p:strVal val="#ppt_y"/>
                                              </p:val>
                                            </p:tav>
                                          </p:tavLst>
                                        </p:anim>
                                      </p:childTnLst>
                                    </p:cTn>
                                  </p:par>
                                </p:childTnLst>
                              </p:cTn>
                            </p:par>
                            <p:par>
                              <p:cTn id="27" fill="hold">
                                <p:stCondLst>
                                  <p:cond delay="3250"/>
                                </p:stCondLst>
                                <p:childTnLst>
                                  <p:par>
                                    <p:cTn id="28" presetID="49" presetClass="entr" presetSubtype="0" decel="100000"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 calcmode="lin" valueType="num">
                                          <p:cBhvr>
                                            <p:cTn id="32" dur="500" fill="hold"/>
                                            <p:tgtEl>
                                              <p:spTgt spid="11"/>
                                            </p:tgtEl>
                                            <p:attrNameLst>
                                              <p:attrName>style.rotation</p:attrName>
                                            </p:attrNameLst>
                                          </p:cBhvr>
                                          <p:tavLst>
                                            <p:tav tm="0">
                                              <p:val>
                                                <p:fltVal val="360"/>
                                              </p:val>
                                            </p:tav>
                                            <p:tav tm="100000">
                                              <p:val>
                                                <p:fltVal val="0"/>
                                              </p:val>
                                            </p:tav>
                                          </p:tavLst>
                                        </p:anim>
                                        <p:animEffect transition="in" filter="fade">
                                          <p:cBhvr>
                                            <p:cTn id="33" dur="500"/>
                                            <p:tgtEl>
                                              <p:spTgt spid="11"/>
                                            </p:tgtEl>
                                          </p:cBhvr>
                                        </p:animEffect>
                                      </p:childTnLst>
                                    </p:cTn>
                                  </p:par>
                                </p:childTnLst>
                              </p:cTn>
                            </p:par>
                            <p:par>
                              <p:cTn id="34" fill="hold">
                                <p:stCondLst>
                                  <p:cond delay="3750"/>
                                </p:stCondLst>
                                <p:childTnLst>
                                  <p:par>
                                    <p:cTn id="35" presetID="12" presetClass="entr" presetSubtype="8"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p:tgtEl>
                                              <p:spTgt spid="12"/>
                                            </p:tgtEl>
                                            <p:attrNameLst>
                                              <p:attrName>ppt_x</p:attrName>
                                            </p:attrNameLst>
                                          </p:cBhvr>
                                          <p:tavLst>
                                            <p:tav tm="0">
                                              <p:val>
                                                <p:strVal val="#ppt_x-#ppt_w*1.125000"/>
                                              </p:val>
                                            </p:tav>
                                            <p:tav tm="100000">
                                              <p:val>
                                                <p:strVal val="#ppt_x"/>
                                              </p:val>
                                            </p:tav>
                                          </p:tavLst>
                                        </p:anim>
                                        <p:animEffect transition="in" filter="wipe(right)">
                                          <p:cBhvr>
                                            <p:cTn id="38" dur="500"/>
                                            <p:tgtEl>
                                              <p:spTgt spid="12"/>
                                            </p:tgtEl>
                                          </p:cBhvr>
                                        </p:animEffect>
                                      </p:childTnLst>
                                    </p:cTn>
                                  </p:par>
                                </p:childTnLst>
                              </p:cTn>
                            </p:par>
                            <p:par>
                              <p:cTn id="39" fill="hold">
                                <p:stCondLst>
                                  <p:cond delay="4250"/>
                                </p:stCondLst>
                                <p:childTnLst>
                                  <p:par>
                                    <p:cTn id="40" presetID="2" presetClass="entr" presetSubtype="4"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500" fill="hold"/>
                                            <p:tgtEl>
                                              <p:spTgt spid="13"/>
                                            </p:tgtEl>
                                            <p:attrNameLst>
                                              <p:attrName>ppt_x</p:attrName>
                                            </p:attrNameLst>
                                          </p:cBhvr>
                                          <p:tavLst>
                                            <p:tav tm="0">
                                              <p:val>
                                                <p:strVal val="#ppt_x"/>
                                              </p:val>
                                            </p:tav>
                                            <p:tav tm="100000">
                                              <p:val>
                                                <p:strVal val="#ppt_x"/>
                                              </p:val>
                                            </p:tav>
                                          </p:tavLst>
                                        </p:anim>
                                        <p:anim calcmode="lin" valueType="num">
                                          <p:cBhvr additive="base">
                                            <p:cTn id="43" dur="500" fill="hold"/>
                                            <p:tgtEl>
                                              <p:spTgt spid="13"/>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250"/>
                                      </p:stCondLst>
                                      <p:childTnLst>
                                        <p:set>
                                          <p:cBhvr>
                                            <p:cTn id="45" dur="1" fill="hold">
                                              <p:stCondLst>
                                                <p:cond delay="0"/>
                                              </p:stCondLst>
                                            </p:cTn>
                                            <p:tgtEl>
                                              <p:spTgt spid="14"/>
                                            </p:tgtEl>
                                            <p:attrNameLst>
                                              <p:attrName>style.visibility</p:attrName>
                                            </p:attrNameLst>
                                          </p:cBhvr>
                                          <p:to>
                                            <p:strVal val="visible"/>
                                          </p:to>
                                        </p:set>
                                        <p:anim calcmode="lin" valueType="num">
                                          <p:cBhvr additive="base">
                                            <p:cTn id="46" dur="500" fill="hold"/>
                                            <p:tgtEl>
                                              <p:spTgt spid="14"/>
                                            </p:tgtEl>
                                            <p:attrNameLst>
                                              <p:attrName>ppt_x</p:attrName>
                                            </p:attrNameLst>
                                          </p:cBhvr>
                                          <p:tavLst>
                                            <p:tav tm="0">
                                              <p:val>
                                                <p:strVal val="#ppt_x"/>
                                              </p:val>
                                            </p:tav>
                                            <p:tav tm="100000">
                                              <p:val>
                                                <p:strVal val="#ppt_x"/>
                                              </p:val>
                                            </p:tav>
                                          </p:tavLst>
                                        </p:anim>
                                        <p:anim calcmode="lin" valueType="num">
                                          <p:cBhvr additive="base">
                                            <p:cTn id="47" dur="500" fill="hold"/>
                                            <p:tgtEl>
                                              <p:spTgt spid="14"/>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500"/>
                                      </p:stCondLst>
                                      <p:childTnLst>
                                        <p:set>
                                          <p:cBhvr>
                                            <p:cTn id="49" dur="1" fill="hold">
                                              <p:stCondLst>
                                                <p:cond delay="0"/>
                                              </p:stCondLst>
                                            </p:cTn>
                                            <p:tgtEl>
                                              <p:spTgt spid="17"/>
                                            </p:tgtEl>
                                            <p:attrNameLst>
                                              <p:attrName>style.visibility</p:attrName>
                                            </p:attrNameLst>
                                          </p:cBhvr>
                                          <p:to>
                                            <p:strVal val="visible"/>
                                          </p:to>
                                        </p:set>
                                        <p:anim calcmode="lin" valueType="num">
                                          <p:cBhvr additive="base">
                                            <p:cTn id="50" dur="500" fill="hold"/>
                                            <p:tgtEl>
                                              <p:spTgt spid="17"/>
                                            </p:tgtEl>
                                            <p:attrNameLst>
                                              <p:attrName>ppt_x</p:attrName>
                                            </p:attrNameLst>
                                          </p:cBhvr>
                                          <p:tavLst>
                                            <p:tav tm="0">
                                              <p:val>
                                                <p:strVal val="#ppt_x"/>
                                              </p:val>
                                            </p:tav>
                                            <p:tav tm="100000">
                                              <p:val>
                                                <p:strVal val="#ppt_x"/>
                                              </p:val>
                                            </p:tav>
                                          </p:tavLst>
                                        </p:anim>
                                        <p:anim calcmode="lin" valueType="num">
                                          <p:cBhvr additive="base">
                                            <p:cTn id="51" dur="500" fill="hold"/>
                                            <p:tgtEl>
                                              <p:spTgt spid="17"/>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750"/>
                                      </p:stCondLst>
                                      <p:childTnLst>
                                        <p:set>
                                          <p:cBhvr>
                                            <p:cTn id="53" dur="1" fill="hold">
                                              <p:stCondLst>
                                                <p:cond delay="0"/>
                                              </p:stCondLst>
                                            </p:cTn>
                                            <p:tgtEl>
                                              <p:spTgt spid="15"/>
                                            </p:tgtEl>
                                            <p:attrNameLst>
                                              <p:attrName>style.visibility</p:attrName>
                                            </p:attrNameLst>
                                          </p:cBhvr>
                                          <p:to>
                                            <p:strVal val="visible"/>
                                          </p:to>
                                        </p:set>
                                        <p:anim calcmode="lin" valueType="num">
                                          <p:cBhvr additive="base">
                                            <p:cTn id="54" dur="500" fill="hold"/>
                                            <p:tgtEl>
                                              <p:spTgt spid="15"/>
                                            </p:tgtEl>
                                            <p:attrNameLst>
                                              <p:attrName>ppt_x</p:attrName>
                                            </p:attrNameLst>
                                          </p:cBhvr>
                                          <p:tavLst>
                                            <p:tav tm="0">
                                              <p:val>
                                                <p:strVal val="#ppt_x"/>
                                              </p:val>
                                            </p:tav>
                                            <p:tav tm="100000">
                                              <p:val>
                                                <p:strVal val="#ppt_x"/>
                                              </p:val>
                                            </p:tav>
                                          </p:tavLst>
                                        </p:anim>
                                        <p:anim calcmode="lin" valueType="num">
                                          <p:cBhvr additive="base">
                                            <p:cTn id="55" dur="500" fill="hold"/>
                                            <p:tgtEl>
                                              <p:spTgt spid="15"/>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1000"/>
                                      </p:stCondLst>
                                      <p:childTnLst>
                                        <p:set>
                                          <p:cBhvr>
                                            <p:cTn id="57" dur="1" fill="hold">
                                              <p:stCondLst>
                                                <p:cond delay="0"/>
                                              </p:stCondLst>
                                            </p:cTn>
                                            <p:tgtEl>
                                              <p:spTgt spid="16"/>
                                            </p:tgtEl>
                                            <p:attrNameLst>
                                              <p:attrName>style.visibility</p:attrName>
                                            </p:attrNameLst>
                                          </p:cBhvr>
                                          <p:to>
                                            <p:strVal val="visible"/>
                                          </p:to>
                                        </p:set>
                                        <p:anim calcmode="lin" valueType="num">
                                          <p:cBhvr additive="base">
                                            <p:cTn id="58" dur="500" fill="hold"/>
                                            <p:tgtEl>
                                              <p:spTgt spid="16"/>
                                            </p:tgtEl>
                                            <p:attrNameLst>
                                              <p:attrName>ppt_x</p:attrName>
                                            </p:attrNameLst>
                                          </p:cBhvr>
                                          <p:tavLst>
                                            <p:tav tm="0">
                                              <p:val>
                                                <p:strVal val="#ppt_x"/>
                                              </p:val>
                                            </p:tav>
                                            <p:tav tm="100000">
                                              <p:val>
                                                <p:strVal val="#ppt_x"/>
                                              </p:val>
                                            </p:tav>
                                          </p:tavLst>
                                        </p:anim>
                                        <p:anim calcmode="lin" valueType="num">
                                          <p:cBhvr additive="base">
                                            <p:cTn id="59" dur="500" fill="hold"/>
                                            <p:tgtEl>
                                              <p:spTgt spid="16"/>
                                            </p:tgtEl>
                                            <p:attrNameLst>
                                              <p:attrName>ppt_y</p:attrName>
                                            </p:attrNameLst>
                                          </p:cBhvr>
                                          <p:tavLst>
                                            <p:tav tm="0">
                                              <p:val>
                                                <p:strVal val="1+#ppt_h/2"/>
                                              </p:val>
                                            </p:tav>
                                            <p:tav tm="100000">
                                              <p:val>
                                                <p:strVal val="#ppt_y"/>
                                              </p:val>
                                            </p:tav>
                                          </p:tavLst>
                                        </p:anim>
                                      </p:childTnLst>
                                    </p:cTn>
                                  </p:par>
                                  <p:par>
                                    <p:cTn id="60" presetID="2" presetClass="entr" presetSubtype="4" fill="hold" grpId="0" nodeType="withEffect">
                                      <p:stCondLst>
                                        <p:cond delay="1250"/>
                                      </p:stCondLst>
                                      <p:childTnLst>
                                        <p:set>
                                          <p:cBhvr>
                                            <p:cTn id="61" dur="1" fill="hold">
                                              <p:stCondLst>
                                                <p:cond delay="0"/>
                                              </p:stCondLst>
                                            </p:cTn>
                                            <p:tgtEl>
                                              <p:spTgt spid="18"/>
                                            </p:tgtEl>
                                            <p:attrNameLst>
                                              <p:attrName>style.visibility</p:attrName>
                                            </p:attrNameLst>
                                          </p:cBhvr>
                                          <p:to>
                                            <p:strVal val="visible"/>
                                          </p:to>
                                        </p:set>
                                        <p:anim calcmode="lin" valueType="num">
                                          <p:cBhvr additive="base">
                                            <p:cTn id="62" dur="500" fill="hold"/>
                                            <p:tgtEl>
                                              <p:spTgt spid="18"/>
                                            </p:tgtEl>
                                            <p:attrNameLst>
                                              <p:attrName>ppt_x</p:attrName>
                                            </p:attrNameLst>
                                          </p:cBhvr>
                                          <p:tavLst>
                                            <p:tav tm="0">
                                              <p:val>
                                                <p:strVal val="#ppt_x"/>
                                              </p:val>
                                            </p:tav>
                                            <p:tav tm="100000">
                                              <p:val>
                                                <p:strVal val="#ppt_x"/>
                                              </p:val>
                                            </p:tav>
                                          </p:tavLst>
                                        </p:anim>
                                        <p:anim calcmode="lin" valueType="num">
                                          <p:cBhvr additive="base">
                                            <p:cTn id="63"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8" grpId="0" animBg="1"/>
          <p:bldP spid="10" grpId="0"/>
          <p:bldP spid="11" grpId="0"/>
          <p:bldP spid="12" grpId="0"/>
          <p:bldP spid="13" grpId="0"/>
          <p:bldP spid="14" grpId="0"/>
          <p:bldP spid="15" grpId="0"/>
          <p:bldP spid="16" grpId="0"/>
          <p:bldP spid="17" grpId="0"/>
          <p:bldP spid="18" grpId="0"/>
          <p:bldP spid="21" grpId="0" animBg="1"/>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a:spLocks noChangeArrowheads="1"/>
          </p:cNvSpPr>
          <p:nvPr/>
        </p:nvSpPr>
        <p:spPr bwMode="auto">
          <a:xfrm flipH="1">
            <a:off x="4621420" y="1347614"/>
            <a:ext cx="3042047" cy="1343025"/>
          </a:xfrm>
          <a:prstGeom prst="snip2DiagRect">
            <a:avLst/>
          </a:prstGeom>
          <a:blipFill dpi="0" rotWithShape="1">
            <a:blip r:embed="rId3" cstate="screen">
              <a:extLst>
                <a:ext uri="{28A0092B-C50C-407E-A947-70E740481C1C}">
                  <a14:useLocalDpi xmlns:a14="http://schemas.microsoft.com/office/drawing/2010/main"/>
                </a:ext>
              </a:extLst>
            </a:blip>
            <a:srcRect/>
            <a:stretch>
              <a:fillRect/>
            </a:stretch>
          </a:blipFill>
          <a:ln w="9525">
            <a:noFill/>
            <a:miter lim="800000"/>
            <a:headEnd/>
            <a:tailEnd/>
          </a:ln>
        </p:spPr>
        <p:txBody>
          <a:bodyPr lIns="68573" tIns="34286" rIns="68573" bIns="34286" anchor="ctr"/>
          <a:lstStyle/>
          <a:p>
            <a:pPr defTabSz="685732" eaLnBrk="1" fontAlgn="auto" hangingPunct="1">
              <a:spcBef>
                <a:spcPts val="0"/>
              </a:spcBef>
              <a:spcAft>
                <a:spcPts val="0"/>
              </a:spcAft>
              <a:defRPr/>
            </a:pPr>
            <a:endParaRPr lang="zh-CN" altLang="en-US" sz="1069">
              <a:solidFill>
                <a:srgbClr val="F2F2F2"/>
              </a:solidFill>
              <a:latin typeface="微软雅黑" panose="020B0503020204020204" pitchFamily="34" charset="-122"/>
              <a:ea typeface="微软雅黑" panose="020B0503020204020204" pitchFamily="34" charset="-122"/>
              <a:sym typeface="Calibri" pitchFamily="34" charset="0"/>
            </a:endParaRPr>
          </a:p>
        </p:txBody>
      </p:sp>
      <p:sp>
        <p:nvSpPr>
          <p:cNvPr id="6" name="Oval 4"/>
          <p:cNvSpPr>
            <a:spLocks noChangeArrowheads="1"/>
          </p:cNvSpPr>
          <p:nvPr/>
        </p:nvSpPr>
        <p:spPr bwMode="auto">
          <a:xfrm>
            <a:off x="1862829" y="2814465"/>
            <a:ext cx="523875" cy="526256"/>
          </a:xfrm>
          <a:prstGeom prst="ellipse">
            <a:avLst/>
          </a:prstGeom>
          <a:solidFill>
            <a:schemeClr val="accent2"/>
          </a:solidFill>
          <a:ln>
            <a:noFill/>
          </a:ln>
        </p:spPr>
        <p:txBody>
          <a:bodyPr lIns="68573" tIns="34286" rIns="68573" bIns="34286" anchor="ct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endParaRPr lang="zh-CN" altLang="en-US" sz="2400">
              <a:solidFill>
                <a:srgbClr val="F2F2F2"/>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7" name="Oval 12"/>
          <p:cNvSpPr>
            <a:spLocks noChangeArrowheads="1"/>
          </p:cNvSpPr>
          <p:nvPr/>
        </p:nvSpPr>
        <p:spPr bwMode="auto">
          <a:xfrm>
            <a:off x="3620096" y="2814465"/>
            <a:ext cx="525066" cy="526256"/>
          </a:xfrm>
          <a:prstGeom prst="ellipse">
            <a:avLst/>
          </a:prstGeom>
          <a:solidFill>
            <a:srgbClr val="C00000"/>
          </a:solidFill>
          <a:ln>
            <a:noFill/>
          </a:ln>
        </p:spPr>
        <p:txBody>
          <a:bodyPr lIns="68573" tIns="34286" rIns="68573" bIns="34286" anchor="ct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endParaRPr lang="zh-CN" altLang="en-US" sz="2400">
              <a:solidFill>
                <a:srgbClr val="F2F2F2"/>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8" name="Oval 14"/>
          <p:cNvSpPr>
            <a:spLocks noChangeArrowheads="1"/>
          </p:cNvSpPr>
          <p:nvPr/>
        </p:nvSpPr>
        <p:spPr bwMode="auto">
          <a:xfrm>
            <a:off x="5226250" y="2814465"/>
            <a:ext cx="523875" cy="526256"/>
          </a:xfrm>
          <a:prstGeom prst="ellipse">
            <a:avLst/>
          </a:prstGeom>
          <a:solidFill>
            <a:schemeClr val="accent2"/>
          </a:solidFill>
          <a:ln>
            <a:noFill/>
          </a:ln>
        </p:spPr>
        <p:txBody>
          <a:bodyPr lIns="68573" tIns="34286" rIns="68573" bIns="34286" anchor="ct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endParaRPr lang="zh-CN" altLang="en-US" sz="2400">
              <a:solidFill>
                <a:srgbClr val="F2F2F2"/>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9" name="Oval 16"/>
          <p:cNvSpPr>
            <a:spLocks noChangeArrowheads="1"/>
          </p:cNvSpPr>
          <p:nvPr/>
        </p:nvSpPr>
        <p:spPr bwMode="auto">
          <a:xfrm>
            <a:off x="6725271" y="2814465"/>
            <a:ext cx="522685" cy="526256"/>
          </a:xfrm>
          <a:prstGeom prst="ellipse">
            <a:avLst/>
          </a:prstGeom>
          <a:solidFill>
            <a:srgbClr val="C00000"/>
          </a:solidFill>
          <a:ln>
            <a:noFill/>
          </a:ln>
        </p:spPr>
        <p:txBody>
          <a:bodyPr lIns="68573" tIns="34286" rIns="68573" bIns="34286" anchor="ct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endParaRPr lang="zh-CN" altLang="en-US" sz="2400">
              <a:solidFill>
                <a:srgbClr val="F2F2F2"/>
              </a:solidFill>
              <a:latin typeface="微软雅黑" panose="020B0503020204020204" pitchFamily="34" charset="-122"/>
              <a:ea typeface="微软雅黑" panose="020B0503020204020204" pitchFamily="34" charset="-122"/>
              <a:sym typeface="Calibri" panose="020F0502020204030204" pitchFamily="34" charset="0"/>
            </a:endParaRPr>
          </a:p>
        </p:txBody>
      </p:sp>
      <p:grpSp>
        <p:nvGrpSpPr>
          <p:cNvPr id="10" name="Group 20"/>
          <p:cNvGrpSpPr>
            <a:grpSpLocks/>
          </p:cNvGrpSpPr>
          <p:nvPr/>
        </p:nvGrpSpPr>
        <p:grpSpPr bwMode="auto">
          <a:xfrm>
            <a:off x="1987749" y="2927573"/>
            <a:ext cx="294084" cy="296466"/>
            <a:chOff x="0" y="0"/>
            <a:chExt cx="401822" cy="404317"/>
          </a:xfrm>
          <a:solidFill>
            <a:schemeClr val="accent2"/>
          </a:solidFill>
        </p:grpSpPr>
        <p:sp>
          <p:nvSpPr>
            <p:cNvPr id="11" name="Freeform 42"/>
            <p:cNvSpPr>
              <a:spLocks noEditPoints="1" noChangeArrowheads="1"/>
            </p:cNvSpPr>
            <p:nvPr/>
          </p:nvSpPr>
          <p:spPr bwMode="auto">
            <a:xfrm>
              <a:off x="0" y="0"/>
              <a:ext cx="401822" cy="404317"/>
            </a:xfrm>
            <a:custGeom>
              <a:avLst/>
              <a:gdLst>
                <a:gd name="T0" fmla="*/ 661681284 w 121"/>
                <a:gd name="T1" fmla="*/ 0 h 121"/>
                <a:gd name="T2" fmla="*/ 0 w 121"/>
                <a:gd name="T3" fmla="*/ 681087023 h 121"/>
                <a:gd name="T4" fmla="*/ 661681284 w 121"/>
                <a:gd name="T5" fmla="*/ 1351010219 h 121"/>
                <a:gd name="T6" fmla="*/ 1334387766 w 121"/>
                <a:gd name="T7" fmla="*/ 681087023 h 121"/>
                <a:gd name="T8" fmla="*/ 661681284 w 121"/>
                <a:gd name="T9" fmla="*/ 0 h 121"/>
                <a:gd name="T10" fmla="*/ 661681284 w 121"/>
                <a:gd name="T11" fmla="*/ 1239355239 h 121"/>
                <a:gd name="T12" fmla="*/ 110278554 w 121"/>
                <a:gd name="T13" fmla="*/ 681087023 h 121"/>
                <a:gd name="T14" fmla="*/ 661681284 w 121"/>
                <a:gd name="T15" fmla="*/ 111654980 h 121"/>
                <a:gd name="T16" fmla="*/ 1224109212 w 121"/>
                <a:gd name="T17" fmla="*/ 681087023 h 121"/>
                <a:gd name="T18" fmla="*/ 661681284 w 121"/>
                <a:gd name="T19" fmla="*/ 1239355239 h 12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1"/>
                <a:gd name="T31" fmla="*/ 0 h 121"/>
                <a:gd name="T32" fmla="*/ 121 w 121"/>
                <a:gd name="T33" fmla="*/ 121 h 12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1" h="121">
                  <a:moveTo>
                    <a:pt x="60" y="0"/>
                  </a:moveTo>
                  <a:cubicBezTo>
                    <a:pt x="27" y="0"/>
                    <a:pt x="0" y="27"/>
                    <a:pt x="0" y="61"/>
                  </a:cubicBezTo>
                  <a:cubicBezTo>
                    <a:pt x="0" y="94"/>
                    <a:pt x="27" y="121"/>
                    <a:pt x="60" y="121"/>
                  </a:cubicBezTo>
                  <a:cubicBezTo>
                    <a:pt x="94" y="121"/>
                    <a:pt x="121" y="94"/>
                    <a:pt x="121" y="61"/>
                  </a:cubicBezTo>
                  <a:cubicBezTo>
                    <a:pt x="121" y="27"/>
                    <a:pt x="94" y="0"/>
                    <a:pt x="60" y="0"/>
                  </a:cubicBezTo>
                  <a:close/>
                  <a:moveTo>
                    <a:pt x="60" y="111"/>
                  </a:moveTo>
                  <a:cubicBezTo>
                    <a:pt x="32" y="111"/>
                    <a:pt x="10" y="89"/>
                    <a:pt x="10" y="61"/>
                  </a:cubicBezTo>
                  <a:cubicBezTo>
                    <a:pt x="10" y="33"/>
                    <a:pt x="32" y="10"/>
                    <a:pt x="60" y="10"/>
                  </a:cubicBezTo>
                  <a:cubicBezTo>
                    <a:pt x="88" y="10"/>
                    <a:pt x="111" y="33"/>
                    <a:pt x="111" y="61"/>
                  </a:cubicBezTo>
                  <a:cubicBezTo>
                    <a:pt x="111" y="89"/>
                    <a:pt x="88" y="111"/>
                    <a:pt x="60" y="111"/>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069">
                <a:latin typeface="微软雅黑" panose="020B0503020204020204" pitchFamily="34" charset="-122"/>
                <a:ea typeface="微软雅黑" panose="020B0503020204020204" pitchFamily="34" charset="-122"/>
              </a:endParaRPr>
            </a:p>
          </p:txBody>
        </p:sp>
        <p:sp>
          <p:nvSpPr>
            <p:cNvPr id="12" name="Freeform 43"/>
            <p:cNvSpPr>
              <a:spLocks noChangeArrowheads="1"/>
            </p:cNvSpPr>
            <p:nvPr/>
          </p:nvSpPr>
          <p:spPr bwMode="auto">
            <a:xfrm>
              <a:off x="107320" y="97336"/>
              <a:ext cx="139764" cy="199662"/>
            </a:xfrm>
            <a:custGeom>
              <a:avLst/>
              <a:gdLst>
                <a:gd name="T0" fmla="*/ 465094659 w 42"/>
                <a:gd name="T1" fmla="*/ 664415237 h 60"/>
                <a:gd name="T2" fmla="*/ 465094659 w 42"/>
                <a:gd name="T3" fmla="*/ 0 h 60"/>
                <a:gd name="T4" fmla="*/ 0 w 42"/>
                <a:gd name="T5" fmla="*/ 465089335 h 60"/>
                <a:gd name="T6" fmla="*/ 465094659 w 42"/>
                <a:gd name="T7" fmla="*/ 664415237 h 60"/>
                <a:gd name="T8" fmla="*/ 0 60000 65536"/>
                <a:gd name="T9" fmla="*/ 0 60000 65536"/>
                <a:gd name="T10" fmla="*/ 0 60000 65536"/>
                <a:gd name="T11" fmla="*/ 0 60000 65536"/>
                <a:gd name="T12" fmla="*/ 0 w 42"/>
                <a:gd name="T13" fmla="*/ 0 h 60"/>
                <a:gd name="T14" fmla="*/ 42 w 42"/>
                <a:gd name="T15" fmla="*/ 60 h 60"/>
              </a:gdLst>
              <a:ahLst/>
              <a:cxnLst>
                <a:cxn ang="T8">
                  <a:pos x="T0" y="T1"/>
                </a:cxn>
                <a:cxn ang="T9">
                  <a:pos x="T2" y="T3"/>
                </a:cxn>
                <a:cxn ang="T10">
                  <a:pos x="T4" y="T5"/>
                </a:cxn>
                <a:cxn ang="T11">
                  <a:pos x="T6" y="T7"/>
                </a:cxn>
              </a:cxnLst>
              <a:rect l="T12" t="T13" r="T14" b="T15"/>
              <a:pathLst>
                <a:path w="42" h="60">
                  <a:moveTo>
                    <a:pt x="42" y="60"/>
                  </a:moveTo>
                  <a:cubicBezTo>
                    <a:pt x="42" y="0"/>
                    <a:pt x="42" y="0"/>
                    <a:pt x="42" y="0"/>
                  </a:cubicBezTo>
                  <a:cubicBezTo>
                    <a:pt x="0" y="42"/>
                    <a:pt x="0" y="42"/>
                    <a:pt x="0" y="42"/>
                  </a:cubicBezTo>
                  <a:cubicBezTo>
                    <a:pt x="29" y="42"/>
                    <a:pt x="42" y="60"/>
                    <a:pt x="42" y="6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069">
                <a:latin typeface="微软雅黑" panose="020B0503020204020204" pitchFamily="34" charset="-122"/>
                <a:ea typeface="微软雅黑" panose="020B0503020204020204" pitchFamily="34" charset="-122"/>
              </a:endParaRPr>
            </a:p>
          </p:txBody>
        </p:sp>
      </p:grpSp>
      <p:grpSp>
        <p:nvGrpSpPr>
          <p:cNvPr id="13" name="Group 23"/>
          <p:cNvGrpSpPr>
            <a:grpSpLocks/>
          </p:cNvGrpSpPr>
          <p:nvPr/>
        </p:nvGrpSpPr>
        <p:grpSpPr bwMode="auto">
          <a:xfrm>
            <a:off x="3772496" y="2963292"/>
            <a:ext cx="284560" cy="247650"/>
            <a:chOff x="0" y="0"/>
            <a:chExt cx="389342" cy="339426"/>
          </a:xfrm>
          <a:solidFill>
            <a:schemeClr val="bg1"/>
          </a:solidFill>
        </p:grpSpPr>
        <p:sp>
          <p:nvSpPr>
            <p:cNvPr id="14" name="Freeform 110"/>
            <p:cNvSpPr>
              <a:spLocks noChangeArrowheads="1"/>
            </p:cNvSpPr>
            <p:nvPr/>
          </p:nvSpPr>
          <p:spPr bwMode="auto">
            <a:xfrm>
              <a:off x="259561" y="102327"/>
              <a:ext cx="102328" cy="102328"/>
            </a:xfrm>
            <a:custGeom>
              <a:avLst/>
              <a:gdLst>
                <a:gd name="T0" fmla="*/ 0 w 41"/>
                <a:gd name="T1" fmla="*/ 242931664 h 41"/>
                <a:gd name="T2" fmla="*/ 18686091 w 41"/>
                <a:gd name="T3" fmla="*/ 255390722 h 41"/>
                <a:gd name="T4" fmla="*/ 255390722 w 41"/>
                <a:gd name="T5" fmla="*/ 18686091 h 41"/>
                <a:gd name="T6" fmla="*/ 242931664 w 41"/>
                <a:gd name="T7" fmla="*/ 0 h 41"/>
                <a:gd name="T8" fmla="*/ 0 w 41"/>
                <a:gd name="T9" fmla="*/ 242931664 h 41"/>
                <a:gd name="T10" fmla="*/ 0 60000 65536"/>
                <a:gd name="T11" fmla="*/ 0 60000 65536"/>
                <a:gd name="T12" fmla="*/ 0 60000 65536"/>
                <a:gd name="T13" fmla="*/ 0 60000 65536"/>
                <a:gd name="T14" fmla="*/ 0 60000 65536"/>
                <a:gd name="T15" fmla="*/ 0 w 41"/>
                <a:gd name="T16" fmla="*/ 0 h 41"/>
                <a:gd name="T17" fmla="*/ 41 w 41"/>
                <a:gd name="T18" fmla="*/ 41 h 41"/>
              </a:gdLst>
              <a:ahLst/>
              <a:cxnLst>
                <a:cxn ang="T10">
                  <a:pos x="T0" y="T1"/>
                </a:cxn>
                <a:cxn ang="T11">
                  <a:pos x="T2" y="T3"/>
                </a:cxn>
                <a:cxn ang="T12">
                  <a:pos x="T4" y="T5"/>
                </a:cxn>
                <a:cxn ang="T13">
                  <a:pos x="T6" y="T7"/>
                </a:cxn>
                <a:cxn ang="T14">
                  <a:pos x="T8" y="T9"/>
                </a:cxn>
              </a:cxnLst>
              <a:rect l="T15" t="T16" r="T17" b="T18"/>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069">
                <a:latin typeface="微软雅黑" panose="020B0503020204020204" pitchFamily="34" charset="-122"/>
                <a:ea typeface="微软雅黑" panose="020B0503020204020204" pitchFamily="34" charset="-122"/>
              </a:endParaRPr>
            </a:p>
          </p:txBody>
        </p:sp>
        <p:sp>
          <p:nvSpPr>
            <p:cNvPr id="15" name="Freeform 111"/>
            <p:cNvSpPr>
              <a:spLocks noChangeArrowheads="1"/>
            </p:cNvSpPr>
            <p:nvPr/>
          </p:nvSpPr>
          <p:spPr bwMode="auto">
            <a:xfrm>
              <a:off x="237098" y="74873"/>
              <a:ext cx="109814" cy="114806"/>
            </a:xfrm>
            <a:custGeom>
              <a:avLst/>
              <a:gdLst>
                <a:gd name="T0" fmla="*/ 230469637 w 44"/>
                <a:gd name="T1" fmla="*/ 0 h 46"/>
                <a:gd name="T2" fmla="*/ 0 w 44"/>
                <a:gd name="T3" fmla="*/ 242929496 h 46"/>
                <a:gd name="T4" fmla="*/ 37374197 w 44"/>
                <a:gd name="T5" fmla="*/ 286530818 h 46"/>
                <a:gd name="T6" fmla="*/ 274070786 w 44"/>
                <a:gd name="T7" fmla="*/ 49830796 h 46"/>
                <a:gd name="T8" fmla="*/ 230469637 w 44"/>
                <a:gd name="T9" fmla="*/ 0 h 46"/>
                <a:gd name="T10" fmla="*/ 0 60000 65536"/>
                <a:gd name="T11" fmla="*/ 0 60000 65536"/>
                <a:gd name="T12" fmla="*/ 0 60000 65536"/>
                <a:gd name="T13" fmla="*/ 0 60000 65536"/>
                <a:gd name="T14" fmla="*/ 0 60000 65536"/>
                <a:gd name="T15" fmla="*/ 0 w 44"/>
                <a:gd name="T16" fmla="*/ 0 h 46"/>
                <a:gd name="T17" fmla="*/ 44 w 44"/>
                <a:gd name="T18" fmla="*/ 46 h 46"/>
              </a:gdLst>
              <a:ahLst/>
              <a:cxnLst>
                <a:cxn ang="T10">
                  <a:pos x="T0" y="T1"/>
                </a:cxn>
                <a:cxn ang="T11">
                  <a:pos x="T2" y="T3"/>
                </a:cxn>
                <a:cxn ang="T12">
                  <a:pos x="T4" y="T5"/>
                </a:cxn>
                <a:cxn ang="T13">
                  <a:pos x="T6" y="T7"/>
                </a:cxn>
                <a:cxn ang="T14">
                  <a:pos x="T8" y="T9"/>
                </a:cxn>
              </a:cxnLst>
              <a:rect l="T15" t="T16" r="T17" b="T18"/>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069">
                <a:latin typeface="微软雅黑" panose="020B0503020204020204" pitchFamily="34" charset="-122"/>
                <a:ea typeface="微软雅黑" panose="020B0503020204020204" pitchFamily="34" charset="-122"/>
              </a:endParaRPr>
            </a:p>
          </p:txBody>
        </p:sp>
        <p:sp>
          <p:nvSpPr>
            <p:cNvPr id="16" name="Freeform 112"/>
            <p:cNvSpPr>
              <a:spLocks noChangeArrowheads="1"/>
            </p:cNvSpPr>
            <p:nvPr/>
          </p:nvSpPr>
          <p:spPr bwMode="auto">
            <a:xfrm>
              <a:off x="217132" y="59898"/>
              <a:ext cx="104823" cy="104823"/>
            </a:xfrm>
            <a:custGeom>
              <a:avLst/>
              <a:gdLst>
                <a:gd name="T0" fmla="*/ 0 w 42"/>
                <a:gd name="T1" fmla="*/ 236700317 h 42"/>
                <a:gd name="T2" fmla="*/ 24915429 w 42"/>
                <a:gd name="T3" fmla="*/ 261615746 h 42"/>
                <a:gd name="T4" fmla="*/ 261615746 w 42"/>
                <a:gd name="T5" fmla="*/ 24915429 h 42"/>
                <a:gd name="T6" fmla="*/ 236700317 w 42"/>
                <a:gd name="T7" fmla="*/ 0 h 42"/>
                <a:gd name="T8" fmla="*/ 0 w 42"/>
                <a:gd name="T9" fmla="*/ 236700317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069">
                <a:latin typeface="微软雅黑" panose="020B0503020204020204" pitchFamily="34" charset="-122"/>
                <a:ea typeface="微软雅黑" panose="020B0503020204020204" pitchFamily="34" charset="-122"/>
              </a:endParaRPr>
            </a:p>
          </p:txBody>
        </p:sp>
        <p:sp>
          <p:nvSpPr>
            <p:cNvPr id="17" name="Freeform 113"/>
            <p:cNvSpPr>
              <a:spLocks noChangeArrowheads="1"/>
            </p:cNvSpPr>
            <p:nvPr/>
          </p:nvSpPr>
          <p:spPr bwMode="auto">
            <a:xfrm>
              <a:off x="189679" y="162226"/>
              <a:ext cx="69882" cy="69882"/>
            </a:xfrm>
            <a:custGeom>
              <a:avLst/>
              <a:gdLst>
                <a:gd name="T0" fmla="*/ 174410497 w 28"/>
                <a:gd name="T1" fmla="*/ 124579640 h 28"/>
                <a:gd name="T2" fmla="*/ 49830858 w 28"/>
                <a:gd name="T3" fmla="*/ 0 h 28"/>
                <a:gd name="T4" fmla="*/ 0 w 28"/>
                <a:gd name="T5" fmla="*/ 124579640 h 28"/>
                <a:gd name="T6" fmla="*/ 56060339 w 28"/>
                <a:gd name="T7" fmla="*/ 174410497 h 28"/>
                <a:gd name="T8" fmla="*/ 174410497 w 28"/>
                <a:gd name="T9" fmla="*/ 124579640 h 28"/>
                <a:gd name="T10" fmla="*/ 0 60000 65536"/>
                <a:gd name="T11" fmla="*/ 0 60000 65536"/>
                <a:gd name="T12" fmla="*/ 0 60000 65536"/>
                <a:gd name="T13" fmla="*/ 0 60000 65536"/>
                <a:gd name="T14" fmla="*/ 0 60000 65536"/>
                <a:gd name="T15" fmla="*/ 0 w 28"/>
                <a:gd name="T16" fmla="*/ 0 h 28"/>
                <a:gd name="T17" fmla="*/ 28 w 28"/>
                <a:gd name="T18" fmla="*/ 28 h 28"/>
              </a:gdLst>
              <a:ahLst/>
              <a:cxnLst>
                <a:cxn ang="T10">
                  <a:pos x="T0" y="T1"/>
                </a:cxn>
                <a:cxn ang="T11">
                  <a:pos x="T2" y="T3"/>
                </a:cxn>
                <a:cxn ang="T12">
                  <a:pos x="T4" y="T5"/>
                </a:cxn>
                <a:cxn ang="T13">
                  <a:pos x="T6" y="T7"/>
                </a:cxn>
                <a:cxn ang="T14">
                  <a:pos x="T8" y="T9"/>
                </a:cxn>
              </a:cxnLst>
              <a:rect l="T15" t="T16" r="T17" b="T18"/>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069">
                <a:latin typeface="微软雅黑" panose="020B0503020204020204" pitchFamily="34" charset="-122"/>
                <a:ea typeface="微软雅黑" panose="020B0503020204020204" pitchFamily="34" charset="-122"/>
              </a:endParaRPr>
            </a:p>
          </p:txBody>
        </p:sp>
        <p:sp>
          <p:nvSpPr>
            <p:cNvPr id="18" name="Freeform 114"/>
            <p:cNvSpPr>
              <a:spLocks noChangeArrowheads="1"/>
            </p:cNvSpPr>
            <p:nvPr/>
          </p:nvSpPr>
          <p:spPr bwMode="auto">
            <a:xfrm>
              <a:off x="172208" y="219628"/>
              <a:ext cx="34941" cy="32446"/>
            </a:xfrm>
            <a:custGeom>
              <a:avLst/>
              <a:gdLst>
                <a:gd name="T0" fmla="*/ 0 w 14"/>
                <a:gd name="T1" fmla="*/ 80980224 h 13"/>
                <a:gd name="T2" fmla="*/ 87205249 w 14"/>
                <a:gd name="T3" fmla="*/ 37375296 h 13"/>
                <a:gd name="T4" fmla="*/ 37374391 w 14"/>
                <a:gd name="T5" fmla="*/ 0 h 13"/>
                <a:gd name="T6" fmla="*/ 0 w 14"/>
                <a:gd name="T7" fmla="*/ 80980224 h 13"/>
                <a:gd name="T8" fmla="*/ 0 60000 65536"/>
                <a:gd name="T9" fmla="*/ 0 60000 65536"/>
                <a:gd name="T10" fmla="*/ 0 60000 65536"/>
                <a:gd name="T11" fmla="*/ 0 60000 65536"/>
                <a:gd name="T12" fmla="*/ 0 w 14"/>
                <a:gd name="T13" fmla="*/ 0 h 13"/>
                <a:gd name="T14" fmla="*/ 14 w 14"/>
                <a:gd name="T15" fmla="*/ 13 h 13"/>
              </a:gdLst>
              <a:ahLst/>
              <a:cxnLst>
                <a:cxn ang="T8">
                  <a:pos x="T0" y="T1"/>
                </a:cxn>
                <a:cxn ang="T9">
                  <a:pos x="T2" y="T3"/>
                </a:cxn>
                <a:cxn ang="T10">
                  <a:pos x="T4" y="T5"/>
                </a:cxn>
                <a:cxn ang="T11">
                  <a:pos x="T6" y="T7"/>
                </a:cxn>
              </a:cxnLst>
              <a:rect l="T12" t="T13" r="T14" b="T15"/>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069">
                <a:latin typeface="微软雅黑" panose="020B0503020204020204" pitchFamily="34" charset="-122"/>
                <a:ea typeface="微软雅黑" panose="020B0503020204020204" pitchFamily="34" charset="-122"/>
              </a:endParaRPr>
            </a:p>
          </p:txBody>
        </p:sp>
        <p:sp>
          <p:nvSpPr>
            <p:cNvPr id="19" name="Freeform 115"/>
            <p:cNvSpPr>
              <a:spLocks noChangeArrowheads="1"/>
            </p:cNvSpPr>
            <p:nvPr/>
          </p:nvSpPr>
          <p:spPr bwMode="auto">
            <a:xfrm>
              <a:off x="319460" y="34941"/>
              <a:ext cx="69882" cy="69882"/>
            </a:xfrm>
            <a:custGeom>
              <a:avLst/>
              <a:gdLst>
                <a:gd name="T0" fmla="*/ 43603872 w 28"/>
                <a:gd name="T1" fmla="*/ 0 h 28"/>
                <a:gd name="T2" fmla="*/ 0 w 28"/>
                <a:gd name="T3" fmla="*/ 49830858 h 28"/>
                <a:gd name="T4" fmla="*/ 124579640 w 28"/>
                <a:gd name="T5" fmla="*/ 174410497 h 28"/>
                <a:gd name="T6" fmla="*/ 174410497 w 28"/>
                <a:gd name="T7" fmla="*/ 124579640 h 28"/>
                <a:gd name="T8" fmla="*/ 43603872 w 28"/>
                <a:gd name="T9" fmla="*/ 0 h 28"/>
                <a:gd name="T10" fmla="*/ 0 60000 65536"/>
                <a:gd name="T11" fmla="*/ 0 60000 65536"/>
                <a:gd name="T12" fmla="*/ 0 60000 65536"/>
                <a:gd name="T13" fmla="*/ 0 60000 65536"/>
                <a:gd name="T14" fmla="*/ 0 60000 65536"/>
                <a:gd name="T15" fmla="*/ 0 w 28"/>
                <a:gd name="T16" fmla="*/ 0 h 28"/>
                <a:gd name="T17" fmla="*/ 28 w 28"/>
                <a:gd name="T18" fmla="*/ 28 h 28"/>
              </a:gdLst>
              <a:ahLst/>
              <a:cxnLst>
                <a:cxn ang="T10">
                  <a:pos x="T0" y="T1"/>
                </a:cxn>
                <a:cxn ang="T11">
                  <a:pos x="T2" y="T3"/>
                </a:cxn>
                <a:cxn ang="T12">
                  <a:pos x="T4" y="T5"/>
                </a:cxn>
                <a:cxn ang="T13">
                  <a:pos x="T6" y="T7"/>
                </a:cxn>
                <a:cxn ang="T14">
                  <a:pos x="T8" y="T9"/>
                </a:cxn>
              </a:cxnLst>
              <a:rect l="T15" t="T16" r="T17" b="T18"/>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069">
                <a:latin typeface="微软雅黑" panose="020B0503020204020204" pitchFamily="34" charset="-122"/>
                <a:ea typeface="微软雅黑" panose="020B0503020204020204" pitchFamily="34" charset="-122"/>
              </a:endParaRPr>
            </a:p>
          </p:txBody>
        </p:sp>
        <p:sp>
          <p:nvSpPr>
            <p:cNvPr id="20" name="Freeform 116"/>
            <p:cNvSpPr>
              <a:spLocks noChangeArrowheads="1"/>
            </p:cNvSpPr>
            <p:nvPr/>
          </p:nvSpPr>
          <p:spPr bwMode="auto">
            <a:xfrm>
              <a:off x="0" y="0"/>
              <a:ext cx="279527" cy="339426"/>
            </a:xfrm>
            <a:custGeom>
              <a:avLst/>
              <a:gdLst>
                <a:gd name="T0" fmla="*/ 647806318 w 112"/>
                <a:gd name="T1" fmla="*/ 629121099 h 136"/>
                <a:gd name="T2" fmla="*/ 516997665 w 112"/>
                <a:gd name="T3" fmla="*/ 629121099 h 136"/>
                <a:gd name="T4" fmla="*/ 516997665 w 112"/>
                <a:gd name="T5" fmla="*/ 803531156 h 136"/>
                <a:gd name="T6" fmla="*/ 43601220 w 112"/>
                <a:gd name="T7" fmla="*/ 803531156 h 136"/>
                <a:gd name="T8" fmla="*/ 43601220 w 112"/>
                <a:gd name="T9" fmla="*/ 199325423 h 136"/>
                <a:gd name="T10" fmla="*/ 647806318 w 112"/>
                <a:gd name="T11" fmla="*/ 199325423 h 136"/>
                <a:gd name="T12" fmla="*/ 647806318 w 112"/>
                <a:gd name="T13" fmla="*/ 249156154 h 136"/>
                <a:gd name="T14" fmla="*/ 697636998 w 112"/>
                <a:gd name="T15" fmla="*/ 199325423 h 136"/>
                <a:gd name="T16" fmla="*/ 697636998 w 112"/>
                <a:gd name="T17" fmla="*/ 37374297 h 136"/>
                <a:gd name="T18" fmla="*/ 604202602 w 112"/>
                <a:gd name="T19" fmla="*/ 37374297 h 136"/>
                <a:gd name="T20" fmla="*/ 604202602 w 112"/>
                <a:gd name="T21" fmla="*/ 124579325 h 136"/>
                <a:gd name="T22" fmla="*/ 591746180 w 112"/>
                <a:gd name="T23" fmla="*/ 124579325 h 136"/>
                <a:gd name="T24" fmla="*/ 591746180 w 112"/>
                <a:gd name="T25" fmla="*/ 0 h 136"/>
                <a:gd name="T26" fmla="*/ 554371923 w 112"/>
                <a:gd name="T27" fmla="*/ 0 h 136"/>
                <a:gd name="T28" fmla="*/ 554371923 w 112"/>
                <a:gd name="T29" fmla="*/ 124579325 h 136"/>
                <a:gd name="T30" fmla="*/ 541915501 w 112"/>
                <a:gd name="T31" fmla="*/ 124579325 h 136"/>
                <a:gd name="T32" fmla="*/ 541915501 w 112"/>
                <a:gd name="T33" fmla="*/ 37374297 h 136"/>
                <a:gd name="T34" fmla="*/ 492082326 w 112"/>
                <a:gd name="T35" fmla="*/ 37374297 h 136"/>
                <a:gd name="T36" fmla="*/ 492082326 w 112"/>
                <a:gd name="T37" fmla="*/ 124579325 h 136"/>
                <a:gd name="T38" fmla="*/ 473396445 w 112"/>
                <a:gd name="T39" fmla="*/ 124579325 h 136"/>
                <a:gd name="T40" fmla="*/ 473396445 w 112"/>
                <a:gd name="T41" fmla="*/ 0 h 136"/>
                <a:gd name="T42" fmla="*/ 448481105 w 112"/>
                <a:gd name="T43" fmla="*/ 0 h 136"/>
                <a:gd name="T44" fmla="*/ 448481105 w 112"/>
                <a:gd name="T45" fmla="*/ 124579325 h 136"/>
                <a:gd name="T46" fmla="*/ 423565766 w 112"/>
                <a:gd name="T47" fmla="*/ 124579325 h 136"/>
                <a:gd name="T48" fmla="*/ 423565766 w 112"/>
                <a:gd name="T49" fmla="*/ 37374297 h 136"/>
                <a:gd name="T50" fmla="*/ 373735086 w 112"/>
                <a:gd name="T51" fmla="*/ 37374297 h 136"/>
                <a:gd name="T52" fmla="*/ 373735086 w 112"/>
                <a:gd name="T53" fmla="*/ 124579325 h 136"/>
                <a:gd name="T54" fmla="*/ 355046710 w 112"/>
                <a:gd name="T55" fmla="*/ 124579325 h 136"/>
                <a:gd name="T56" fmla="*/ 355046710 w 112"/>
                <a:gd name="T57" fmla="*/ 0 h 136"/>
                <a:gd name="T58" fmla="*/ 330131370 w 112"/>
                <a:gd name="T59" fmla="*/ 0 h 136"/>
                <a:gd name="T60" fmla="*/ 330131370 w 112"/>
                <a:gd name="T61" fmla="*/ 124579325 h 136"/>
                <a:gd name="T62" fmla="*/ 317674948 w 112"/>
                <a:gd name="T63" fmla="*/ 124579325 h 136"/>
                <a:gd name="T64" fmla="*/ 317674948 w 112"/>
                <a:gd name="T65" fmla="*/ 37374297 h 136"/>
                <a:gd name="T66" fmla="*/ 267841773 w 112"/>
                <a:gd name="T67" fmla="*/ 37374297 h 136"/>
                <a:gd name="T68" fmla="*/ 267841773 w 112"/>
                <a:gd name="T69" fmla="*/ 124579325 h 136"/>
                <a:gd name="T70" fmla="*/ 249155892 w 112"/>
                <a:gd name="T71" fmla="*/ 124579325 h 136"/>
                <a:gd name="T72" fmla="*/ 249155892 w 112"/>
                <a:gd name="T73" fmla="*/ 0 h 136"/>
                <a:gd name="T74" fmla="*/ 218011094 w 112"/>
                <a:gd name="T75" fmla="*/ 0 h 136"/>
                <a:gd name="T76" fmla="*/ 218011094 w 112"/>
                <a:gd name="T77" fmla="*/ 124579325 h 136"/>
                <a:gd name="T78" fmla="*/ 199325213 w 112"/>
                <a:gd name="T79" fmla="*/ 124579325 h 136"/>
                <a:gd name="T80" fmla="*/ 199325213 w 112"/>
                <a:gd name="T81" fmla="*/ 37374297 h 136"/>
                <a:gd name="T82" fmla="*/ 155721497 w 112"/>
                <a:gd name="T83" fmla="*/ 37374297 h 136"/>
                <a:gd name="T84" fmla="*/ 155721497 w 112"/>
                <a:gd name="T85" fmla="*/ 124579325 h 136"/>
                <a:gd name="T86" fmla="*/ 143265075 w 112"/>
                <a:gd name="T87" fmla="*/ 124579325 h 136"/>
                <a:gd name="T88" fmla="*/ 143265075 w 112"/>
                <a:gd name="T89" fmla="*/ 0 h 136"/>
                <a:gd name="T90" fmla="*/ 105890817 w 112"/>
                <a:gd name="T91" fmla="*/ 0 h 136"/>
                <a:gd name="T92" fmla="*/ 105890817 w 112"/>
                <a:gd name="T93" fmla="*/ 124579325 h 136"/>
                <a:gd name="T94" fmla="*/ 93434396 w 112"/>
                <a:gd name="T95" fmla="*/ 124579325 h 136"/>
                <a:gd name="T96" fmla="*/ 93434396 w 112"/>
                <a:gd name="T97" fmla="*/ 37374297 h 136"/>
                <a:gd name="T98" fmla="*/ 0 w 112"/>
                <a:gd name="T99" fmla="*/ 37374297 h 136"/>
                <a:gd name="T100" fmla="*/ 0 w 112"/>
                <a:gd name="T101" fmla="*/ 149494691 h 136"/>
                <a:gd name="T102" fmla="*/ 0 w 112"/>
                <a:gd name="T103" fmla="*/ 174410057 h 136"/>
                <a:gd name="T104" fmla="*/ 0 w 112"/>
                <a:gd name="T105" fmla="*/ 847132423 h 136"/>
                <a:gd name="T106" fmla="*/ 554371923 w 112"/>
                <a:gd name="T107" fmla="*/ 847132423 h 136"/>
                <a:gd name="T108" fmla="*/ 697636998 w 112"/>
                <a:gd name="T109" fmla="*/ 685181297 h 136"/>
                <a:gd name="T110" fmla="*/ 697636998 w 112"/>
                <a:gd name="T111" fmla="*/ 523227675 h 136"/>
                <a:gd name="T112" fmla="*/ 647806318 w 112"/>
                <a:gd name="T113" fmla="*/ 573060902 h 136"/>
                <a:gd name="T114" fmla="*/ 647806318 w 112"/>
                <a:gd name="T115" fmla="*/ 629121099 h 1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
                <a:gd name="T175" fmla="*/ 0 h 136"/>
                <a:gd name="T176" fmla="*/ 112 w 112"/>
                <a:gd name="T177" fmla="*/ 136 h 1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069">
                <a:latin typeface="微软雅黑" panose="020B0503020204020204" pitchFamily="34" charset="-122"/>
                <a:ea typeface="微软雅黑" panose="020B0503020204020204" pitchFamily="34" charset="-122"/>
              </a:endParaRPr>
            </a:p>
          </p:txBody>
        </p:sp>
        <p:sp>
          <p:nvSpPr>
            <p:cNvPr id="21" name="Rectangle 117"/>
            <p:cNvSpPr>
              <a:spLocks noChangeArrowheads="1"/>
            </p:cNvSpPr>
            <p:nvPr/>
          </p:nvSpPr>
          <p:spPr bwMode="auto">
            <a:xfrm>
              <a:off x="49916" y="114806"/>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endParaRPr lang="zh-CN" altLang="en-US" sz="1425">
                <a:solidFill>
                  <a:srgbClr val="F2F2F2"/>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22" name="Rectangle 118"/>
            <p:cNvSpPr>
              <a:spLocks noChangeArrowheads="1"/>
            </p:cNvSpPr>
            <p:nvPr/>
          </p:nvSpPr>
          <p:spPr bwMode="auto">
            <a:xfrm>
              <a:off x="49916" y="15473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endParaRPr lang="zh-CN" altLang="en-US" sz="1425">
                <a:solidFill>
                  <a:srgbClr val="F2F2F2"/>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23" name="Rectangle 119"/>
            <p:cNvSpPr>
              <a:spLocks noChangeArrowheads="1"/>
            </p:cNvSpPr>
            <p:nvPr/>
          </p:nvSpPr>
          <p:spPr bwMode="auto">
            <a:xfrm>
              <a:off x="49916" y="199662"/>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endParaRPr lang="zh-CN" altLang="en-US" sz="1425">
                <a:solidFill>
                  <a:srgbClr val="F2F2F2"/>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24" name="Rectangle 120"/>
            <p:cNvSpPr>
              <a:spLocks noChangeArrowheads="1"/>
            </p:cNvSpPr>
            <p:nvPr/>
          </p:nvSpPr>
          <p:spPr bwMode="auto">
            <a:xfrm>
              <a:off x="49916" y="242091"/>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endParaRPr lang="zh-CN" altLang="en-US" sz="1425">
                <a:solidFill>
                  <a:srgbClr val="F2F2F2"/>
                </a:solidFill>
                <a:latin typeface="微软雅黑" panose="020B0503020204020204" pitchFamily="34" charset="-122"/>
                <a:ea typeface="微软雅黑" panose="020B0503020204020204" pitchFamily="34" charset="-122"/>
                <a:sym typeface="Calibri" panose="020F0502020204030204" pitchFamily="34" charset="0"/>
              </a:endParaRPr>
            </a:p>
          </p:txBody>
        </p:sp>
      </p:grpSp>
      <p:grpSp>
        <p:nvGrpSpPr>
          <p:cNvPr id="25" name="Group 35"/>
          <p:cNvGrpSpPr>
            <a:grpSpLocks/>
          </p:cNvGrpSpPr>
          <p:nvPr/>
        </p:nvGrpSpPr>
        <p:grpSpPr bwMode="auto">
          <a:xfrm>
            <a:off x="6847906" y="2933527"/>
            <a:ext cx="277415" cy="275034"/>
            <a:chOff x="0" y="0"/>
            <a:chExt cx="379359" cy="376864"/>
          </a:xfrm>
          <a:solidFill>
            <a:schemeClr val="bg1"/>
          </a:solidFill>
        </p:grpSpPr>
        <p:sp>
          <p:nvSpPr>
            <p:cNvPr id="29" name="Freeform 150"/>
            <p:cNvSpPr>
              <a:spLocks noEditPoints="1" noChangeArrowheads="1"/>
            </p:cNvSpPr>
            <p:nvPr/>
          </p:nvSpPr>
          <p:spPr bwMode="auto">
            <a:xfrm>
              <a:off x="0" y="0"/>
              <a:ext cx="379359" cy="376864"/>
            </a:xfrm>
            <a:custGeom>
              <a:avLst/>
              <a:gdLst>
                <a:gd name="T0" fmla="*/ 631200133 w 114"/>
                <a:gd name="T1" fmla="*/ 0 h 114"/>
                <a:gd name="T2" fmla="*/ 0 w 114"/>
                <a:gd name="T3" fmla="*/ 622923134 h 114"/>
                <a:gd name="T4" fmla="*/ 631200133 w 114"/>
                <a:gd name="T5" fmla="*/ 1245846268 h 114"/>
                <a:gd name="T6" fmla="*/ 1262396938 w 114"/>
                <a:gd name="T7" fmla="*/ 622923134 h 114"/>
                <a:gd name="T8" fmla="*/ 631200133 w 114"/>
                <a:gd name="T9" fmla="*/ 0 h 114"/>
                <a:gd name="T10" fmla="*/ 631200133 w 114"/>
                <a:gd name="T11" fmla="*/ 1180275237 h 114"/>
                <a:gd name="T12" fmla="*/ 66441068 w 114"/>
                <a:gd name="T13" fmla="*/ 622923134 h 114"/>
                <a:gd name="T14" fmla="*/ 631200133 w 114"/>
                <a:gd name="T15" fmla="*/ 65571030 h 114"/>
                <a:gd name="T16" fmla="*/ 1195955869 w 114"/>
                <a:gd name="T17" fmla="*/ 622923134 h 114"/>
                <a:gd name="T18" fmla="*/ 631200133 w 114"/>
                <a:gd name="T19" fmla="*/ 1180275237 h 1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114"/>
                <a:gd name="T32" fmla="*/ 114 w 114"/>
                <a:gd name="T33" fmla="*/ 114 h 1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114">
                  <a:moveTo>
                    <a:pt x="57" y="0"/>
                  </a:moveTo>
                  <a:cubicBezTo>
                    <a:pt x="25" y="0"/>
                    <a:pt x="0" y="25"/>
                    <a:pt x="0" y="57"/>
                  </a:cubicBezTo>
                  <a:cubicBezTo>
                    <a:pt x="0" y="89"/>
                    <a:pt x="25" y="114"/>
                    <a:pt x="57" y="114"/>
                  </a:cubicBezTo>
                  <a:cubicBezTo>
                    <a:pt x="89" y="114"/>
                    <a:pt x="114" y="89"/>
                    <a:pt x="114" y="57"/>
                  </a:cubicBezTo>
                  <a:cubicBezTo>
                    <a:pt x="114" y="25"/>
                    <a:pt x="89" y="0"/>
                    <a:pt x="57" y="0"/>
                  </a:cubicBezTo>
                  <a:close/>
                  <a:moveTo>
                    <a:pt x="57" y="108"/>
                  </a:moveTo>
                  <a:cubicBezTo>
                    <a:pt x="29" y="108"/>
                    <a:pt x="6" y="85"/>
                    <a:pt x="6" y="57"/>
                  </a:cubicBezTo>
                  <a:cubicBezTo>
                    <a:pt x="6" y="29"/>
                    <a:pt x="29" y="6"/>
                    <a:pt x="57" y="6"/>
                  </a:cubicBezTo>
                  <a:cubicBezTo>
                    <a:pt x="85" y="6"/>
                    <a:pt x="108" y="29"/>
                    <a:pt x="108" y="57"/>
                  </a:cubicBezTo>
                  <a:cubicBezTo>
                    <a:pt x="108" y="85"/>
                    <a:pt x="85" y="108"/>
                    <a:pt x="57" y="108"/>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069">
                <a:latin typeface="微软雅黑" panose="020B0503020204020204" pitchFamily="34" charset="-122"/>
                <a:ea typeface="微软雅黑" panose="020B0503020204020204" pitchFamily="34" charset="-122"/>
              </a:endParaRPr>
            </a:p>
          </p:txBody>
        </p:sp>
        <p:sp>
          <p:nvSpPr>
            <p:cNvPr id="30" name="Rectangle 151"/>
            <p:cNvSpPr>
              <a:spLocks noChangeArrowheads="1"/>
            </p:cNvSpPr>
            <p:nvPr/>
          </p:nvSpPr>
          <p:spPr bwMode="auto">
            <a:xfrm>
              <a:off x="144756" y="272040"/>
              <a:ext cx="22463"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endParaRPr lang="zh-CN" altLang="en-US" sz="1425">
                <a:solidFill>
                  <a:srgbClr val="F2F2F2"/>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31" name="Rectangle 152"/>
            <p:cNvSpPr>
              <a:spLocks noChangeArrowheads="1"/>
            </p:cNvSpPr>
            <p:nvPr/>
          </p:nvSpPr>
          <p:spPr bwMode="auto">
            <a:xfrm>
              <a:off x="179697" y="272040"/>
              <a:ext cx="19966"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endParaRPr lang="zh-CN" altLang="en-US" sz="1425">
                <a:solidFill>
                  <a:srgbClr val="F2F2F2"/>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32" name="Rectangle 153"/>
            <p:cNvSpPr>
              <a:spLocks noChangeArrowheads="1"/>
            </p:cNvSpPr>
            <p:nvPr/>
          </p:nvSpPr>
          <p:spPr bwMode="auto">
            <a:xfrm>
              <a:off x="214638" y="272040"/>
              <a:ext cx="19966"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endParaRPr lang="zh-CN" altLang="en-US" sz="1425">
                <a:solidFill>
                  <a:srgbClr val="F2F2F2"/>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33" name="Freeform 154"/>
            <p:cNvSpPr>
              <a:spLocks noChangeArrowheads="1"/>
            </p:cNvSpPr>
            <p:nvPr/>
          </p:nvSpPr>
          <p:spPr bwMode="auto">
            <a:xfrm>
              <a:off x="117303" y="107318"/>
              <a:ext cx="82362" cy="84857"/>
            </a:xfrm>
            <a:custGeom>
              <a:avLst/>
              <a:gdLst>
                <a:gd name="T0" fmla="*/ 206217976 w 25"/>
                <a:gd name="T1" fmla="*/ 253464465 h 25"/>
                <a:gd name="T2" fmla="*/ 238780616 w 25"/>
                <a:gd name="T3" fmla="*/ 288028418 h 25"/>
                <a:gd name="T4" fmla="*/ 271339962 w 25"/>
                <a:gd name="T5" fmla="*/ 253464465 h 25"/>
                <a:gd name="T6" fmla="*/ 238780616 w 25"/>
                <a:gd name="T7" fmla="*/ 218900511 h 25"/>
                <a:gd name="T8" fmla="*/ 227925304 w 25"/>
                <a:gd name="T9" fmla="*/ 218900511 h 25"/>
                <a:gd name="T10" fmla="*/ 0 w 25"/>
                <a:gd name="T11" fmla="*/ 0 h 25"/>
                <a:gd name="T12" fmla="*/ 206217976 w 25"/>
                <a:gd name="T13" fmla="*/ 253464465 h 25"/>
                <a:gd name="T14" fmla="*/ 206217976 w 25"/>
                <a:gd name="T15" fmla="*/ 253464465 h 25"/>
                <a:gd name="T16" fmla="*/ 0 60000 65536"/>
                <a:gd name="T17" fmla="*/ 0 60000 65536"/>
                <a:gd name="T18" fmla="*/ 0 60000 65536"/>
                <a:gd name="T19" fmla="*/ 0 60000 65536"/>
                <a:gd name="T20" fmla="*/ 0 60000 65536"/>
                <a:gd name="T21" fmla="*/ 0 60000 65536"/>
                <a:gd name="T22" fmla="*/ 0 60000 65536"/>
                <a:gd name="T23" fmla="*/ 0 60000 65536"/>
                <a:gd name="T24" fmla="*/ 0 w 25"/>
                <a:gd name="T25" fmla="*/ 0 h 25"/>
                <a:gd name="T26" fmla="*/ 25 w 25"/>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 h="25">
                  <a:moveTo>
                    <a:pt x="19" y="22"/>
                  </a:moveTo>
                  <a:cubicBezTo>
                    <a:pt x="19" y="24"/>
                    <a:pt x="20" y="25"/>
                    <a:pt x="22" y="25"/>
                  </a:cubicBezTo>
                  <a:cubicBezTo>
                    <a:pt x="24" y="25"/>
                    <a:pt x="25" y="24"/>
                    <a:pt x="25" y="22"/>
                  </a:cubicBezTo>
                  <a:cubicBezTo>
                    <a:pt x="25" y="21"/>
                    <a:pt x="24" y="19"/>
                    <a:pt x="22" y="19"/>
                  </a:cubicBezTo>
                  <a:cubicBezTo>
                    <a:pt x="22" y="19"/>
                    <a:pt x="22" y="19"/>
                    <a:pt x="21" y="19"/>
                  </a:cubicBezTo>
                  <a:cubicBezTo>
                    <a:pt x="0" y="0"/>
                    <a:pt x="0" y="0"/>
                    <a:pt x="0" y="0"/>
                  </a:cubicBezTo>
                  <a:cubicBezTo>
                    <a:pt x="19" y="22"/>
                    <a:pt x="19" y="22"/>
                    <a:pt x="19" y="22"/>
                  </a:cubicBezTo>
                  <a:cubicBezTo>
                    <a:pt x="19" y="22"/>
                    <a:pt x="19" y="22"/>
                    <a:pt x="19" y="22"/>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069">
                <a:latin typeface="微软雅黑" panose="020B0503020204020204" pitchFamily="34" charset="-122"/>
                <a:ea typeface="微软雅黑" panose="020B0503020204020204" pitchFamily="34" charset="-122"/>
              </a:endParaRPr>
            </a:p>
          </p:txBody>
        </p:sp>
        <p:sp>
          <p:nvSpPr>
            <p:cNvPr id="34" name="Freeform 155"/>
            <p:cNvSpPr>
              <a:spLocks noChangeArrowheads="1"/>
            </p:cNvSpPr>
            <p:nvPr/>
          </p:nvSpPr>
          <p:spPr bwMode="auto">
            <a:xfrm>
              <a:off x="67387" y="272040"/>
              <a:ext cx="22463" cy="19966"/>
            </a:xfrm>
            <a:custGeom>
              <a:avLst/>
              <a:gdLst>
                <a:gd name="T0" fmla="*/ 0 w 9"/>
                <a:gd name="T1" fmla="*/ 37371361 h 8"/>
                <a:gd name="T2" fmla="*/ 18689216 w 9"/>
                <a:gd name="T3" fmla="*/ 49830145 h 8"/>
                <a:gd name="T4" fmla="*/ 56065152 w 9"/>
                <a:gd name="T5" fmla="*/ 6229392 h 8"/>
                <a:gd name="T6" fmla="*/ 43605675 w 9"/>
                <a:gd name="T7" fmla="*/ 0 h 8"/>
                <a:gd name="T8" fmla="*/ 0 w 9"/>
                <a:gd name="T9" fmla="*/ 37371361 h 8"/>
                <a:gd name="T10" fmla="*/ 0 60000 65536"/>
                <a:gd name="T11" fmla="*/ 0 60000 65536"/>
                <a:gd name="T12" fmla="*/ 0 60000 65536"/>
                <a:gd name="T13" fmla="*/ 0 60000 65536"/>
                <a:gd name="T14" fmla="*/ 0 60000 65536"/>
                <a:gd name="T15" fmla="*/ 0 w 9"/>
                <a:gd name="T16" fmla="*/ 0 h 8"/>
                <a:gd name="T17" fmla="*/ 9 w 9"/>
                <a:gd name="T18" fmla="*/ 8 h 8"/>
              </a:gdLst>
              <a:ahLst/>
              <a:cxnLst>
                <a:cxn ang="T10">
                  <a:pos x="T0" y="T1"/>
                </a:cxn>
                <a:cxn ang="T11">
                  <a:pos x="T2" y="T3"/>
                </a:cxn>
                <a:cxn ang="T12">
                  <a:pos x="T4" y="T5"/>
                </a:cxn>
                <a:cxn ang="T13">
                  <a:pos x="T6" y="T7"/>
                </a:cxn>
                <a:cxn ang="T14">
                  <a:pos x="T8" y="T9"/>
                </a:cxn>
              </a:cxnLst>
              <a:rect l="T15" t="T16" r="T17" b="T18"/>
              <a:pathLst>
                <a:path w="9" h="8">
                  <a:moveTo>
                    <a:pt x="0" y="6"/>
                  </a:moveTo>
                  <a:lnTo>
                    <a:pt x="3" y="8"/>
                  </a:lnTo>
                  <a:lnTo>
                    <a:pt x="9" y="1"/>
                  </a:lnTo>
                  <a:lnTo>
                    <a:pt x="7" y="0"/>
                  </a:lnTo>
                  <a:lnTo>
                    <a:pt x="0" y="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069">
                <a:latin typeface="微软雅黑" panose="020B0503020204020204" pitchFamily="34" charset="-122"/>
                <a:ea typeface="微软雅黑" panose="020B0503020204020204" pitchFamily="34" charset="-122"/>
              </a:endParaRPr>
            </a:p>
          </p:txBody>
        </p:sp>
        <p:sp>
          <p:nvSpPr>
            <p:cNvPr id="35" name="Freeform 156"/>
            <p:cNvSpPr>
              <a:spLocks noChangeArrowheads="1"/>
            </p:cNvSpPr>
            <p:nvPr/>
          </p:nvSpPr>
          <p:spPr bwMode="auto">
            <a:xfrm>
              <a:off x="47421" y="227116"/>
              <a:ext cx="27454" cy="14975"/>
            </a:xfrm>
            <a:custGeom>
              <a:avLst/>
              <a:gdLst>
                <a:gd name="T0" fmla="*/ 56061068 w 11"/>
                <a:gd name="T1" fmla="*/ 0 h 6"/>
                <a:gd name="T2" fmla="*/ 0 w 11"/>
                <a:gd name="T3" fmla="*/ 18688800 h 6"/>
                <a:gd name="T4" fmla="*/ 6229562 w 11"/>
                <a:gd name="T5" fmla="*/ 37375104 h 6"/>
                <a:gd name="T6" fmla="*/ 68520192 w 11"/>
                <a:gd name="T7" fmla="*/ 18688800 h 6"/>
                <a:gd name="T8" fmla="*/ 56061068 w 11"/>
                <a:gd name="T9" fmla="*/ 0 h 6"/>
                <a:gd name="T10" fmla="*/ 0 60000 65536"/>
                <a:gd name="T11" fmla="*/ 0 60000 65536"/>
                <a:gd name="T12" fmla="*/ 0 60000 65536"/>
                <a:gd name="T13" fmla="*/ 0 60000 65536"/>
                <a:gd name="T14" fmla="*/ 0 60000 65536"/>
                <a:gd name="T15" fmla="*/ 0 w 11"/>
                <a:gd name="T16" fmla="*/ 0 h 6"/>
                <a:gd name="T17" fmla="*/ 11 w 11"/>
                <a:gd name="T18" fmla="*/ 6 h 6"/>
              </a:gdLst>
              <a:ahLst/>
              <a:cxnLst>
                <a:cxn ang="T10">
                  <a:pos x="T0" y="T1"/>
                </a:cxn>
                <a:cxn ang="T11">
                  <a:pos x="T2" y="T3"/>
                </a:cxn>
                <a:cxn ang="T12">
                  <a:pos x="T4" y="T5"/>
                </a:cxn>
                <a:cxn ang="T13">
                  <a:pos x="T6" y="T7"/>
                </a:cxn>
                <a:cxn ang="T14">
                  <a:pos x="T8" y="T9"/>
                </a:cxn>
              </a:cxnLst>
              <a:rect l="T15" t="T16" r="T17" b="T18"/>
              <a:pathLst>
                <a:path w="11" h="6">
                  <a:moveTo>
                    <a:pt x="9" y="0"/>
                  </a:moveTo>
                  <a:lnTo>
                    <a:pt x="0" y="3"/>
                  </a:lnTo>
                  <a:lnTo>
                    <a:pt x="1" y="6"/>
                  </a:lnTo>
                  <a:lnTo>
                    <a:pt x="11" y="3"/>
                  </a:lnTo>
                  <a:lnTo>
                    <a:pt x="9"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069">
                <a:latin typeface="微软雅黑" panose="020B0503020204020204" pitchFamily="34" charset="-122"/>
                <a:ea typeface="微软雅黑" panose="020B0503020204020204" pitchFamily="34" charset="-122"/>
              </a:endParaRPr>
            </a:p>
          </p:txBody>
        </p:sp>
        <p:sp>
          <p:nvSpPr>
            <p:cNvPr id="36" name="Freeform 157"/>
            <p:cNvSpPr>
              <a:spLocks noChangeArrowheads="1"/>
            </p:cNvSpPr>
            <p:nvPr/>
          </p:nvSpPr>
          <p:spPr bwMode="auto">
            <a:xfrm>
              <a:off x="79865" y="74874"/>
              <a:ext cx="19966" cy="22463"/>
            </a:xfrm>
            <a:custGeom>
              <a:avLst/>
              <a:gdLst>
                <a:gd name="T0" fmla="*/ 0 w 8"/>
                <a:gd name="T1" fmla="*/ 18689216 h 9"/>
                <a:gd name="T2" fmla="*/ 43600753 w 8"/>
                <a:gd name="T3" fmla="*/ 56065152 h 9"/>
                <a:gd name="T4" fmla="*/ 49830145 w 8"/>
                <a:gd name="T5" fmla="*/ 43605675 h 9"/>
                <a:gd name="T6" fmla="*/ 12458784 w 8"/>
                <a:gd name="T7" fmla="*/ 0 h 9"/>
                <a:gd name="T8" fmla="*/ 0 w 8"/>
                <a:gd name="T9" fmla="*/ 18689216 h 9"/>
                <a:gd name="T10" fmla="*/ 0 60000 65536"/>
                <a:gd name="T11" fmla="*/ 0 60000 65536"/>
                <a:gd name="T12" fmla="*/ 0 60000 65536"/>
                <a:gd name="T13" fmla="*/ 0 60000 65536"/>
                <a:gd name="T14" fmla="*/ 0 60000 65536"/>
                <a:gd name="T15" fmla="*/ 0 w 8"/>
                <a:gd name="T16" fmla="*/ 0 h 9"/>
                <a:gd name="T17" fmla="*/ 8 w 8"/>
                <a:gd name="T18" fmla="*/ 9 h 9"/>
              </a:gdLst>
              <a:ahLst/>
              <a:cxnLst>
                <a:cxn ang="T10">
                  <a:pos x="T0" y="T1"/>
                </a:cxn>
                <a:cxn ang="T11">
                  <a:pos x="T2" y="T3"/>
                </a:cxn>
                <a:cxn ang="T12">
                  <a:pos x="T4" y="T5"/>
                </a:cxn>
                <a:cxn ang="T13">
                  <a:pos x="T6" y="T7"/>
                </a:cxn>
                <a:cxn ang="T14">
                  <a:pos x="T8" y="T9"/>
                </a:cxn>
              </a:cxnLst>
              <a:rect l="T15" t="T16" r="T17" b="T18"/>
              <a:pathLst>
                <a:path w="8" h="9">
                  <a:moveTo>
                    <a:pt x="0" y="3"/>
                  </a:moveTo>
                  <a:lnTo>
                    <a:pt x="7" y="9"/>
                  </a:lnTo>
                  <a:lnTo>
                    <a:pt x="8" y="7"/>
                  </a:lnTo>
                  <a:lnTo>
                    <a:pt x="2" y="0"/>
                  </a:lnTo>
                  <a:lnTo>
                    <a:pt x="0" y="3"/>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069">
                <a:latin typeface="微软雅黑" panose="020B0503020204020204" pitchFamily="34" charset="-122"/>
                <a:ea typeface="微软雅黑" panose="020B0503020204020204" pitchFamily="34" charset="-122"/>
              </a:endParaRPr>
            </a:p>
          </p:txBody>
        </p:sp>
        <p:sp>
          <p:nvSpPr>
            <p:cNvPr id="37" name="Freeform 158"/>
            <p:cNvSpPr>
              <a:spLocks noChangeArrowheads="1"/>
            </p:cNvSpPr>
            <p:nvPr/>
          </p:nvSpPr>
          <p:spPr bwMode="auto">
            <a:xfrm>
              <a:off x="49916" y="124789"/>
              <a:ext cx="27454" cy="12480"/>
            </a:xfrm>
            <a:custGeom>
              <a:avLst/>
              <a:gdLst>
                <a:gd name="T0" fmla="*/ 68520192 w 11"/>
                <a:gd name="T1" fmla="*/ 18690048 h 5"/>
                <a:gd name="T2" fmla="*/ 12459124 w 11"/>
                <a:gd name="T3" fmla="*/ 0 h 5"/>
                <a:gd name="T4" fmla="*/ 0 w 11"/>
                <a:gd name="T5" fmla="*/ 18690048 h 5"/>
                <a:gd name="T6" fmla="*/ 62290630 w 11"/>
                <a:gd name="T7" fmla="*/ 31150080 h 5"/>
                <a:gd name="T8" fmla="*/ 68520192 w 11"/>
                <a:gd name="T9" fmla="*/ 18690048 h 5"/>
                <a:gd name="T10" fmla="*/ 0 60000 65536"/>
                <a:gd name="T11" fmla="*/ 0 60000 65536"/>
                <a:gd name="T12" fmla="*/ 0 60000 65536"/>
                <a:gd name="T13" fmla="*/ 0 60000 65536"/>
                <a:gd name="T14" fmla="*/ 0 60000 65536"/>
                <a:gd name="T15" fmla="*/ 0 w 11"/>
                <a:gd name="T16" fmla="*/ 0 h 5"/>
                <a:gd name="T17" fmla="*/ 11 w 11"/>
                <a:gd name="T18" fmla="*/ 5 h 5"/>
              </a:gdLst>
              <a:ahLst/>
              <a:cxnLst>
                <a:cxn ang="T10">
                  <a:pos x="T0" y="T1"/>
                </a:cxn>
                <a:cxn ang="T11">
                  <a:pos x="T2" y="T3"/>
                </a:cxn>
                <a:cxn ang="T12">
                  <a:pos x="T4" y="T5"/>
                </a:cxn>
                <a:cxn ang="T13">
                  <a:pos x="T6" y="T7"/>
                </a:cxn>
                <a:cxn ang="T14">
                  <a:pos x="T8" y="T9"/>
                </a:cxn>
              </a:cxnLst>
              <a:rect l="T15" t="T16" r="T17" b="T18"/>
              <a:pathLst>
                <a:path w="11" h="5">
                  <a:moveTo>
                    <a:pt x="11" y="3"/>
                  </a:moveTo>
                  <a:lnTo>
                    <a:pt x="2" y="0"/>
                  </a:lnTo>
                  <a:lnTo>
                    <a:pt x="0" y="3"/>
                  </a:lnTo>
                  <a:lnTo>
                    <a:pt x="10" y="5"/>
                  </a:lnTo>
                  <a:lnTo>
                    <a:pt x="11" y="3"/>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069">
                <a:latin typeface="微软雅黑" panose="020B0503020204020204" pitchFamily="34" charset="-122"/>
                <a:ea typeface="微软雅黑" panose="020B0503020204020204" pitchFamily="34" charset="-122"/>
              </a:endParaRPr>
            </a:p>
          </p:txBody>
        </p:sp>
        <p:sp>
          <p:nvSpPr>
            <p:cNvPr id="38" name="Rectangle 159"/>
            <p:cNvSpPr>
              <a:spLocks noChangeArrowheads="1"/>
            </p:cNvSpPr>
            <p:nvPr/>
          </p:nvSpPr>
          <p:spPr bwMode="auto">
            <a:xfrm>
              <a:off x="187185" y="34941"/>
              <a:ext cx="7488" cy="22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endParaRPr lang="zh-CN" altLang="en-US" sz="1425">
                <a:solidFill>
                  <a:srgbClr val="F2F2F2"/>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39" name="Freeform 160"/>
            <p:cNvSpPr>
              <a:spLocks noChangeArrowheads="1"/>
            </p:cNvSpPr>
            <p:nvPr/>
          </p:nvSpPr>
          <p:spPr bwMode="auto">
            <a:xfrm>
              <a:off x="119798" y="44924"/>
              <a:ext cx="17471" cy="22463"/>
            </a:xfrm>
            <a:custGeom>
              <a:avLst/>
              <a:gdLst>
                <a:gd name="T0" fmla="*/ 43605120 w 7"/>
                <a:gd name="T1" fmla="*/ 49835413 h 9"/>
                <a:gd name="T2" fmla="*/ 18688978 w 7"/>
                <a:gd name="T3" fmla="*/ 0 h 9"/>
                <a:gd name="T4" fmla="*/ 0 w 7"/>
                <a:gd name="T5" fmla="*/ 12459477 h 9"/>
                <a:gd name="T6" fmla="*/ 24916142 w 7"/>
                <a:gd name="T7" fmla="*/ 56065152 h 9"/>
                <a:gd name="T8" fmla="*/ 43605120 w 7"/>
                <a:gd name="T9" fmla="*/ 49835413 h 9"/>
                <a:gd name="T10" fmla="*/ 0 60000 65536"/>
                <a:gd name="T11" fmla="*/ 0 60000 65536"/>
                <a:gd name="T12" fmla="*/ 0 60000 65536"/>
                <a:gd name="T13" fmla="*/ 0 60000 65536"/>
                <a:gd name="T14" fmla="*/ 0 60000 65536"/>
                <a:gd name="T15" fmla="*/ 0 w 7"/>
                <a:gd name="T16" fmla="*/ 0 h 9"/>
                <a:gd name="T17" fmla="*/ 7 w 7"/>
                <a:gd name="T18" fmla="*/ 9 h 9"/>
              </a:gdLst>
              <a:ahLst/>
              <a:cxnLst>
                <a:cxn ang="T10">
                  <a:pos x="T0" y="T1"/>
                </a:cxn>
                <a:cxn ang="T11">
                  <a:pos x="T2" y="T3"/>
                </a:cxn>
                <a:cxn ang="T12">
                  <a:pos x="T4" y="T5"/>
                </a:cxn>
                <a:cxn ang="T13">
                  <a:pos x="T6" y="T7"/>
                </a:cxn>
                <a:cxn ang="T14">
                  <a:pos x="T8" y="T9"/>
                </a:cxn>
              </a:cxnLst>
              <a:rect l="T15" t="T16" r="T17" b="T18"/>
              <a:pathLst>
                <a:path w="7" h="9">
                  <a:moveTo>
                    <a:pt x="7" y="8"/>
                  </a:moveTo>
                  <a:lnTo>
                    <a:pt x="3" y="0"/>
                  </a:lnTo>
                  <a:lnTo>
                    <a:pt x="0" y="2"/>
                  </a:lnTo>
                  <a:lnTo>
                    <a:pt x="4" y="9"/>
                  </a:lnTo>
                  <a:lnTo>
                    <a:pt x="7" y="8"/>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069">
                <a:latin typeface="微软雅黑" panose="020B0503020204020204" pitchFamily="34" charset="-122"/>
                <a:ea typeface="微软雅黑" panose="020B0503020204020204" pitchFamily="34" charset="-122"/>
              </a:endParaRPr>
            </a:p>
          </p:txBody>
        </p:sp>
        <p:sp>
          <p:nvSpPr>
            <p:cNvPr id="40" name="Freeform 161"/>
            <p:cNvSpPr>
              <a:spLocks noChangeArrowheads="1"/>
            </p:cNvSpPr>
            <p:nvPr/>
          </p:nvSpPr>
          <p:spPr bwMode="auto">
            <a:xfrm>
              <a:off x="234604" y="44924"/>
              <a:ext cx="12480" cy="27454"/>
            </a:xfrm>
            <a:custGeom>
              <a:avLst/>
              <a:gdLst>
                <a:gd name="T0" fmla="*/ 0 w 5"/>
                <a:gd name="T1" fmla="*/ 56061068 h 11"/>
                <a:gd name="T2" fmla="*/ 12460032 w 5"/>
                <a:gd name="T3" fmla="*/ 68520192 h 11"/>
                <a:gd name="T4" fmla="*/ 31150080 w 5"/>
                <a:gd name="T5" fmla="*/ 12459124 h 11"/>
                <a:gd name="T6" fmla="*/ 12460032 w 5"/>
                <a:gd name="T7" fmla="*/ 0 h 11"/>
                <a:gd name="T8" fmla="*/ 0 w 5"/>
                <a:gd name="T9" fmla="*/ 56061068 h 11"/>
                <a:gd name="T10" fmla="*/ 0 60000 65536"/>
                <a:gd name="T11" fmla="*/ 0 60000 65536"/>
                <a:gd name="T12" fmla="*/ 0 60000 65536"/>
                <a:gd name="T13" fmla="*/ 0 60000 65536"/>
                <a:gd name="T14" fmla="*/ 0 60000 65536"/>
                <a:gd name="T15" fmla="*/ 0 w 5"/>
                <a:gd name="T16" fmla="*/ 0 h 11"/>
                <a:gd name="T17" fmla="*/ 5 w 5"/>
                <a:gd name="T18" fmla="*/ 11 h 11"/>
              </a:gdLst>
              <a:ahLst/>
              <a:cxnLst>
                <a:cxn ang="T10">
                  <a:pos x="T0" y="T1"/>
                </a:cxn>
                <a:cxn ang="T11">
                  <a:pos x="T2" y="T3"/>
                </a:cxn>
                <a:cxn ang="T12">
                  <a:pos x="T4" y="T5"/>
                </a:cxn>
                <a:cxn ang="T13">
                  <a:pos x="T6" y="T7"/>
                </a:cxn>
                <a:cxn ang="T14">
                  <a:pos x="T8" y="T9"/>
                </a:cxn>
              </a:cxnLst>
              <a:rect l="T15" t="T16" r="T17" b="T18"/>
              <a:pathLst>
                <a:path w="5" h="11">
                  <a:moveTo>
                    <a:pt x="0" y="9"/>
                  </a:moveTo>
                  <a:lnTo>
                    <a:pt x="2" y="11"/>
                  </a:lnTo>
                  <a:lnTo>
                    <a:pt x="5" y="2"/>
                  </a:lnTo>
                  <a:lnTo>
                    <a:pt x="2" y="0"/>
                  </a:lnTo>
                  <a:lnTo>
                    <a:pt x="0" y="9"/>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069">
                <a:latin typeface="微软雅黑" panose="020B0503020204020204" pitchFamily="34" charset="-122"/>
                <a:ea typeface="微软雅黑" panose="020B0503020204020204" pitchFamily="34" charset="-122"/>
              </a:endParaRPr>
            </a:p>
          </p:txBody>
        </p:sp>
        <p:sp>
          <p:nvSpPr>
            <p:cNvPr id="41" name="Freeform 162"/>
            <p:cNvSpPr>
              <a:spLocks noChangeArrowheads="1"/>
            </p:cNvSpPr>
            <p:nvPr/>
          </p:nvSpPr>
          <p:spPr bwMode="auto">
            <a:xfrm>
              <a:off x="277033" y="272040"/>
              <a:ext cx="22463" cy="19966"/>
            </a:xfrm>
            <a:custGeom>
              <a:avLst/>
              <a:gdLst>
                <a:gd name="T0" fmla="*/ 0 w 9"/>
                <a:gd name="T1" fmla="*/ 6229392 h 8"/>
                <a:gd name="T2" fmla="*/ 49835413 w 9"/>
                <a:gd name="T3" fmla="*/ 49830145 h 8"/>
                <a:gd name="T4" fmla="*/ 56065152 w 9"/>
                <a:gd name="T5" fmla="*/ 37371361 h 8"/>
                <a:gd name="T6" fmla="*/ 18689216 w 9"/>
                <a:gd name="T7" fmla="*/ 0 h 8"/>
                <a:gd name="T8" fmla="*/ 0 w 9"/>
                <a:gd name="T9" fmla="*/ 6229392 h 8"/>
                <a:gd name="T10" fmla="*/ 0 60000 65536"/>
                <a:gd name="T11" fmla="*/ 0 60000 65536"/>
                <a:gd name="T12" fmla="*/ 0 60000 65536"/>
                <a:gd name="T13" fmla="*/ 0 60000 65536"/>
                <a:gd name="T14" fmla="*/ 0 60000 65536"/>
                <a:gd name="T15" fmla="*/ 0 w 9"/>
                <a:gd name="T16" fmla="*/ 0 h 8"/>
                <a:gd name="T17" fmla="*/ 9 w 9"/>
                <a:gd name="T18" fmla="*/ 8 h 8"/>
              </a:gdLst>
              <a:ahLst/>
              <a:cxnLst>
                <a:cxn ang="T10">
                  <a:pos x="T0" y="T1"/>
                </a:cxn>
                <a:cxn ang="T11">
                  <a:pos x="T2" y="T3"/>
                </a:cxn>
                <a:cxn ang="T12">
                  <a:pos x="T4" y="T5"/>
                </a:cxn>
                <a:cxn ang="T13">
                  <a:pos x="T6" y="T7"/>
                </a:cxn>
                <a:cxn ang="T14">
                  <a:pos x="T8" y="T9"/>
                </a:cxn>
              </a:cxnLst>
              <a:rect l="T15" t="T16" r="T17" b="T18"/>
              <a:pathLst>
                <a:path w="9" h="8">
                  <a:moveTo>
                    <a:pt x="0" y="1"/>
                  </a:moveTo>
                  <a:lnTo>
                    <a:pt x="8" y="8"/>
                  </a:lnTo>
                  <a:lnTo>
                    <a:pt x="9" y="6"/>
                  </a:lnTo>
                  <a:lnTo>
                    <a:pt x="3" y="0"/>
                  </a:lnTo>
                  <a:lnTo>
                    <a:pt x="0" y="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069">
                <a:latin typeface="微软雅黑" panose="020B0503020204020204" pitchFamily="34" charset="-122"/>
                <a:ea typeface="微软雅黑" panose="020B0503020204020204" pitchFamily="34" charset="-122"/>
              </a:endParaRPr>
            </a:p>
          </p:txBody>
        </p:sp>
        <p:sp>
          <p:nvSpPr>
            <p:cNvPr id="42" name="Freeform 163"/>
            <p:cNvSpPr>
              <a:spLocks noChangeArrowheads="1"/>
            </p:cNvSpPr>
            <p:nvPr/>
          </p:nvSpPr>
          <p:spPr bwMode="auto">
            <a:xfrm>
              <a:off x="304486" y="227116"/>
              <a:ext cx="24958" cy="14975"/>
            </a:xfrm>
            <a:custGeom>
              <a:avLst/>
              <a:gdLst>
                <a:gd name="T0" fmla="*/ 0 w 10"/>
                <a:gd name="T1" fmla="*/ 18688800 h 6"/>
                <a:gd name="T2" fmla="*/ 56060660 w 10"/>
                <a:gd name="T3" fmla="*/ 37375104 h 6"/>
                <a:gd name="T4" fmla="*/ 62290176 w 10"/>
                <a:gd name="T5" fmla="*/ 18688800 h 6"/>
                <a:gd name="T6" fmla="*/ 6229517 w 10"/>
                <a:gd name="T7" fmla="*/ 0 h 6"/>
                <a:gd name="T8" fmla="*/ 0 w 10"/>
                <a:gd name="T9" fmla="*/ 18688800 h 6"/>
                <a:gd name="T10" fmla="*/ 0 60000 65536"/>
                <a:gd name="T11" fmla="*/ 0 60000 65536"/>
                <a:gd name="T12" fmla="*/ 0 60000 65536"/>
                <a:gd name="T13" fmla="*/ 0 60000 65536"/>
                <a:gd name="T14" fmla="*/ 0 60000 65536"/>
                <a:gd name="T15" fmla="*/ 0 w 10"/>
                <a:gd name="T16" fmla="*/ 0 h 6"/>
                <a:gd name="T17" fmla="*/ 10 w 10"/>
                <a:gd name="T18" fmla="*/ 6 h 6"/>
              </a:gdLst>
              <a:ahLst/>
              <a:cxnLst>
                <a:cxn ang="T10">
                  <a:pos x="T0" y="T1"/>
                </a:cxn>
                <a:cxn ang="T11">
                  <a:pos x="T2" y="T3"/>
                </a:cxn>
                <a:cxn ang="T12">
                  <a:pos x="T4" y="T5"/>
                </a:cxn>
                <a:cxn ang="T13">
                  <a:pos x="T6" y="T7"/>
                </a:cxn>
                <a:cxn ang="T14">
                  <a:pos x="T8" y="T9"/>
                </a:cxn>
              </a:cxnLst>
              <a:rect l="T15" t="T16" r="T17" b="T18"/>
              <a:pathLst>
                <a:path w="10" h="6">
                  <a:moveTo>
                    <a:pt x="0" y="3"/>
                  </a:moveTo>
                  <a:lnTo>
                    <a:pt x="9" y="6"/>
                  </a:lnTo>
                  <a:lnTo>
                    <a:pt x="10" y="3"/>
                  </a:lnTo>
                  <a:lnTo>
                    <a:pt x="1" y="0"/>
                  </a:lnTo>
                  <a:lnTo>
                    <a:pt x="0" y="3"/>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069">
                <a:latin typeface="微软雅黑" panose="020B0503020204020204" pitchFamily="34" charset="-122"/>
                <a:ea typeface="微软雅黑" panose="020B0503020204020204" pitchFamily="34" charset="-122"/>
              </a:endParaRPr>
            </a:p>
          </p:txBody>
        </p:sp>
        <p:sp>
          <p:nvSpPr>
            <p:cNvPr id="43" name="Freeform 164"/>
            <p:cNvSpPr>
              <a:spLocks noChangeArrowheads="1"/>
            </p:cNvSpPr>
            <p:nvPr/>
          </p:nvSpPr>
          <p:spPr bwMode="auto">
            <a:xfrm>
              <a:off x="274536" y="74874"/>
              <a:ext cx="22463" cy="22463"/>
            </a:xfrm>
            <a:custGeom>
              <a:avLst/>
              <a:gdLst>
                <a:gd name="T0" fmla="*/ 56065152 w 9"/>
                <a:gd name="T1" fmla="*/ 18689216 h 9"/>
                <a:gd name="T2" fmla="*/ 49835413 w 9"/>
                <a:gd name="T3" fmla="*/ 0 h 9"/>
                <a:gd name="T4" fmla="*/ 0 w 9"/>
                <a:gd name="T5" fmla="*/ 43605675 h 9"/>
                <a:gd name="T6" fmla="*/ 12459477 w 9"/>
                <a:gd name="T7" fmla="*/ 56065152 h 9"/>
                <a:gd name="T8" fmla="*/ 56065152 w 9"/>
                <a:gd name="T9" fmla="*/ 18689216 h 9"/>
                <a:gd name="T10" fmla="*/ 0 60000 65536"/>
                <a:gd name="T11" fmla="*/ 0 60000 65536"/>
                <a:gd name="T12" fmla="*/ 0 60000 65536"/>
                <a:gd name="T13" fmla="*/ 0 60000 65536"/>
                <a:gd name="T14" fmla="*/ 0 60000 65536"/>
                <a:gd name="T15" fmla="*/ 0 w 9"/>
                <a:gd name="T16" fmla="*/ 0 h 9"/>
                <a:gd name="T17" fmla="*/ 9 w 9"/>
                <a:gd name="T18" fmla="*/ 9 h 9"/>
              </a:gdLst>
              <a:ahLst/>
              <a:cxnLst>
                <a:cxn ang="T10">
                  <a:pos x="T0" y="T1"/>
                </a:cxn>
                <a:cxn ang="T11">
                  <a:pos x="T2" y="T3"/>
                </a:cxn>
                <a:cxn ang="T12">
                  <a:pos x="T4" y="T5"/>
                </a:cxn>
                <a:cxn ang="T13">
                  <a:pos x="T6" y="T7"/>
                </a:cxn>
                <a:cxn ang="T14">
                  <a:pos x="T8" y="T9"/>
                </a:cxn>
              </a:cxnLst>
              <a:rect l="T15" t="T16" r="T17" b="T18"/>
              <a:pathLst>
                <a:path w="9" h="9">
                  <a:moveTo>
                    <a:pt x="9" y="3"/>
                  </a:moveTo>
                  <a:lnTo>
                    <a:pt x="8" y="0"/>
                  </a:lnTo>
                  <a:lnTo>
                    <a:pt x="0" y="7"/>
                  </a:lnTo>
                  <a:lnTo>
                    <a:pt x="2" y="9"/>
                  </a:lnTo>
                  <a:lnTo>
                    <a:pt x="9" y="3"/>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069">
                <a:latin typeface="微软雅黑" panose="020B0503020204020204" pitchFamily="34" charset="-122"/>
                <a:ea typeface="微软雅黑" panose="020B0503020204020204" pitchFamily="34" charset="-122"/>
              </a:endParaRPr>
            </a:p>
          </p:txBody>
        </p:sp>
        <p:sp>
          <p:nvSpPr>
            <p:cNvPr id="44" name="Freeform 165"/>
            <p:cNvSpPr>
              <a:spLocks noChangeArrowheads="1"/>
            </p:cNvSpPr>
            <p:nvPr/>
          </p:nvSpPr>
          <p:spPr bwMode="auto">
            <a:xfrm>
              <a:off x="299494" y="124789"/>
              <a:ext cx="27454" cy="12480"/>
            </a:xfrm>
            <a:custGeom>
              <a:avLst/>
              <a:gdLst>
                <a:gd name="T0" fmla="*/ 62290630 w 11"/>
                <a:gd name="T1" fmla="*/ 0 h 5"/>
                <a:gd name="T2" fmla="*/ 0 w 11"/>
                <a:gd name="T3" fmla="*/ 18690048 h 5"/>
                <a:gd name="T4" fmla="*/ 12459124 w 11"/>
                <a:gd name="T5" fmla="*/ 31150080 h 5"/>
                <a:gd name="T6" fmla="*/ 68520192 w 11"/>
                <a:gd name="T7" fmla="*/ 18690048 h 5"/>
                <a:gd name="T8" fmla="*/ 62290630 w 11"/>
                <a:gd name="T9" fmla="*/ 0 h 5"/>
                <a:gd name="T10" fmla="*/ 0 60000 65536"/>
                <a:gd name="T11" fmla="*/ 0 60000 65536"/>
                <a:gd name="T12" fmla="*/ 0 60000 65536"/>
                <a:gd name="T13" fmla="*/ 0 60000 65536"/>
                <a:gd name="T14" fmla="*/ 0 60000 65536"/>
                <a:gd name="T15" fmla="*/ 0 w 11"/>
                <a:gd name="T16" fmla="*/ 0 h 5"/>
                <a:gd name="T17" fmla="*/ 11 w 11"/>
                <a:gd name="T18" fmla="*/ 5 h 5"/>
              </a:gdLst>
              <a:ahLst/>
              <a:cxnLst>
                <a:cxn ang="T10">
                  <a:pos x="T0" y="T1"/>
                </a:cxn>
                <a:cxn ang="T11">
                  <a:pos x="T2" y="T3"/>
                </a:cxn>
                <a:cxn ang="T12">
                  <a:pos x="T4" y="T5"/>
                </a:cxn>
                <a:cxn ang="T13">
                  <a:pos x="T6" y="T7"/>
                </a:cxn>
                <a:cxn ang="T14">
                  <a:pos x="T8" y="T9"/>
                </a:cxn>
              </a:cxnLst>
              <a:rect l="T15" t="T16" r="T17" b="T18"/>
              <a:pathLst>
                <a:path w="11" h="5">
                  <a:moveTo>
                    <a:pt x="10" y="0"/>
                  </a:moveTo>
                  <a:lnTo>
                    <a:pt x="0" y="3"/>
                  </a:lnTo>
                  <a:lnTo>
                    <a:pt x="2" y="5"/>
                  </a:lnTo>
                  <a:lnTo>
                    <a:pt x="11" y="3"/>
                  </a:lnTo>
                  <a:lnTo>
                    <a:pt x="1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069">
                <a:latin typeface="微软雅黑" panose="020B0503020204020204" pitchFamily="34" charset="-122"/>
                <a:ea typeface="微软雅黑" panose="020B0503020204020204" pitchFamily="34" charset="-122"/>
              </a:endParaRPr>
            </a:p>
          </p:txBody>
        </p:sp>
        <p:sp>
          <p:nvSpPr>
            <p:cNvPr id="45" name="Rectangle 166"/>
            <p:cNvSpPr>
              <a:spLocks noChangeArrowheads="1"/>
            </p:cNvSpPr>
            <p:nvPr/>
          </p:nvSpPr>
          <p:spPr bwMode="auto">
            <a:xfrm>
              <a:off x="39933" y="174705"/>
              <a:ext cx="24958" cy="7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endParaRPr lang="zh-CN" altLang="en-US" sz="1425">
                <a:solidFill>
                  <a:srgbClr val="F2F2F2"/>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46" name="Rectangle 167"/>
            <p:cNvSpPr>
              <a:spLocks noChangeArrowheads="1"/>
            </p:cNvSpPr>
            <p:nvPr/>
          </p:nvSpPr>
          <p:spPr bwMode="auto">
            <a:xfrm>
              <a:off x="316965" y="177200"/>
              <a:ext cx="27454" cy="7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endParaRPr lang="zh-CN" altLang="en-US" sz="1425">
                <a:solidFill>
                  <a:srgbClr val="F2F2F2"/>
                </a:solidFill>
                <a:latin typeface="微软雅黑" panose="020B0503020204020204" pitchFamily="34" charset="-122"/>
                <a:ea typeface="微软雅黑" panose="020B0503020204020204" pitchFamily="34" charset="-122"/>
                <a:sym typeface="Calibri" panose="020F0502020204030204" pitchFamily="34" charset="0"/>
              </a:endParaRPr>
            </a:p>
          </p:txBody>
        </p:sp>
      </p:grpSp>
      <p:grpSp>
        <p:nvGrpSpPr>
          <p:cNvPr id="47" name="Group 54"/>
          <p:cNvGrpSpPr>
            <a:grpSpLocks/>
          </p:cNvGrpSpPr>
          <p:nvPr/>
        </p:nvGrpSpPr>
        <p:grpSpPr bwMode="auto">
          <a:xfrm>
            <a:off x="5382225" y="2969246"/>
            <a:ext cx="219075" cy="284559"/>
            <a:chOff x="0" y="0"/>
            <a:chExt cx="299494" cy="389342"/>
          </a:xfrm>
          <a:solidFill>
            <a:schemeClr val="accent2"/>
          </a:solidFill>
        </p:grpSpPr>
        <p:sp>
          <p:nvSpPr>
            <p:cNvPr id="48" name="Freeform 170"/>
            <p:cNvSpPr>
              <a:spLocks noChangeArrowheads="1"/>
            </p:cNvSpPr>
            <p:nvPr/>
          </p:nvSpPr>
          <p:spPr bwMode="auto">
            <a:xfrm>
              <a:off x="0" y="112310"/>
              <a:ext cx="299494" cy="277032"/>
            </a:xfrm>
            <a:custGeom>
              <a:avLst/>
              <a:gdLst>
                <a:gd name="T0" fmla="*/ 498314756 w 90"/>
                <a:gd name="T1" fmla="*/ 924659386 h 83"/>
                <a:gd name="T2" fmla="*/ 996629512 w 90"/>
                <a:gd name="T3" fmla="*/ 0 h 83"/>
                <a:gd name="T4" fmla="*/ 0 w 90"/>
                <a:gd name="T5" fmla="*/ 0 h 83"/>
                <a:gd name="T6" fmla="*/ 498314756 w 90"/>
                <a:gd name="T7" fmla="*/ 924659386 h 83"/>
                <a:gd name="T8" fmla="*/ 0 60000 65536"/>
                <a:gd name="T9" fmla="*/ 0 60000 65536"/>
                <a:gd name="T10" fmla="*/ 0 60000 65536"/>
                <a:gd name="T11" fmla="*/ 0 60000 65536"/>
                <a:gd name="T12" fmla="*/ 0 w 90"/>
                <a:gd name="T13" fmla="*/ 0 h 83"/>
                <a:gd name="T14" fmla="*/ 90 w 90"/>
                <a:gd name="T15" fmla="*/ 83 h 83"/>
              </a:gdLst>
              <a:ahLst/>
              <a:cxnLst>
                <a:cxn ang="T8">
                  <a:pos x="T0" y="T1"/>
                </a:cxn>
                <a:cxn ang="T9">
                  <a:pos x="T2" y="T3"/>
                </a:cxn>
                <a:cxn ang="T10">
                  <a:pos x="T4" y="T5"/>
                </a:cxn>
                <a:cxn ang="T11">
                  <a:pos x="T6" y="T7"/>
                </a:cxn>
              </a:cxnLst>
              <a:rect l="T12" t="T13" r="T14" b="T15"/>
              <a:pathLst>
                <a:path w="90" h="83">
                  <a:moveTo>
                    <a:pt x="45" y="83"/>
                  </a:moveTo>
                  <a:cubicBezTo>
                    <a:pt x="90" y="59"/>
                    <a:pt x="90" y="0"/>
                    <a:pt x="90" y="0"/>
                  </a:cubicBezTo>
                  <a:cubicBezTo>
                    <a:pt x="0" y="0"/>
                    <a:pt x="0" y="0"/>
                    <a:pt x="0" y="0"/>
                  </a:cubicBezTo>
                  <a:cubicBezTo>
                    <a:pt x="0" y="0"/>
                    <a:pt x="0" y="59"/>
                    <a:pt x="45" y="83"/>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069">
                <a:latin typeface="微软雅黑" panose="020B0503020204020204" pitchFamily="34" charset="-122"/>
                <a:ea typeface="微软雅黑" panose="020B0503020204020204" pitchFamily="34" charset="-122"/>
              </a:endParaRPr>
            </a:p>
          </p:txBody>
        </p:sp>
        <p:sp>
          <p:nvSpPr>
            <p:cNvPr id="49" name="Freeform 171"/>
            <p:cNvSpPr>
              <a:spLocks noChangeArrowheads="1"/>
            </p:cNvSpPr>
            <p:nvPr/>
          </p:nvSpPr>
          <p:spPr bwMode="auto">
            <a:xfrm>
              <a:off x="0" y="0"/>
              <a:ext cx="299494" cy="94840"/>
            </a:xfrm>
            <a:custGeom>
              <a:avLst/>
              <a:gdLst>
                <a:gd name="T0" fmla="*/ 930188431 w 90"/>
                <a:gd name="T1" fmla="*/ 0 h 29"/>
                <a:gd name="T2" fmla="*/ 753007781 w 90"/>
                <a:gd name="T3" fmla="*/ 171124063 h 29"/>
                <a:gd name="T4" fmla="*/ 575830458 w 90"/>
                <a:gd name="T5" fmla="*/ 0 h 29"/>
                <a:gd name="T6" fmla="*/ 431873676 w 90"/>
                <a:gd name="T7" fmla="*/ 0 h 29"/>
                <a:gd name="T8" fmla="*/ 254693025 w 90"/>
                <a:gd name="T9" fmla="*/ 171124063 h 29"/>
                <a:gd name="T10" fmla="*/ 77515703 w 90"/>
                <a:gd name="T11" fmla="*/ 0 h 29"/>
                <a:gd name="T12" fmla="*/ 0 w 90"/>
                <a:gd name="T13" fmla="*/ 0 h 29"/>
                <a:gd name="T14" fmla="*/ 0 w 90"/>
                <a:gd name="T15" fmla="*/ 310159503 h 29"/>
                <a:gd name="T16" fmla="*/ 996629512 w 90"/>
                <a:gd name="T17" fmla="*/ 310159503 h 29"/>
                <a:gd name="T18" fmla="*/ 996629512 w 90"/>
                <a:gd name="T19" fmla="*/ 0 h 29"/>
                <a:gd name="T20" fmla="*/ 930188431 w 90"/>
                <a:gd name="T21" fmla="*/ 0 h 2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0"/>
                <a:gd name="T34" fmla="*/ 0 h 29"/>
                <a:gd name="T35" fmla="*/ 90 w 90"/>
                <a:gd name="T36" fmla="*/ 29 h 2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069">
                <a:latin typeface="微软雅黑" panose="020B0503020204020204" pitchFamily="34" charset="-122"/>
                <a:ea typeface="微软雅黑" panose="020B0503020204020204" pitchFamily="34" charset="-122"/>
              </a:endParaRPr>
            </a:p>
          </p:txBody>
        </p:sp>
      </p:grpSp>
      <p:sp>
        <p:nvSpPr>
          <p:cNvPr id="50" name="剪去对角的矩形 49"/>
          <p:cNvSpPr/>
          <p:nvPr/>
        </p:nvSpPr>
        <p:spPr>
          <a:xfrm>
            <a:off x="1326965" y="1403575"/>
            <a:ext cx="3224213" cy="1301354"/>
          </a:xfrm>
          <a:prstGeom prst="snip2Diag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anchor="ctr"/>
          <a:lstStyle/>
          <a:p>
            <a:pPr algn="ctr" defTabSz="685732" eaLnBrk="1" fontAlgn="auto" hangingPunct="1">
              <a:spcBef>
                <a:spcPts val="0"/>
              </a:spcBef>
              <a:spcAft>
                <a:spcPts val="0"/>
              </a:spcAft>
              <a:defRPr/>
            </a:pPr>
            <a:endParaRPr lang="zh-CN" altLang="en-US" sz="1069">
              <a:solidFill>
                <a:srgbClr val="007FDE"/>
              </a:solidFill>
              <a:latin typeface="微软雅黑" panose="020B0503020204020204" pitchFamily="34" charset="-122"/>
              <a:ea typeface="微软雅黑" panose="020B0503020204020204" pitchFamily="34" charset="-122"/>
            </a:endParaRPr>
          </a:p>
        </p:txBody>
      </p:sp>
      <p:sp>
        <p:nvSpPr>
          <p:cNvPr id="51" name="矩形 104"/>
          <p:cNvSpPr>
            <a:spLocks noChangeArrowheads="1"/>
          </p:cNvSpPr>
          <p:nvPr/>
        </p:nvSpPr>
        <p:spPr bwMode="auto">
          <a:xfrm>
            <a:off x="3023019" y="1578644"/>
            <a:ext cx="1023331" cy="334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7" tIns="34283" rIns="68567" bIns="34283">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algn="r" eaLnBrk="1" hangingPunct="1"/>
            <a:r>
              <a:rPr lang="zh-CN" altLang="en-US" sz="1725" b="1" dirty="0">
                <a:solidFill>
                  <a:srgbClr val="F2F2F2"/>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altLang="zh-CN" sz="1725" b="1" dirty="0">
              <a:solidFill>
                <a:srgbClr val="F2F2F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2" name="矩形 47"/>
          <p:cNvSpPr>
            <a:spLocks noChangeArrowheads="1"/>
          </p:cNvSpPr>
          <p:nvPr/>
        </p:nvSpPr>
        <p:spPr bwMode="auto">
          <a:xfrm>
            <a:off x="1715097" y="1902446"/>
            <a:ext cx="2603897" cy="4847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7" tIns="34283" rIns="68567" bIns="34283">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algn="r" eaLnBrk="1" hangingPunct="1">
              <a:lnSpc>
                <a:spcPct val="120000"/>
              </a:lnSpc>
            </a:pPr>
            <a:r>
              <a:rPr lang="zh-CN" altLang="en-US" sz="1125" dirty="0">
                <a:solidFill>
                  <a:srgbClr val="F2F2F2"/>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p>
        </p:txBody>
      </p:sp>
      <p:sp>
        <p:nvSpPr>
          <p:cNvPr id="3" name="标题 2"/>
          <p:cNvSpPr>
            <a:spLocks noGrp="1"/>
          </p:cNvSpPr>
          <p:nvPr>
            <p:ph type="title"/>
          </p:nvPr>
        </p:nvSpPr>
        <p:spPr/>
        <p:txBody>
          <a:bodyPr/>
          <a:lstStyle/>
          <a:p>
            <a:r>
              <a:rPr lang="zh-CN" altLang="en-US" sz="2000" dirty="0">
                <a:solidFill>
                  <a:prstClr val="black">
                    <a:lumMod val="65000"/>
                    <a:lumOff val="35000"/>
                  </a:prstClr>
                </a:solidFill>
              </a:rPr>
              <a:t>前期调研</a:t>
            </a:r>
            <a:r>
              <a:rPr lang="en-US" altLang="zh-CN" sz="1200" dirty="0">
                <a:solidFill>
                  <a:prstClr val="black">
                    <a:lumMod val="65000"/>
                    <a:lumOff val="35000"/>
                  </a:prstClr>
                </a:solidFill>
              </a:rPr>
              <a:t>(Preliminary investigation)</a:t>
            </a:r>
            <a:endParaRPr lang="zh-CN" altLang="en-US" dirty="0"/>
          </a:p>
        </p:txBody>
      </p:sp>
      <p:sp>
        <p:nvSpPr>
          <p:cNvPr id="61" name="TextBox 11"/>
          <p:cNvSpPr txBox="1">
            <a:spLocks noChangeArrowheads="1"/>
          </p:cNvSpPr>
          <p:nvPr/>
        </p:nvSpPr>
        <p:spPr bwMode="auto">
          <a:xfrm flipH="1">
            <a:off x="1151792" y="3802618"/>
            <a:ext cx="1548000" cy="830997"/>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20000"/>
              </a:lnSpc>
              <a:defRPr/>
            </a:pPr>
            <a:r>
              <a:rPr lang="zh-CN" altLang="en-US" sz="1000" dirty="0">
                <a:solidFill>
                  <a:schemeClr val="bg1">
                    <a:lumMod val="50000"/>
                  </a:schemeClr>
                </a:solidFill>
                <a:latin typeface="Arial"/>
                <a:ea typeface="微软雅黑"/>
                <a:cs typeface="+mn-ea"/>
                <a:sym typeface="+mn-lt"/>
              </a:rPr>
              <a:t>您的内容打在这里，或者通过复制您的文本后，在此框中选择粘贴，并选择只保留文字。</a:t>
            </a:r>
            <a:endParaRPr lang="en-US" altLang="zh-CN" sz="1000" dirty="0">
              <a:solidFill>
                <a:schemeClr val="bg1">
                  <a:lumMod val="50000"/>
                </a:schemeClr>
              </a:solidFill>
              <a:latin typeface="Arial"/>
              <a:ea typeface="微软雅黑"/>
              <a:cs typeface="+mn-ea"/>
              <a:sym typeface="+mn-lt"/>
            </a:endParaRPr>
          </a:p>
        </p:txBody>
      </p:sp>
      <p:sp>
        <p:nvSpPr>
          <p:cNvPr id="62" name="TextBox 11"/>
          <p:cNvSpPr txBox="1">
            <a:spLocks noChangeArrowheads="1"/>
          </p:cNvSpPr>
          <p:nvPr/>
        </p:nvSpPr>
        <p:spPr bwMode="auto">
          <a:xfrm flipH="1">
            <a:off x="1143026" y="3507872"/>
            <a:ext cx="1628775" cy="307777"/>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285750" indent="-285750" eaLnBrk="1" fontAlgn="auto" hangingPunct="1">
              <a:spcBef>
                <a:spcPts val="0"/>
              </a:spcBef>
              <a:spcAft>
                <a:spcPts val="0"/>
              </a:spcAft>
              <a:buClr>
                <a:srgbClr val="C00000"/>
              </a:buClr>
              <a:buFont typeface="Wingdings" panose="05000000000000000000" pitchFamily="2" charset="2"/>
              <a:buChar char="n"/>
              <a:defRPr/>
            </a:pPr>
            <a:r>
              <a:rPr lang="zh-CN" altLang="en-US" sz="1400" b="1" kern="0" dirty="0">
                <a:solidFill>
                  <a:schemeClr val="tx1">
                    <a:lumMod val="65000"/>
                    <a:lumOff val="35000"/>
                  </a:schemeClr>
                </a:solidFill>
                <a:latin typeface="+mn-lt"/>
                <a:ea typeface="+mn-ea"/>
                <a:cs typeface="+mn-ea"/>
                <a:sym typeface="+mn-lt"/>
              </a:rPr>
              <a:t>点击添加标题    </a:t>
            </a:r>
            <a:endParaRPr lang="en-US" altLang="zh-CN" sz="1400" b="1" kern="0" dirty="0">
              <a:solidFill>
                <a:schemeClr val="tx1">
                  <a:lumMod val="65000"/>
                  <a:lumOff val="35000"/>
                </a:schemeClr>
              </a:solidFill>
              <a:latin typeface="+mn-lt"/>
              <a:ea typeface="+mn-ea"/>
              <a:cs typeface="+mn-ea"/>
              <a:sym typeface="+mn-lt"/>
            </a:endParaRPr>
          </a:p>
        </p:txBody>
      </p:sp>
      <p:sp>
        <p:nvSpPr>
          <p:cNvPr id="63" name="TextBox 11"/>
          <p:cNvSpPr txBox="1">
            <a:spLocks noChangeArrowheads="1"/>
          </p:cNvSpPr>
          <p:nvPr/>
        </p:nvSpPr>
        <p:spPr bwMode="auto">
          <a:xfrm flipH="1">
            <a:off x="2915931" y="3802617"/>
            <a:ext cx="1548000" cy="830997"/>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20000"/>
              </a:lnSpc>
              <a:defRPr/>
            </a:pPr>
            <a:r>
              <a:rPr lang="zh-CN" altLang="en-US" sz="1000" dirty="0">
                <a:solidFill>
                  <a:schemeClr val="bg1">
                    <a:lumMod val="50000"/>
                  </a:schemeClr>
                </a:solidFill>
                <a:latin typeface="Arial"/>
                <a:ea typeface="微软雅黑"/>
                <a:cs typeface="+mn-ea"/>
                <a:sym typeface="+mn-lt"/>
              </a:rPr>
              <a:t>您的内容打在这里，或者通过复制您的文本后，在此框中选择粘贴，并选择只保留文字。</a:t>
            </a:r>
            <a:endParaRPr lang="en-US" altLang="zh-CN" sz="1000" dirty="0">
              <a:solidFill>
                <a:schemeClr val="bg1">
                  <a:lumMod val="50000"/>
                </a:schemeClr>
              </a:solidFill>
              <a:latin typeface="Arial"/>
              <a:ea typeface="微软雅黑"/>
              <a:cs typeface="+mn-ea"/>
              <a:sym typeface="+mn-lt"/>
            </a:endParaRPr>
          </a:p>
        </p:txBody>
      </p:sp>
      <p:sp>
        <p:nvSpPr>
          <p:cNvPr id="64" name="TextBox 11"/>
          <p:cNvSpPr txBox="1">
            <a:spLocks noChangeArrowheads="1"/>
          </p:cNvSpPr>
          <p:nvPr/>
        </p:nvSpPr>
        <p:spPr bwMode="auto">
          <a:xfrm flipH="1">
            <a:off x="2910093" y="3507872"/>
            <a:ext cx="1628775" cy="307777"/>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285750" indent="-285750" eaLnBrk="1" fontAlgn="auto" hangingPunct="1">
              <a:spcBef>
                <a:spcPts val="0"/>
              </a:spcBef>
              <a:spcAft>
                <a:spcPts val="0"/>
              </a:spcAft>
              <a:buClr>
                <a:srgbClr val="C00000"/>
              </a:buClr>
              <a:buFont typeface="Wingdings" panose="05000000000000000000" pitchFamily="2" charset="2"/>
              <a:buChar char="n"/>
              <a:defRPr/>
            </a:pPr>
            <a:r>
              <a:rPr lang="zh-CN" altLang="en-US" sz="1400" b="1" kern="0" dirty="0">
                <a:solidFill>
                  <a:schemeClr val="tx1">
                    <a:lumMod val="65000"/>
                    <a:lumOff val="35000"/>
                  </a:schemeClr>
                </a:solidFill>
                <a:latin typeface="+mn-lt"/>
                <a:ea typeface="+mn-ea"/>
                <a:cs typeface="+mn-ea"/>
                <a:sym typeface="+mn-lt"/>
              </a:rPr>
              <a:t>点击添加标题    </a:t>
            </a:r>
            <a:endParaRPr lang="en-US" altLang="zh-CN" sz="1400" b="1" kern="0" dirty="0">
              <a:solidFill>
                <a:schemeClr val="tx1">
                  <a:lumMod val="65000"/>
                  <a:lumOff val="35000"/>
                </a:schemeClr>
              </a:solidFill>
              <a:latin typeface="+mn-lt"/>
              <a:ea typeface="+mn-ea"/>
              <a:cs typeface="+mn-ea"/>
              <a:sym typeface="+mn-lt"/>
            </a:endParaRPr>
          </a:p>
        </p:txBody>
      </p:sp>
      <p:sp>
        <p:nvSpPr>
          <p:cNvPr id="65" name="TextBox 11"/>
          <p:cNvSpPr txBox="1">
            <a:spLocks noChangeArrowheads="1"/>
          </p:cNvSpPr>
          <p:nvPr/>
        </p:nvSpPr>
        <p:spPr bwMode="auto">
          <a:xfrm flipH="1">
            <a:off x="4680070" y="3802618"/>
            <a:ext cx="1548000" cy="830997"/>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20000"/>
              </a:lnSpc>
              <a:defRPr/>
            </a:pPr>
            <a:r>
              <a:rPr lang="zh-CN" altLang="en-US" sz="1000" dirty="0">
                <a:solidFill>
                  <a:schemeClr val="bg1">
                    <a:lumMod val="50000"/>
                  </a:schemeClr>
                </a:solidFill>
                <a:latin typeface="Arial"/>
                <a:ea typeface="微软雅黑"/>
                <a:cs typeface="+mn-ea"/>
                <a:sym typeface="+mn-lt"/>
              </a:rPr>
              <a:t>您的内容打在这里，或者通过复制您的文本后，在此框中选择粘贴，并选择只保留文字。</a:t>
            </a:r>
            <a:endParaRPr lang="en-US" altLang="zh-CN" sz="1000" dirty="0">
              <a:solidFill>
                <a:schemeClr val="bg1">
                  <a:lumMod val="50000"/>
                </a:schemeClr>
              </a:solidFill>
              <a:latin typeface="Arial"/>
              <a:ea typeface="微软雅黑"/>
              <a:cs typeface="+mn-ea"/>
              <a:sym typeface="+mn-lt"/>
            </a:endParaRPr>
          </a:p>
        </p:txBody>
      </p:sp>
      <p:sp>
        <p:nvSpPr>
          <p:cNvPr id="66" name="TextBox 11"/>
          <p:cNvSpPr txBox="1">
            <a:spLocks noChangeArrowheads="1"/>
          </p:cNvSpPr>
          <p:nvPr/>
        </p:nvSpPr>
        <p:spPr bwMode="auto">
          <a:xfrm flipH="1">
            <a:off x="4677165" y="3507872"/>
            <a:ext cx="1628775" cy="307777"/>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285750" indent="-285750" eaLnBrk="1" fontAlgn="auto" hangingPunct="1">
              <a:spcBef>
                <a:spcPts val="0"/>
              </a:spcBef>
              <a:spcAft>
                <a:spcPts val="0"/>
              </a:spcAft>
              <a:buClr>
                <a:srgbClr val="C00000"/>
              </a:buClr>
              <a:buFont typeface="Wingdings" panose="05000000000000000000" pitchFamily="2" charset="2"/>
              <a:buChar char="n"/>
              <a:defRPr/>
            </a:pPr>
            <a:r>
              <a:rPr lang="zh-CN" altLang="en-US" sz="1400" b="1" kern="0" dirty="0">
                <a:solidFill>
                  <a:schemeClr val="tx1">
                    <a:lumMod val="65000"/>
                    <a:lumOff val="35000"/>
                  </a:schemeClr>
                </a:solidFill>
                <a:latin typeface="+mn-lt"/>
                <a:ea typeface="+mn-ea"/>
                <a:cs typeface="+mn-ea"/>
                <a:sym typeface="+mn-lt"/>
              </a:rPr>
              <a:t>点击添加标题    </a:t>
            </a:r>
            <a:endParaRPr lang="en-US" altLang="zh-CN" sz="1400" b="1" kern="0" dirty="0">
              <a:solidFill>
                <a:schemeClr val="tx1">
                  <a:lumMod val="65000"/>
                  <a:lumOff val="35000"/>
                </a:schemeClr>
              </a:solidFill>
              <a:latin typeface="+mn-lt"/>
              <a:ea typeface="+mn-ea"/>
              <a:cs typeface="+mn-ea"/>
              <a:sym typeface="+mn-lt"/>
            </a:endParaRPr>
          </a:p>
        </p:txBody>
      </p:sp>
      <p:sp>
        <p:nvSpPr>
          <p:cNvPr id="67" name="TextBox 11"/>
          <p:cNvSpPr txBox="1">
            <a:spLocks noChangeArrowheads="1"/>
          </p:cNvSpPr>
          <p:nvPr/>
        </p:nvSpPr>
        <p:spPr bwMode="auto">
          <a:xfrm flipH="1">
            <a:off x="6444208" y="3802617"/>
            <a:ext cx="1548000" cy="830997"/>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20000"/>
              </a:lnSpc>
              <a:defRPr/>
            </a:pPr>
            <a:r>
              <a:rPr lang="zh-CN" altLang="en-US" sz="1000" dirty="0">
                <a:solidFill>
                  <a:schemeClr val="bg1">
                    <a:lumMod val="50000"/>
                  </a:schemeClr>
                </a:solidFill>
                <a:latin typeface="Arial"/>
                <a:ea typeface="微软雅黑"/>
                <a:cs typeface="+mn-ea"/>
                <a:sym typeface="+mn-lt"/>
              </a:rPr>
              <a:t>您的内容打在这里，或者通过复制您的文本后，在此框中选择粘贴，并选择只保留文字。</a:t>
            </a:r>
            <a:endParaRPr lang="en-US" altLang="zh-CN" sz="1000" dirty="0">
              <a:solidFill>
                <a:schemeClr val="bg1">
                  <a:lumMod val="50000"/>
                </a:schemeClr>
              </a:solidFill>
              <a:latin typeface="Arial"/>
              <a:ea typeface="微软雅黑"/>
              <a:cs typeface="+mn-ea"/>
              <a:sym typeface="+mn-lt"/>
            </a:endParaRPr>
          </a:p>
        </p:txBody>
      </p:sp>
      <p:sp>
        <p:nvSpPr>
          <p:cNvPr id="68" name="TextBox 11"/>
          <p:cNvSpPr txBox="1">
            <a:spLocks noChangeArrowheads="1"/>
          </p:cNvSpPr>
          <p:nvPr/>
        </p:nvSpPr>
        <p:spPr bwMode="auto">
          <a:xfrm flipH="1">
            <a:off x="6444214" y="3507872"/>
            <a:ext cx="1628775" cy="307777"/>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285750" indent="-285750" eaLnBrk="1" fontAlgn="auto" hangingPunct="1">
              <a:spcBef>
                <a:spcPts val="0"/>
              </a:spcBef>
              <a:spcAft>
                <a:spcPts val="0"/>
              </a:spcAft>
              <a:buClr>
                <a:srgbClr val="C00000"/>
              </a:buClr>
              <a:buFont typeface="Wingdings" panose="05000000000000000000" pitchFamily="2" charset="2"/>
              <a:buChar char="n"/>
              <a:defRPr/>
            </a:pPr>
            <a:r>
              <a:rPr lang="zh-CN" altLang="en-US" sz="1400" b="1" kern="0" dirty="0">
                <a:solidFill>
                  <a:schemeClr val="tx1">
                    <a:lumMod val="65000"/>
                    <a:lumOff val="35000"/>
                  </a:schemeClr>
                </a:solidFill>
                <a:latin typeface="+mn-lt"/>
                <a:ea typeface="+mn-ea"/>
                <a:cs typeface="+mn-ea"/>
                <a:sym typeface="+mn-lt"/>
              </a:rPr>
              <a:t>点击添加标题    </a:t>
            </a:r>
            <a:endParaRPr lang="en-US" altLang="zh-CN" sz="1400" b="1" kern="0" dirty="0">
              <a:solidFill>
                <a:schemeClr val="tx1">
                  <a:lumMod val="65000"/>
                  <a:lumOff val="35000"/>
                </a:schemeClr>
              </a:solidFill>
              <a:latin typeface="+mn-lt"/>
              <a:ea typeface="+mn-ea"/>
              <a:cs typeface="+mn-ea"/>
              <a:sym typeface="+mn-lt"/>
            </a:endParaRPr>
          </a:p>
        </p:txBody>
      </p:sp>
    </p:spTree>
    <p:extLst>
      <p:ext uri="{BB962C8B-B14F-4D97-AF65-F5344CB8AC3E}">
        <p14:creationId xmlns:p14="http://schemas.microsoft.com/office/powerpoint/2010/main" val="310111735"/>
      </p:ext>
    </p:extLst>
  </p:cSld>
  <p:clrMapOvr>
    <a:masterClrMapping/>
  </p:clrMapOvr>
  <p:transition spd="slow" advTm="4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50"/>
                                        </p:tgtEl>
                                        <p:attrNameLst>
                                          <p:attrName>style.visibility</p:attrName>
                                        </p:attrNameLst>
                                      </p:cBhvr>
                                      <p:to>
                                        <p:strVal val="visible"/>
                                      </p:to>
                                    </p:set>
                                    <p:anim calcmode="lin" valueType="num">
                                      <p:cBhvr additive="base">
                                        <p:cTn id="12" dur="500" fill="hold"/>
                                        <p:tgtEl>
                                          <p:spTgt spid="50"/>
                                        </p:tgtEl>
                                        <p:attrNameLst>
                                          <p:attrName>ppt_x</p:attrName>
                                        </p:attrNameLst>
                                      </p:cBhvr>
                                      <p:tavLst>
                                        <p:tav tm="0">
                                          <p:val>
                                            <p:strVal val="1+#ppt_w/2"/>
                                          </p:val>
                                        </p:tav>
                                        <p:tav tm="100000">
                                          <p:val>
                                            <p:strVal val="#ppt_x"/>
                                          </p:val>
                                        </p:tav>
                                      </p:tavLst>
                                    </p:anim>
                                    <p:anim calcmode="lin" valueType="num">
                                      <p:cBhvr additive="base">
                                        <p:cTn id="13" dur="500" fill="hold"/>
                                        <p:tgtEl>
                                          <p:spTgt spid="5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2" presetClass="entr" presetSubtype="2" fill="hold" grpId="0" nodeType="afterEffect">
                                  <p:stCondLst>
                                    <p:cond delay="0"/>
                                  </p:stCondLst>
                                  <p:childTnLst>
                                    <p:set>
                                      <p:cBhvr>
                                        <p:cTn id="16" dur="1" fill="hold">
                                          <p:stCondLst>
                                            <p:cond delay="0"/>
                                          </p:stCondLst>
                                        </p:cTn>
                                        <p:tgtEl>
                                          <p:spTgt spid="51"/>
                                        </p:tgtEl>
                                        <p:attrNameLst>
                                          <p:attrName>style.visibility</p:attrName>
                                        </p:attrNameLst>
                                      </p:cBhvr>
                                      <p:to>
                                        <p:strVal val="visible"/>
                                      </p:to>
                                    </p:set>
                                    <p:animEffect transition="in" filter="wipe(right)">
                                      <p:cBhvr>
                                        <p:cTn id="17" dur="300"/>
                                        <p:tgtEl>
                                          <p:spTgt spid="51"/>
                                        </p:tgtEl>
                                      </p:cBhvr>
                                    </p:animEffect>
                                  </p:childTnLst>
                                </p:cTn>
                              </p:par>
                            </p:childTnLst>
                          </p:cTn>
                        </p:par>
                        <p:par>
                          <p:cTn id="18" fill="hold">
                            <p:stCondLst>
                              <p:cond delay="1300"/>
                            </p:stCondLst>
                            <p:childTnLst>
                              <p:par>
                                <p:cTn id="19" presetID="14" presetClass="entr" presetSubtype="10" fill="hold" grpId="0" nodeType="afterEffect">
                                  <p:stCondLst>
                                    <p:cond delay="0"/>
                                  </p:stCondLst>
                                  <p:childTnLst>
                                    <p:set>
                                      <p:cBhvr>
                                        <p:cTn id="20" dur="1" fill="hold">
                                          <p:stCondLst>
                                            <p:cond delay="0"/>
                                          </p:stCondLst>
                                        </p:cTn>
                                        <p:tgtEl>
                                          <p:spTgt spid="52"/>
                                        </p:tgtEl>
                                        <p:attrNameLst>
                                          <p:attrName>style.visibility</p:attrName>
                                        </p:attrNameLst>
                                      </p:cBhvr>
                                      <p:to>
                                        <p:strVal val="visible"/>
                                      </p:to>
                                    </p:set>
                                    <p:animEffect transition="in" filter="randombar(horizontal)">
                                      <p:cBhvr>
                                        <p:cTn id="21" dur="300"/>
                                        <p:tgtEl>
                                          <p:spTgt spid="52"/>
                                        </p:tgtEl>
                                      </p:cBhvr>
                                    </p:animEffect>
                                  </p:childTnLst>
                                </p:cTn>
                              </p:par>
                            </p:childTnLst>
                          </p:cTn>
                        </p:par>
                        <p:par>
                          <p:cTn id="22" fill="hold">
                            <p:stCondLst>
                              <p:cond delay="1600"/>
                            </p:stCondLst>
                            <p:childTnLst>
                              <p:par>
                                <p:cTn id="23" presetID="21" presetClass="entr" presetSubtype="1"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heel(1)">
                                      <p:cBhvr>
                                        <p:cTn id="25" dur="500"/>
                                        <p:tgtEl>
                                          <p:spTgt spid="6"/>
                                        </p:tgtEl>
                                      </p:cBhvr>
                                    </p:animEffect>
                                  </p:childTnLst>
                                </p:cTn>
                              </p:par>
                              <p:par>
                                <p:cTn id="26" presetID="21" presetClass="entr" presetSubtype="1"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heel(1)">
                                      <p:cBhvr>
                                        <p:cTn id="28" dur="500"/>
                                        <p:tgtEl>
                                          <p:spTgt spid="7"/>
                                        </p:tgtEl>
                                      </p:cBhvr>
                                    </p:animEffect>
                                  </p:childTnLst>
                                </p:cTn>
                              </p:par>
                              <p:par>
                                <p:cTn id="29" presetID="21" presetClass="entr" presetSubtype="1"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heel(1)">
                                      <p:cBhvr>
                                        <p:cTn id="31" dur="500"/>
                                        <p:tgtEl>
                                          <p:spTgt spid="8"/>
                                        </p:tgtEl>
                                      </p:cBhvr>
                                    </p:animEffect>
                                  </p:childTnLst>
                                </p:cTn>
                              </p:par>
                              <p:par>
                                <p:cTn id="32" presetID="21" presetClass="entr" presetSubtype="1" fill="hold" grpId="0"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heel(1)">
                                      <p:cBhvr>
                                        <p:cTn id="34" dur="500"/>
                                        <p:tgtEl>
                                          <p:spTgt spid="9"/>
                                        </p:tgtEl>
                                      </p:cBhvr>
                                    </p:animEffect>
                                  </p:childTnLst>
                                </p:cTn>
                              </p:par>
                              <p:par>
                                <p:cTn id="35" presetID="21" presetClass="entr" presetSubtype="1" fill="hold"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heel(1)">
                                      <p:cBhvr>
                                        <p:cTn id="37" dur="500"/>
                                        <p:tgtEl>
                                          <p:spTgt spid="10"/>
                                        </p:tgtEl>
                                      </p:cBhvr>
                                    </p:animEffect>
                                  </p:childTnLst>
                                </p:cTn>
                              </p:par>
                              <p:par>
                                <p:cTn id="38" presetID="21" presetClass="entr" presetSubtype="1" fill="hold" nodeType="with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wheel(1)">
                                      <p:cBhvr>
                                        <p:cTn id="40" dur="500"/>
                                        <p:tgtEl>
                                          <p:spTgt spid="13"/>
                                        </p:tgtEl>
                                      </p:cBhvr>
                                    </p:animEffect>
                                  </p:childTnLst>
                                </p:cTn>
                              </p:par>
                              <p:par>
                                <p:cTn id="41" presetID="21" presetClass="entr" presetSubtype="1" fill="hold" nodeType="with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wheel(1)">
                                      <p:cBhvr>
                                        <p:cTn id="43" dur="500"/>
                                        <p:tgtEl>
                                          <p:spTgt spid="25"/>
                                        </p:tgtEl>
                                      </p:cBhvr>
                                    </p:animEffect>
                                  </p:childTnLst>
                                </p:cTn>
                              </p:par>
                              <p:par>
                                <p:cTn id="44" presetID="21" presetClass="entr" presetSubtype="1" fill="hold" nodeType="withEffect">
                                  <p:stCondLst>
                                    <p:cond delay="0"/>
                                  </p:stCondLst>
                                  <p:childTnLst>
                                    <p:set>
                                      <p:cBhvr>
                                        <p:cTn id="45" dur="1" fill="hold">
                                          <p:stCondLst>
                                            <p:cond delay="0"/>
                                          </p:stCondLst>
                                        </p:cTn>
                                        <p:tgtEl>
                                          <p:spTgt spid="47"/>
                                        </p:tgtEl>
                                        <p:attrNameLst>
                                          <p:attrName>style.visibility</p:attrName>
                                        </p:attrNameLst>
                                      </p:cBhvr>
                                      <p:to>
                                        <p:strVal val="visible"/>
                                      </p:to>
                                    </p:set>
                                    <p:animEffect transition="in" filter="wheel(1)">
                                      <p:cBhvr>
                                        <p:cTn id="46" dur="500"/>
                                        <p:tgtEl>
                                          <p:spTgt spid="47"/>
                                        </p:tgtEl>
                                      </p:cBhvr>
                                    </p:animEffect>
                                  </p:childTnLst>
                                </p:cTn>
                              </p:par>
                              <p:par>
                                <p:cTn id="47" presetID="47" presetClass="entr" presetSubtype="0" fill="hold" grpId="0" nodeType="withEffect">
                                  <p:stCondLst>
                                    <p:cond delay="300"/>
                                  </p:stCondLst>
                                  <p:childTnLst>
                                    <p:set>
                                      <p:cBhvr>
                                        <p:cTn id="48" dur="1" fill="hold">
                                          <p:stCondLst>
                                            <p:cond delay="0"/>
                                          </p:stCondLst>
                                        </p:cTn>
                                        <p:tgtEl>
                                          <p:spTgt spid="62"/>
                                        </p:tgtEl>
                                        <p:attrNameLst>
                                          <p:attrName>style.visibility</p:attrName>
                                        </p:attrNameLst>
                                      </p:cBhvr>
                                      <p:to>
                                        <p:strVal val="visible"/>
                                      </p:to>
                                    </p:set>
                                    <p:animEffect transition="in" filter="fade">
                                      <p:cBhvr>
                                        <p:cTn id="49" dur="1000"/>
                                        <p:tgtEl>
                                          <p:spTgt spid="62"/>
                                        </p:tgtEl>
                                      </p:cBhvr>
                                    </p:animEffect>
                                    <p:anim calcmode="lin" valueType="num">
                                      <p:cBhvr>
                                        <p:cTn id="50" dur="1000" fill="hold"/>
                                        <p:tgtEl>
                                          <p:spTgt spid="62"/>
                                        </p:tgtEl>
                                        <p:attrNameLst>
                                          <p:attrName>ppt_x</p:attrName>
                                        </p:attrNameLst>
                                      </p:cBhvr>
                                      <p:tavLst>
                                        <p:tav tm="0">
                                          <p:val>
                                            <p:strVal val="#ppt_x"/>
                                          </p:val>
                                        </p:tav>
                                        <p:tav tm="100000">
                                          <p:val>
                                            <p:strVal val="#ppt_x"/>
                                          </p:val>
                                        </p:tav>
                                      </p:tavLst>
                                    </p:anim>
                                    <p:anim calcmode="lin" valueType="num">
                                      <p:cBhvr>
                                        <p:cTn id="51" dur="1000" fill="hold"/>
                                        <p:tgtEl>
                                          <p:spTgt spid="62"/>
                                        </p:tgtEl>
                                        <p:attrNameLst>
                                          <p:attrName>ppt_y</p:attrName>
                                        </p:attrNameLst>
                                      </p:cBhvr>
                                      <p:tavLst>
                                        <p:tav tm="0">
                                          <p:val>
                                            <p:strVal val="#ppt_y-.1"/>
                                          </p:val>
                                        </p:tav>
                                        <p:tav tm="100000">
                                          <p:val>
                                            <p:strVal val="#ppt_y"/>
                                          </p:val>
                                        </p:tav>
                                      </p:tavLst>
                                    </p:anim>
                                  </p:childTnLst>
                                </p:cTn>
                              </p:par>
                              <p:par>
                                <p:cTn id="52" presetID="22" presetClass="entr" presetSubtype="8" fill="hold" grpId="0" nodeType="withEffect">
                                  <p:stCondLst>
                                    <p:cond delay="750"/>
                                  </p:stCondLst>
                                  <p:childTnLst>
                                    <p:set>
                                      <p:cBhvr>
                                        <p:cTn id="53" dur="1" fill="hold">
                                          <p:stCondLst>
                                            <p:cond delay="0"/>
                                          </p:stCondLst>
                                        </p:cTn>
                                        <p:tgtEl>
                                          <p:spTgt spid="61"/>
                                        </p:tgtEl>
                                        <p:attrNameLst>
                                          <p:attrName>style.visibility</p:attrName>
                                        </p:attrNameLst>
                                      </p:cBhvr>
                                      <p:to>
                                        <p:strVal val="visible"/>
                                      </p:to>
                                    </p:set>
                                    <p:animEffect transition="in" filter="wipe(left)">
                                      <p:cBhvr>
                                        <p:cTn id="54" dur="1000"/>
                                        <p:tgtEl>
                                          <p:spTgt spid="61"/>
                                        </p:tgtEl>
                                      </p:cBhvr>
                                    </p:animEffect>
                                  </p:childTnLst>
                                </p:cTn>
                              </p:par>
                              <p:par>
                                <p:cTn id="55" presetID="47" presetClass="entr" presetSubtype="0" fill="hold" grpId="0" nodeType="withEffect">
                                  <p:stCondLst>
                                    <p:cond delay="300"/>
                                  </p:stCondLst>
                                  <p:childTnLst>
                                    <p:set>
                                      <p:cBhvr>
                                        <p:cTn id="56" dur="1" fill="hold">
                                          <p:stCondLst>
                                            <p:cond delay="0"/>
                                          </p:stCondLst>
                                        </p:cTn>
                                        <p:tgtEl>
                                          <p:spTgt spid="64"/>
                                        </p:tgtEl>
                                        <p:attrNameLst>
                                          <p:attrName>style.visibility</p:attrName>
                                        </p:attrNameLst>
                                      </p:cBhvr>
                                      <p:to>
                                        <p:strVal val="visible"/>
                                      </p:to>
                                    </p:set>
                                    <p:animEffect transition="in" filter="fade">
                                      <p:cBhvr>
                                        <p:cTn id="57" dur="1000"/>
                                        <p:tgtEl>
                                          <p:spTgt spid="64"/>
                                        </p:tgtEl>
                                      </p:cBhvr>
                                    </p:animEffect>
                                    <p:anim calcmode="lin" valueType="num">
                                      <p:cBhvr>
                                        <p:cTn id="58" dur="1000" fill="hold"/>
                                        <p:tgtEl>
                                          <p:spTgt spid="64"/>
                                        </p:tgtEl>
                                        <p:attrNameLst>
                                          <p:attrName>ppt_x</p:attrName>
                                        </p:attrNameLst>
                                      </p:cBhvr>
                                      <p:tavLst>
                                        <p:tav tm="0">
                                          <p:val>
                                            <p:strVal val="#ppt_x"/>
                                          </p:val>
                                        </p:tav>
                                        <p:tav tm="100000">
                                          <p:val>
                                            <p:strVal val="#ppt_x"/>
                                          </p:val>
                                        </p:tav>
                                      </p:tavLst>
                                    </p:anim>
                                    <p:anim calcmode="lin" valueType="num">
                                      <p:cBhvr>
                                        <p:cTn id="59" dur="1000" fill="hold"/>
                                        <p:tgtEl>
                                          <p:spTgt spid="64"/>
                                        </p:tgtEl>
                                        <p:attrNameLst>
                                          <p:attrName>ppt_y</p:attrName>
                                        </p:attrNameLst>
                                      </p:cBhvr>
                                      <p:tavLst>
                                        <p:tav tm="0">
                                          <p:val>
                                            <p:strVal val="#ppt_y-.1"/>
                                          </p:val>
                                        </p:tav>
                                        <p:tav tm="100000">
                                          <p:val>
                                            <p:strVal val="#ppt_y"/>
                                          </p:val>
                                        </p:tav>
                                      </p:tavLst>
                                    </p:anim>
                                  </p:childTnLst>
                                </p:cTn>
                              </p:par>
                              <p:par>
                                <p:cTn id="60" presetID="22" presetClass="entr" presetSubtype="8" fill="hold" grpId="0" nodeType="withEffect">
                                  <p:stCondLst>
                                    <p:cond delay="750"/>
                                  </p:stCondLst>
                                  <p:childTnLst>
                                    <p:set>
                                      <p:cBhvr>
                                        <p:cTn id="61" dur="1" fill="hold">
                                          <p:stCondLst>
                                            <p:cond delay="0"/>
                                          </p:stCondLst>
                                        </p:cTn>
                                        <p:tgtEl>
                                          <p:spTgt spid="63"/>
                                        </p:tgtEl>
                                        <p:attrNameLst>
                                          <p:attrName>style.visibility</p:attrName>
                                        </p:attrNameLst>
                                      </p:cBhvr>
                                      <p:to>
                                        <p:strVal val="visible"/>
                                      </p:to>
                                    </p:set>
                                    <p:animEffect transition="in" filter="wipe(left)">
                                      <p:cBhvr>
                                        <p:cTn id="62" dur="1000"/>
                                        <p:tgtEl>
                                          <p:spTgt spid="63"/>
                                        </p:tgtEl>
                                      </p:cBhvr>
                                    </p:animEffect>
                                  </p:childTnLst>
                                </p:cTn>
                              </p:par>
                              <p:par>
                                <p:cTn id="63" presetID="47" presetClass="entr" presetSubtype="0" fill="hold" grpId="0" nodeType="withEffect">
                                  <p:stCondLst>
                                    <p:cond delay="300"/>
                                  </p:stCondLst>
                                  <p:childTnLst>
                                    <p:set>
                                      <p:cBhvr>
                                        <p:cTn id="64" dur="1" fill="hold">
                                          <p:stCondLst>
                                            <p:cond delay="0"/>
                                          </p:stCondLst>
                                        </p:cTn>
                                        <p:tgtEl>
                                          <p:spTgt spid="66"/>
                                        </p:tgtEl>
                                        <p:attrNameLst>
                                          <p:attrName>style.visibility</p:attrName>
                                        </p:attrNameLst>
                                      </p:cBhvr>
                                      <p:to>
                                        <p:strVal val="visible"/>
                                      </p:to>
                                    </p:set>
                                    <p:animEffect transition="in" filter="fade">
                                      <p:cBhvr>
                                        <p:cTn id="65" dur="1000"/>
                                        <p:tgtEl>
                                          <p:spTgt spid="66"/>
                                        </p:tgtEl>
                                      </p:cBhvr>
                                    </p:animEffect>
                                    <p:anim calcmode="lin" valueType="num">
                                      <p:cBhvr>
                                        <p:cTn id="66" dur="1000" fill="hold"/>
                                        <p:tgtEl>
                                          <p:spTgt spid="66"/>
                                        </p:tgtEl>
                                        <p:attrNameLst>
                                          <p:attrName>ppt_x</p:attrName>
                                        </p:attrNameLst>
                                      </p:cBhvr>
                                      <p:tavLst>
                                        <p:tav tm="0">
                                          <p:val>
                                            <p:strVal val="#ppt_x"/>
                                          </p:val>
                                        </p:tav>
                                        <p:tav tm="100000">
                                          <p:val>
                                            <p:strVal val="#ppt_x"/>
                                          </p:val>
                                        </p:tav>
                                      </p:tavLst>
                                    </p:anim>
                                    <p:anim calcmode="lin" valueType="num">
                                      <p:cBhvr>
                                        <p:cTn id="67" dur="1000" fill="hold"/>
                                        <p:tgtEl>
                                          <p:spTgt spid="66"/>
                                        </p:tgtEl>
                                        <p:attrNameLst>
                                          <p:attrName>ppt_y</p:attrName>
                                        </p:attrNameLst>
                                      </p:cBhvr>
                                      <p:tavLst>
                                        <p:tav tm="0">
                                          <p:val>
                                            <p:strVal val="#ppt_y-.1"/>
                                          </p:val>
                                        </p:tav>
                                        <p:tav tm="100000">
                                          <p:val>
                                            <p:strVal val="#ppt_y"/>
                                          </p:val>
                                        </p:tav>
                                      </p:tavLst>
                                    </p:anim>
                                  </p:childTnLst>
                                </p:cTn>
                              </p:par>
                              <p:par>
                                <p:cTn id="68" presetID="22" presetClass="entr" presetSubtype="8" fill="hold" grpId="0" nodeType="withEffect">
                                  <p:stCondLst>
                                    <p:cond delay="750"/>
                                  </p:stCondLst>
                                  <p:childTnLst>
                                    <p:set>
                                      <p:cBhvr>
                                        <p:cTn id="69" dur="1" fill="hold">
                                          <p:stCondLst>
                                            <p:cond delay="0"/>
                                          </p:stCondLst>
                                        </p:cTn>
                                        <p:tgtEl>
                                          <p:spTgt spid="65"/>
                                        </p:tgtEl>
                                        <p:attrNameLst>
                                          <p:attrName>style.visibility</p:attrName>
                                        </p:attrNameLst>
                                      </p:cBhvr>
                                      <p:to>
                                        <p:strVal val="visible"/>
                                      </p:to>
                                    </p:set>
                                    <p:animEffect transition="in" filter="wipe(left)">
                                      <p:cBhvr>
                                        <p:cTn id="70" dur="1000"/>
                                        <p:tgtEl>
                                          <p:spTgt spid="65"/>
                                        </p:tgtEl>
                                      </p:cBhvr>
                                    </p:animEffect>
                                  </p:childTnLst>
                                </p:cTn>
                              </p:par>
                              <p:par>
                                <p:cTn id="71" presetID="47" presetClass="entr" presetSubtype="0" fill="hold" grpId="0" nodeType="withEffect">
                                  <p:stCondLst>
                                    <p:cond delay="300"/>
                                  </p:stCondLst>
                                  <p:childTnLst>
                                    <p:set>
                                      <p:cBhvr>
                                        <p:cTn id="72" dur="1" fill="hold">
                                          <p:stCondLst>
                                            <p:cond delay="0"/>
                                          </p:stCondLst>
                                        </p:cTn>
                                        <p:tgtEl>
                                          <p:spTgt spid="68"/>
                                        </p:tgtEl>
                                        <p:attrNameLst>
                                          <p:attrName>style.visibility</p:attrName>
                                        </p:attrNameLst>
                                      </p:cBhvr>
                                      <p:to>
                                        <p:strVal val="visible"/>
                                      </p:to>
                                    </p:set>
                                    <p:animEffect transition="in" filter="fade">
                                      <p:cBhvr>
                                        <p:cTn id="73" dur="1000"/>
                                        <p:tgtEl>
                                          <p:spTgt spid="68"/>
                                        </p:tgtEl>
                                      </p:cBhvr>
                                    </p:animEffect>
                                    <p:anim calcmode="lin" valueType="num">
                                      <p:cBhvr>
                                        <p:cTn id="74" dur="1000" fill="hold"/>
                                        <p:tgtEl>
                                          <p:spTgt spid="68"/>
                                        </p:tgtEl>
                                        <p:attrNameLst>
                                          <p:attrName>ppt_x</p:attrName>
                                        </p:attrNameLst>
                                      </p:cBhvr>
                                      <p:tavLst>
                                        <p:tav tm="0">
                                          <p:val>
                                            <p:strVal val="#ppt_x"/>
                                          </p:val>
                                        </p:tav>
                                        <p:tav tm="100000">
                                          <p:val>
                                            <p:strVal val="#ppt_x"/>
                                          </p:val>
                                        </p:tav>
                                      </p:tavLst>
                                    </p:anim>
                                    <p:anim calcmode="lin" valueType="num">
                                      <p:cBhvr>
                                        <p:cTn id="75" dur="1000" fill="hold"/>
                                        <p:tgtEl>
                                          <p:spTgt spid="68"/>
                                        </p:tgtEl>
                                        <p:attrNameLst>
                                          <p:attrName>ppt_y</p:attrName>
                                        </p:attrNameLst>
                                      </p:cBhvr>
                                      <p:tavLst>
                                        <p:tav tm="0">
                                          <p:val>
                                            <p:strVal val="#ppt_y-.1"/>
                                          </p:val>
                                        </p:tav>
                                        <p:tav tm="100000">
                                          <p:val>
                                            <p:strVal val="#ppt_y"/>
                                          </p:val>
                                        </p:tav>
                                      </p:tavLst>
                                    </p:anim>
                                  </p:childTnLst>
                                </p:cTn>
                              </p:par>
                              <p:par>
                                <p:cTn id="76" presetID="22" presetClass="entr" presetSubtype="8" fill="hold" grpId="0" nodeType="withEffect">
                                  <p:stCondLst>
                                    <p:cond delay="750"/>
                                  </p:stCondLst>
                                  <p:childTnLst>
                                    <p:set>
                                      <p:cBhvr>
                                        <p:cTn id="77" dur="1" fill="hold">
                                          <p:stCondLst>
                                            <p:cond delay="0"/>
                                          </p:stCondLst>
                                        </p:cTn>
                                        <p:tgtEl>
                                          <p:spTgt spid="67"/>
                                        </p:tgtEl>
                                        <p:attrNameLst>
                                          <p:attrName>style.visibility</p:attrName>
                                        </p:attrNameLst>
                                      </p:cBhvr>
                                      <p:to>
                                        <p:strVal val="visible"/>
                                      </p:to>
                                    </p:set>
                                    <p:animEffect transition="in" filter="wipe(left)">
                                      <p:cBhvr>
                                        <p:cTn id="78" dur="10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51" grpId="0"/>
      <p:bldP spid="52" grpId="0"/>
      <p:bldP spid="61" grpId="0"/>
      <p:bldP spid="62" grpId="0"/>
      <p:bldP spid="63" grpId="0"/>
      <p:bldP spid="64" grpId="0"/>
      <p:bldP spid="65" grpId="0"/>
      <p:bldP spid="66" grpId="0"/>
      <p:bldP spid="67" grpId="0"/>
      <p:bldP spid="6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 40"/>
          <p:cNvSpPr/>
          <p:nvPr/>
        </p:nvSpPr>
        <p:spPr>
          <a:xfrm>
            <a:off x="0" y="0"/>
            <a:ext cx="2592000" cy="51435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9"/>
          <p:cNvSpPr txBox="1">
            <a:spLocks noChangeArrowheads="1"/>
          </p:cNvSpPr>
          <p:nvPr/>
        </p:nvSpPr>
        <p:spPr bwMode="auto">
          <a:xfrm>
            <a:off x="-17462" y="23594"/>
            <a:ext cx="4937245"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6600" b="1" dirty="0">
                <a:solidFill>
                  <a:schemeClr val="bg1"/>
                </a:solidFill>
                <a:latin typeface="微软雅黑" panose="020B0503020204020204" pitchFamily="34" charset="-122"/>
                <a:ea typeface="微软雅黑" panose="020B0503020204020204" pitchFamily="34" charset="-122"/>
              </a:rPr>
              <a:t>CONT</a:t>
            </a:r>
            <a:r>
              <a:rPr lang="en-US" altLang="zh-CN" sz="6600" b="1" dirty="0">
                <a:solidFill>
                  <a:schemeClr val="bg1">
                    <a:lumMod val="75000"/>
                  </a:schemeClr>
                </a:solidFill>
                <a:latin typeface="微软雅黑" panose="020B0503020204020204" pitchFamily="34" charset="-122"/>
                <a:ea typeface="微软雅黑" panose="020B0503020204020204" pitchFamily="34" charset="-122"/>
              </a:rPr>
              <a:t>ENTS</a:t>
            </a:r>
            <a:endParaRPr lang="zh-CN" altLang="en-US" sz="6600" b="1"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9" name="文本框 10"/>
          <p:cNvSpPr txBox="1">
            <a:spLocks noChangeArrowheads="1"/>
          </p:cNvSpPr>
          <p:nvPr/>
        </p:nvSpPr>
        <p:spPr bwMode="auto">
          <a:xfrm>
            <a:off x="-65087" y="906740"/>
            <a:ext cx="2248752"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6600" b="1" spc="-300" dirty="0">
                <a:solidFill>
                  <a:schemeClr val="bg1"/>
                </a:solidFill>
                <a:latin typeface="微软雅黑" panose="020B0503020204020204" pitchFamily="34" charset="-122"/>
                <a:ea typeface="微软雅黑" panose="020B0503020204020204" pitchFamily="34" charset="-122"/>
              </a:rPr>
              <a:t>目 录</a:t>
            </a:r>
          </a:p>
        </p:txBody>
      </p:sp>
      <p:sp>
        <p:nvSpPr>
          <p:cNvPr id="42" name="矩形 41"/>
          <p:cNvSpPr/>
          <p:nvPr/>
        </p:nvSpPr>
        <p:spPr>
          <a:xfrm>
            <a:off x="4612766" y="1302991"/>
            <a:ext cx="3420000" cy="360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t>企业简介</a:t>
            </a:r>
          </a:p>
        </p:txBody>
      </p:sp>
      <p:sp>
        <p:nvSpPr>
          <p:cNvPr id="43" name="矩形 42"/>
          <p:cNvSpPr/>
          <p:nvPr/>
        </p:nvSpPr>
        <p:spPr>
          <a:xfrm>
            <a:off x="4612766" y="1999370"/>
            <a:ext cx="3420000" cy="36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dirty="0">
                <a:solidFill>
                  <a:prstClr val="white"/>
                </a:solidFill>
              </a:rPr>
              <a:t>产品介绍</a:t>
            </a:r>
          </a:p>
        </p:txBody>
      </p:sp>
      <p:sp>
        <p:nvSpPr>
          <p:cNvPr id="44" name="矩形 43"/>
          <p:cNvSpPr/>
          <p:nvPr/>
        </p:nvSpPr>
        <p:spPr>
          <a:xfrm>
            <a:off x="4612766" y="2713749"/>
            <a:ext cx="3420000" cy="360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dirty="0">
                <a:solidFill>
                  <a:prstClr val="white"/>
                </a:solidFill>
              </a:rPr>
              <a:t>市场分析</a:t>
            </a:r>
          </a:p>
        </p:txBody>
      </p:sp>
      <p:sp>
        <p:nvSpPr>
          <p:cNvPr id="45" name="矩形 44"/>
          <p:cNvSpPr/>
          <p:nvPr/>
        </p:nvSpPr>
        <p:spPr>
          <a:xfrm>
            <a:off x="4612766" y="3428128"/>
            <a:ext cx="3420000" cy="36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dirty="0">
                <a:solidFill>
                  <a:prstClr val="white"/>
                </a:solidFill>
              </a:rPr>
              <a:t>发展计划</a:t>
            </a:r>
          </a:p>
        </p:txBody>
      </p:sp>
      <p:grpSp>
        <p:nvGrpSpPr>
          <p:cNvPr id="46" name="组合 45"/>
          <p:cNvGrpSpPr>
            <a:grpSpLocks noChangeAspect="1"/>
          </p:cNvGrpSpPr>
          <p:nvPr/>
        </p:nvGrpSpPr>
        <p:grpSpPr>
          <a:xfrm>
            <a:off x="3716857" y="1249253"/>
            <a:ext cx="510100" cy="420741"/>
            <a:chOff x="2971064" y="1795564"/>
            <a:chExt cx="612717" cy="505382"/>
          </a:xfrm>
        </p:grpSpPr>
        <p:sp>
          <p:nvSpPr>
            <p:cNvPr id="50" name="矩形 45"/>
            <p:cNvSpPr/>
            <p:nvPr/>
          </p:nvSpPr>
          <p:spPr>
            <a:xfrm>
              <a:off x="2971064" y="1796946"/>
              <a:ext cx="612000" cy="504000"/>
            </a:xfrm>
            <a:custGeom>
              <a:avLst/>
              <a:gdLst/>
              <a:ahLst/>
              <a:cxnLst/>
              <a:rect l="l" t="t" r="r" b="b"/>
              <a:pathLst>
                <a:path w="612000" h="504000">
                  <a:moveTo>
                    <a:pt x="576000" y="235074"/>
                  </a:moveTo>
                  <a:lnTo>
                    <a:pt x="612000" y="235074"/>
                  </a:lnTo>
                  <a:lnTo>
                    <a:pt x="612000" y="504000"/>
                  </a:lnTo>
                  <a:lnTo>
                    <a:pt x="306000" y="504000"/>
                  </a:lnTo>
                  <a:lnTo>
                    <a:pt x="306000" y="468000"/>
                  </a:lnTo>
                  <a:lnTo>
                    <a:pt x="576000" y="468000"/>
                  </a:lnTo>
                  <a:close/>
                  <a:moveTo>
                    <a:pt x="0" y="0"/>
                  </a:moveTo>
                  <a:lnTo>
                    <a:pt x="306000" y="0"/>
                  </a:lnTo>
                  <a:lnTo>
                    <a:pt x="306000" y="36000"/>
                  </a:lnTo>
                  <a:lnTo>
                    <a:pt x="36000" y="36000"/>
                  </a:lnTo>
                  <a:lnTo>
                    <a:pt x="36000" y="253355"/>
                  </a:lnTo>
                  <a:lnTo>
                    <a:pt x="0" y="253355"/>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65000"/>
                    <a:lumOff val="35000"/>
                  </a:schemeClr>
                </a:solidFill>
              </a:endParaRPr>
            </a:p>
          </p:txBody>
        </p:sp>
        <p:sp>
          <p:nvSpPr>
            <p:cNvPr id="51" name="TextBox 50"/>
            <p:cNvSpPr txBox="1"/>
            <p:nvPr/>
          </p:nvSpPr>
          <p:spPr>
            <a:xfrm>
              <a:off x="2986250" y="1795564"/>
              <a:ext cx="597531" cy="480601"/>
            </a:xfrm>
            <a:prstGeom prst="rect">
              <a:avLst/>
            </a:prstGeom>
            <a:noFill/>
          </p:spPr>
          <p:txBody>
            <a:bodyPr wrap="square" rtlCol="0">
              <a:spAutoFit/>
            </a:bodyPr>
            <a:lstStyle/>
            <a:p>
              <a:pPr algn="ctr"/>
              <a:r>
                <a:rPr lang="en-US" altLang="zh-CN" sz="2000" dirty="0">
                  <a:solidFill>
                    <a:schemeClr val="tx1">
                      <a:lumMod val="65000"/>
                      <a:lumOff val="35000"/>
                    </a:schemeClr>
                  </a:solidFill>
                  <a:latin typeface="Impact" panose="020B0806030902050204" pitchFamily="34" charset="0"/>
                </a:rPr>
                <a:t>01</a:t>
              </a:r>
              <a:endParaRPr lang="zh-CN" altLang="en-US" sz="2000" dirty="0">
                <a:solidFill>
                  <a:schemeClr val="tx1">
                    <a:lumMod val="65000"/>
                    <a:lumOff val="35000"/>
                  </a:schemeClr>
                </a:solidFill>
                <a:latin typeface="Impact" panose="020B0806030902050204" pitchFamily="34" charset="0"/>
              </a:endParaRPr>
            </a:p>
          </p:txBody>
        </p:sp>
      </p:grpSp>
      <p:grpSp>
        <p:nvGrpSpPr>
          <p:cNvPr id="52" name="组合 51"/>
          <p:cNvGrpSpPr>
            <a:grpSpLocks noChangeAspect="1"/>
          </p:cNvGrpSpPr>
          <p:nvPr/>
        </p:nvGrpSpPr>
        <p:grpSpPr>
          <a:xfrm>
            <a:off x="3716857" y="1963952"/>
            <a:ext cx="510100" cy="420741"/>
            <a:chOff x="2971064" y="1795564"/>
            <a:chExt cx="612717" cy="505382"/>
          </a:xfrm>
        </p:grpSpPr>
        <p:sp>
          <p:nvSpPr>
            <p:cNvPr id="53" name="矩形 45"/>
            <p:cNvSpPr/>
            <p:nvPr/>
          </p:nvSpPr>
          <p:spPr>
            <a:xfrm>
              <a:off x="2971064" y="1796946"/>
              <a:ext cx="612000" cy="504000"/>
            </a:xfrm>
            <a:custGeom>
              <a:avLst/>
              <a:gdLst/>
              <a:ahLst/>
              <a:cxnLst/>
              <a:rect l="l" t="t" r="r" b="b"/>
              <a:pathLst>
                <a:path w="612000" h="504000">
                  <a:moveTo>
                    <a:pt x="576000" y="235074"/>
                  </a:moveTo>
                  <a:lnTo>
                    <a:pt x="612000" y="235074"/>
                  </a:lnTo>
                  <a:lnTo>
                    <a:pt x="612000" y="504000"/>
                  </a:lnTo>
                  <a:lnTo>
                    <a:pt x="306000" y="504000"/>
                  </a:lnTo>
                  <a:lnTo>
                    <a:pt x="306000" y="468000"/>
                  </a:lnTo>
                  <a:lnTo>
                    <a:pt x="576000" y="468000"/>
                  </a:lnTo>
                  <a:close/>
                  <a:moveTo>
                    <a:pt x="0" y="0"/>
                  </a:moveTo>
                  <a:lnTo>
                    <a:pt x="306000" y="0"/>
                  </a:lnTo>
                  <a:lnTo>
                    <a:pt x="306000" y="36000"/>
                  </a:lnTo>
                  <a:lnTo>
                    <a:pt x="36000" y="36000"/>
                  </a:lnTo>
                  <a:lnTo>
                    <a:pt x="36000" y="253355"/>
                  </a:lnTo>
                  <a:lnTo>
                    <a:pt x="0" y="25335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65000"/>
                    <a:lumOff val="35000"/>
                  </a:schemeClr>
                </a:solidFill>
              </a:endParaRPr>
            </a:p>
          </p:txBody>
        </p:sp>
        <p:sp>
          <p:nvSpPr>
            <p:cNvPr id="54" name="TextBox 53"/>
            <p:cNvSpPr txBox="1"/>
            <p:nvPr/>
          </p:nvSpPr>
          <p:spPr>
            <a:xfrm>
              <a:off x="2986250" y="1795564"/>
              <a:ext cx="597531" cy="480601"/>
            </a:xfrm>
            <a:prstGeom prst="rect">
              <a:avLst/>
            </a:prstGeom>
            <a:noFill/>
          </p:spPr>
          <p:txBody>
            <a:bodyPr wrap="square" rtlCol="0">
              <a:spAutoFit/>
            </a:bodyPr>
            <a:lstStyle/>
            <a:p>
              <a:pPr algn="ctr"/>
              <a:r>
                <a:rPr lang="en-US" altLang="zh-CN" sz="2000" dirty="0">
                  <a:solidFill>
                    <a:schemeClr val="tx1">
                      <a:lumMod val="65000"/>
                      <a:lumOff val="35000"/>
                    </a:schemeClr>
                  </a:solidFill>
                  <a:latin typeface="Impact" panose="020B0806030902050204" pitchFamily="34" charset="0"/>
                </a:rPr>
                <a:t>02</a:t>
              </a:r>
              <a:endParaRPr lang="zh-CN" altLang="en-US" sz="2000" dirty="0">
                <a:solidFill>
                  <a:schemeClr val="tx1">
                    <a:lumMod val="65000"/>
                    <a:lumOff val="35000"/>
                  </a:schemeClr>
                </a:solidFill>
                <a:latin typeface="Impact" panose="020B0806030902050204" pitchFamily="34" charset="0"/>
              </a:endParaRPr>
            </a:p>
          </p:txBody>
        </p:sp>
      </p:grpSp>
      <p:grpSp>
        <p:nvGrpSpPr>
          <p:cNvPr id="55" name="组合 54"/>
          <p:cNvGrpSpPr>
            <a:grpSpLocks noChangeAspect="1"/>
          </p:cNvGrpSpPr>
          <p:nvPr/>
        </p:nvGrpSpPr>
        <p:grpSpPr>
          <a:xfrm>
            <a:off x="3716857" y="2678651"/>
            <a:ext cx="510100" cy="420741"/>
            <a:chOff x="2971064" y="1795564"/>
            <a:chExt cx="612717" cy="505382"/>
          </a:xfrm>
        </p:grpSpPr>
        <p:sp>
          <p:nvSpPr>
            <p:cNvPr id="56" name="矩形 45"/>
            <p:cNvSpPr/>
            <p:nvPr/>
          </p:nvSpPr>
          <p:spPr>
            <a:xfrm>
              <a:off x="2971064" y="1796946"/>
              <a:ext cx="612000" cy="504000"/>
            </a:xfrm>
            <a:custGeom>
              <a:avLst/>
              <a:gdLst/>
              <a:ahLst/>
              <a:cxnLst/>
              <a:rect l="l" t="t" r="r" b="b"/>
              <a:pathLst>
                <a:path w="612000" h="504000">
                  <a:moveTo>
                    <a:pt x="576000" y="235074"/>
                  </a:moveTo>
                  <a:lnTo>
                    <a:pt x="612000" y="235074"/>
                  </a:lnTo>
                  <a:lnTo>
                    <a:pt x="612000" y="504000"/>
                  </a:lnTo>
                  <a:lnTo>
                    <a:pt x="306000" y="504000"/>
                  </a:lnTo>
                  <a:lnTo>
                    <a:pt x="306000" y="468000"/>
                  </a:lnTo>
                  <a:lnTo>
                    <a:pt x="576000" y="468000"/>
                  </a:lnTo>
                  <a:close/>
                  <a:moveTo>
                    <a:pt x="0" y="0"/>
                  </a:moveTo>
                  <a:lnTo>
                    <a:pt x="306000" y="0"/>
                  </a:lnTo>
                  <a:lnTo>
                    <a:pt x="306000" y="36000"/>
                  </a:lnTo>
                  <a:lnTo>
                    <a:pt x="36000" y="36000"/>
                  </a:lnTo>
                  <a:lnTo>
                    <a:pt x="36000" y="253355"/>
                  </a:lnTo>
                  <a:lnTo>
                    <a:pt x="0" y="253355"/>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65000"/>
                    <a:lumOff val="35000"/>
                  </a:schemeClr>
                </a:solidFill>
              </a:endParaRPr>
            </a:p>
          </p:txBody>
        </p:sp>
        <p:sp>
          <p:nvSpPr>
            <p:cNvPr id="57" name="TextBox 56"/>
            <p:cNvSpPr txBox="1"/>
            <p:nvPr/>
          </p:nvSpPr>
          <p:spPr>
            <a:xfrm>
              <a:off x="2986250" y="1795564"/>
              <a:ext cx="597531" cy="480601"/>
            </a:xfrm>
            <a:prstGeom prst="rect">
              <a:avLst/>
            </a:prstGeom>
            <a:noFill/>
          </p:spPr>
          <p:txBody>
            <a:bodyPr wrap="square" rtlCol="0">
              <a:spAutoFit/>
            </a:bodyPr>
            <a:lstStyle/>
            <a:p>
              <a:pPr algn="ctr"/>
              <a:r>
                <a:rPr lang="en-US" altLang="zh-CN" sz="2000" dirty="0">
                  <a:solidFill>
                    <a:schemeClr val="tx1">
                      <a:lumMod val="65000"/>
                      <a:lumOff val="35000"/>
                    </a:schemeClr>
                  </a:solidFill>
                  <a:latin typeface="Impact" panose="020B0806030902050204" pitchFamily="34" charset="0"/>
                </a:rPr>
                <a:t>03</a:t>
              </a:r>
              <a:endParaRPr lang="zh-CN" altLang="en-US" sz="2000" dirty="0">
                <a:solidFill>
                  <a:schemeClr val="tx1">
                    <a:lumMod val="65000"/>
                    <a:lumOff val="35000"/>
                  </a:schemeClr>
                </a:solidFill>
                <a:latin typeface="Impact" panose="020B0806030902050204" pitchFamily="34" charset="0"/>
              </a:endParaRPr>
            </a:p>
          </p:txBody>
        </p:sp>
      </p:grpSp>
      <p:grpSp>
        <p:nvGrpSpPr>
          <p:cNvPr id="58" name="组合 57"/>
          <p:cNvGrpSpPr>
            <a:grpSpLocks noChangeAspect="1"/>
          </p:cNvGrpSpPr>
          <p:nvPr/>
        </p:nvGrpSpPr>
        <p:grpSpPr>
          <a:xfrm>
            <a:off x="3717230" y="3393351"/>
            <a:ext cx="509503" cy="419590"/>
            <a:chOff x="2971064" y="1796946"/>
            <a:chExt cx="612000" cy="504000"/>
          </a:xfrm>
        </p:grpSpPr>
        <p:sp>
          <p:nvSpPr>
            <p:cNvPr id="59" name="矩形 45"/>
            <p:cNvSpPr/>
            <p:nvPr/>
          </p:nvSpPr>
          <p:spPr>
            <a:xfrm>
              <a:off x="2971064" y="1796946"/>
              <a:ext cx="612000" cy="504000"/>
            </a:xfrm>
            <a:custGeom>
              <a:avLst/>
              <a:gdLst/>
              <a:ahLst/>
              <a:cxnLst/>
              <a:rect l="l" t="t" r="r" b="b"/>
              <a:pathLst>
                <a:path w="612000" h="504000">
                  <a:moveTo>
                    <a:pt x="576000" y="235074"/>
                  </a:moveTo>
                  <a:lnTo>
                    <a:pt x="612000" y="235074"/>
                  </a:lnTo>
                  <a:lnTo>
                    <a:pt x="612000" y="504000"/>
                  </a:lnTo>
                  <a:lnTo>
                    <a:pt x="306000" y="504000"/>
                  </a:lnTo>
                  <a:lnTo>
                    <a:pt x="306000" y="468000"/>
                  </a:lnTo>
                  <a:lnTo>
                    <a:pt x="576000" y="468000"/>
                  </a:lnTo>
                  <a:close/>
                  <a:moveTo>
                    <a:pt x="0" y="0"/>
                  </a:moveTo>
                  <a:lnTo>
                    <a:pt x="306000" y="0"/>
                  </a:lnTo>
                  <a:lnTo>
                    <a:pt x="306000" y="36000"/>
                  </a:lnTo>
                  <a:lnTo>
                    <a:pt x="36000" y="36000"/>
                  </a:lnTo>
                  <a:lnTo>
                    <a:pt x="36000" y="253355"/>
                  </a:lnTo>
                  <a:lnTo>
                    <a:pt x="0" y="25335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65000"/>
                    <a:lumOff val="35000"/>
                  </a:schemeClr>
                </a:solidFill>
              </a:endParaRPr>
            </a:p>
          </p:txBody>
        </p:sp>
        <p:sp>
          <p:nvSpPr>
            <p:cNvPr id="60" name="TextBox 59"/>
            <p:cNvSpPr txBox="1"/>
            <p:nvPr/>
          </p:nvSpPr>
          <p:spPr>
            <a:xfrm>
              <a:off x="3014292" y="1818374"/>
              <a:ext cx="541444" cy="480601"/>
            </a:xfrm>
            <a:prstGeom prst="rect">
              <a:avLst/>
            </a:prstGeom>
            <a:noFill/>
          </p:spPr>
          <p:txBody>
            <a:bodyPr wrap="none" rtlCol="0">
              <a:spAutoFit/>
            </a:bodyPr>
            <a:lstStyle/>
            <a:p>
              <a:pPr algn="ctr"/>
              <a:r>
                <a:rPr lang="en-US" altLang="zh-CN" sz="2000" dirty="0">
                  <a:solidFill>
                    <a:schemeClr val="tx1">
                      <a:lumMod val="65000"/>
                      <a:lumOff val="35000"/>
                    </a:schemeClr>
                  </a:solidFill>
                  <a:latin typeface="Impact" panose="020B0806030902050204" pitchFamily="34" charset="0"/>
                </a:rPr>
                <a:t>04</a:t>
              </a:r>
              <a:endParaRPr lang="zh-CN" altLang="en-US" sz="2000" dirty="0">
                <a:solidFill>
                  <a:schemeClr val="tx1">
                    <a:lumMod val="65000"/>
                    <a:lumOff val="35000"/>
                  </a:schemeClr>
                </a:solidFill>
                <a:latin typeface="Impact" panose="020B0806030902050204" pitchFamily="34" charset="0"/>
              </a:endParaRPr>
            </a:p>
          </p:txBody>
        </p:sp>
      </p:grpSp>
      <p:sp>
        <p:nvSpPr>
          <p:cNvPr id="63" name="矩形 62"/>
          <p:cNvSpPr/>
          <p:nvPr/>
        </p:nvSpPr>
        <p:spPr>
          <a:xfrm>
            <a:off x="4612766" y="4160507"/>
            <a:ext cx="3420000" cy="360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dirty="0">
                <a:solidFill>
                  <a:prstClr val="white"/>
                </a:solidFill>
              </a:rPr>
              <a:t>前景展望</a:t>
            </a:r>
          </a:p>
        </p:txBody>
      </p:sp>
      <p:grpSp>
        <p:nvGrpSpPr>
          <p:cNvPr id="64" name="组合 63"/>
          <p:cNvGrpSpPr>
            <a:grpSpLocks noChangeAspect="1"/>
          </p:cNvGrpSpPr>
          <p:nvPr/>
        </p:nvGrpSpPr>
        <p:grpSpPr>
          <a:xfrm>
            <a:off x="3716857" y="4106768"/>
            <a:ext cx="510100" cy="420741"/>
            <a:chOff x="2971064" y="1795564"/>
            <a:chExt cx="612717" cy="505382"/>
          </a:xfrm>
        </p:grpSpPr>
        <p:sp>
          <p:nvSpPr>
            <p:cNvPr id="65" name="矩形 45"/>
            <p:cNvSpPr/>
            <p:nvPr/>
          </p:nvSpPr>
          <p:spPr>
            <a:xfrm>
              <a:off x="2971064" y="1796946"/>
              <a:ext cx="612000" cy="504000"/>
            </a:xfrm>
            <a:custGeom>
              <a:avLst/>
              <a:gdLst/>
              <a:ahLst/>
              <a:cxnLst/>
              <a:rect l="l" t="t" r="r" b="b"/>
              <a:pathLst>
                <a:path w="612000" h="504000">
                  <a:moveTo>
                    <a:pt x="576000" y="235074"/>
                  </a:moveTo>
                  <a:lnTo>
                    <a:pt x="612000" y="235074"/>
                  </a:lnTo>
                  <a:lnTo>
                    <a:pt x="612000" y="504000"/>
                  </a:lnTo>
                  <a:lnTo>
                    <a:pt x="306000" y="504000"/>
                  </a:lnTo>
                  <a:lnTo>
                    <a:pt x="306000" y="468000"/>
                  </a:lnTo>
                  <a:lnTo>
                    <a:pt x="576000" y="468000"/>
                  </a:lnTo>
                  <a:close/>
                  <a:moveTo>
                    <a:pt x="0" y="0"/>
                  </a:moveTo>
                  <a:lnTo>
                    <a:pt x="306000" y="0"/>
                  </a:lnTo>
                  <a:lnTo>
                    <a:pt x="306000" y="36000"/>
                  </a:lnTo>
                  <a:lnTo>
                    <a:pt x="36000" y="36000"/>
                  </a:lnTo>
                  <a:lnTo>
                    <a:pt x="36000" y="253355"/>
                  </a:lnTo>
                  <a:lnTo>
                    <a:pt x="0" y="253355"/>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65000"/>
                    <a:lumOff val="35000"/>
                  </a:schemeClr>
                </a:solidFill>
              </a:endParaRPr>
            </a:p>
          </p:txBody>
        </p:sp>
        <p:sp>
          <p:nvSpPr>
            <p:cNvPr id="66" name="TextBox 65"/>
            <p:cNvSpPr txBox="1"/>
            <p:nvPr/>
          </p:nvSpPr>
          <p:spPr>
            <a:xfrm>
              <a:off x="2986250" y="1795564"/>
              <a:ext cx="597531" cy="480601"/>
            </a:xfrm>
            <a:prstGeom prst="rect">
              <a:avLst/>
            </a:prstGeom>
            <a:noFill/>
          </p:spPr>
          <p:txBody>
            <a:bodyPr wrap="square" rtlCol="0">
              <a:spAutoFit/>
            </a:bodyPr>
            <a:lstStyle/>
            <a:p>
              <a:pPr algn="ctr"/>
              <a:r>
                <a:rPr lang="en-US" altLang="zh-CN" sz="2000" dirty="0">
                  <a:solidFill>
                    <a:schemeClr val="tx1">
                      <a:lumMod val="65000"/>
                      <a:lumOff val="35000"/>
                    </a:schemeClr>
                  </a:solidFill>
                  <a:latin typeface="Impact" panose="020B0806030902050204" pitchFamily="34" charset="0"/>
                </a:rPr>
                <a:t>05</a:t>
              </a:r>
              <a:endParaRPr lang="zh-CN" altLang="en-US" sz="2000" dirty="0">
                <a:solidFill>
                  <a:schemeClr val="tx1">
                    <a:lumMod val="65000"/>
                    <a:lumOff val="35000"/>
                  </a:schemeClr>
                </a:solidFill>
                <a:latin typeface="Impact" panose="020B0806030902050204" pitchFamily="34" charset="0"/>
              </a:endParaRPr>
            </a:p>
          </p:txBody>
        </p:sp>
      </p:grpSp>
    </p:spTree>
    <p:extLst>
      <p:ext uri="{BB962C8B-B14F-4D97-AF65-F5344CB8AC3E}">
        <p14:creationId xmlns:p14="http://schemas.microsoft.com/office/powerpoint/2010/main" val="1097221967"/>
      </p:ext>
    </p:extLst>
  </p:cSld>
  <p:clrMapOvr>
    <a:masterClrMapping/>
  </p:clrMapOvr>
  <mc:AlternateContent xmlns:mc="http://schemas.openxmlformats.org/markup-compatibility/2006" xmlns:p14="http://schemas.microsoft.com/office/powerpoint/2010/main">
    <mc:Choice Requires="p14">
      <p:transition spd="slow" p14:dur="1400" advTm="8000">
        <p14:doors dir="vert"/>
      </p:transition>
    </mc:Choice>
    <mc:Fallback xmlns="">
      <p:transition spd="slow"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randombar(horizontal)">
                                      <p:cBhvr>
                                        <p:cTn id="7" dur="500"/>
                                        <p:tgtEl>
                                          <p:spTgt spid="41"/>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750" fill="hold"/>
                                        <p:tgtEl>
                                          <p:spTgt spid="18"/>
                                        </p:tgtEl>
                                        <p:attrNameLst>
                                          <p:attrName>ppt_x</p:attrName>
                                        </p:attrNameLst>
                                      </p:cBhvr>
                                      <p:tavLst>
                                        <p:tav tm="0">
                                          <p:val>
                                            <p:strVal val="0-#ppt_w/2"/>
                                          </p:val>
                                        </p:tav>
                                        <p:tav tm="100000">
                                          <p:val>
                                            <p:strVal val="#ppt_x"/>
                                          </p:val>
                                        </p:tav>
                                      </p:tavLst>
                                    </p:anim>
                                    <p:anim calcmode="lin" valueType="num">
                                      <p:cBhvr additive="base">
                                        <p:cTn id="12" dur="750" fill="hold"/>
                                        <p:tgtEl>
                                          <p:spTgt spid="18"/>
                                        </p:tgtEl>
                                        <p:attrNameLst>
                                          <p:attrName>ppt_y</p:attrName>
                                        </p:attrNameLst>
                                      </p:cBhvr>
                                      <p:tavLst>
                                        <p:tav tm="0">
                                          <p:val>
                                            <p:strVal val="#ppt_y"/>
                                          </p:val>
                                        </p:tav>
                                        <p:tav tm="100000">
                                          <p:val>
                                            <p:strVal val="#ppt_y"/>
                                          </p:val>
                                        </p:tav>
                                      </p:tavLst>
                                    </p:anim>
                                  </p:childTnLst>
                                </p:cTn>
                              </p:par>
                            </p:childTnLst>
                          </p:cTn>
                        </p:par>
                        <p:par>
                          <p:cTn id="13" fill="hold">
                            <p:stCondLst>
                              <p:cond delay="1250"/>
                            </p:stCondLst>
                            <p:childTnLst>
                              <p:par>
                                <p:cTn id="14" presetID="42" presetClass="entr" presetSubtype="0"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1000"/>
                                        <p:tgtEl>
                                          <p:spTgt spid="19"/>
                                        </p:tgtEl>
                                      </p:cBhvr>
                                    </p:animEffect>
                                    <p:anim calcmode="lin" valueType="num">
                                      <p:cBhvr>
                                        <p:cTn id="17" dur="1000" fill="hold"/>
                                        <p:tgtEl>
                                          <p:spTgt spid="19"/>
                                        </p:tgtEl>
                                        <p:attrNameLst>
                                          <p:attrName>ppt_x</p:attrName>
                                        </p:attrNameLst>
                                      </p:cBhvr>
                                      <p:tavLst>
                                        <p:tav tm="0">
                                          <p:val>
                                            <p:strVal val="#ppt_x"/>
                                          </p:val>
                                        </p:tav>
                                        <p:tav tm="100000">
                                          <p:val>
                                            <p:strVal val="#ppt_x"/>
                                          </p:val>
                                        </p:tav>
                                      </p:tavLst>
                                    </p:anim>
                                    <p:anim calcmode="lin" valueType="num">
                                      <p:cBhvr>
                                        <p:cTn id="18" dur="1000" fill="hold"/>
                                        <p:tgtEl>
                                          <p:spTgt spid="19"/>
                                        </p:tgtEl>
                                        <p:attrNameLst>
                                          <p:attrName>ppt_y</p:attrName>
                                        </p:attrNameLst>
                                      </p:cBhvr>
                                      <p:tavLst>
                                        <p:tav tm="0">
                                          <p:val>
                                            <p:strVal val="#ppt_y+.1"/>
                                          </p:val>
                                        </p:tav>
                                        <p:tav tm="100000">
                                          <p:val>
                                            <p:strVal val="#ppt_y"/>
                                          </p:val>
                                        </p:tav>
                                      </p:tavLst>
                                    </p:anim>
                                  </p:childTnLst>
                                </p:cTn>
                              </p:par>
                            </p:childTnLst>
                          </p:cTn>
                        </p:par>
                        <p:par>
                          <p:cTn id="19" fill="hold">
                            <p:stCondLst>
                              <p:cond delay="2250"/>
                            </p:stCondLst>
                            <p:childTnLst>
                              <p:par>
                                <p:cTn id="20" presetID="49" presetClass="entr" presetSubtype="0" decel="100000" fill="hold" nodeType="afterEffect">
                                  <p:stCondLst>
                                    <p:cond delay="0"/>
                                  </p:stCondLst>
                                  <p:childTnLst>
                                    <p:set>
                                      <p:cBhvr>
                                        <p:cTn id="21" dur="1" fill="hold">
                                          <p:stCondLst>
                                            <p:cond delay="0"/>
                                          </p:stCondLst>
                                        </p:cTn>
                                        <p:tgtEl>
                                          <p:spTgt spid="46"/>
                                        </p:tgtEl>
                                        <p:attrNameLst>
                                          <p:attrName>style.visibility</p:attrName>
                                        </p:attrNameLst>
                                      </p:cBhvr>
                                      <p:to>
                                        <p:strVal val="visible"/>
                                      </p:to>
                                    </p:set>
                                    <p:anim calcmode="lin" valueType="num">
                                      <p:cBhvr>
                                        <p:cTn id="22" dur="500" fill="hold"/>
                                        <p:tgtEl>
                                          <p:spTgt spid="46"/>
                                        </p:tgtEl>
                                        <p:attrNameLst>
                                          <p:attrName>ppt_w</p:attrName>
                                        </p:attrNameLst>
                                      </p:cBhvr>
                                      <p:tavLst>
                                        <p:tav tm="0">
                                          <p:val>
                                            <p:fltVal val="0"/>
                                          </p:val>
                                        </p:tav>
                                        <p:tav tm="100000">
                                          <p:val>
                                            <p:strVal val="#ppt_w"/>
                                          </p:val>
                                        </p:tav>
                                      </p:tavLst>
                                    </p:anim>
                                    <p:anim calcmode="lin" valueType="num">
                                      <p:cBhvr>
                                        <p:cTn id="23" dur="500" fill="hold"/>
                                        <p:tgtEl>
                                          <p:spTgt spid="46"/>
                                        </p:tgtEl>
                                        <p:attrNameLst>
                                          <p:attrName>ppt_h</p:attrName>
                                        </p:attrNameLst>
                                      </p:cBhvr>
                                      <p:tavLst>
                                        <p:tav tm="0">
                                          <p:val>
                                            <p:fltVal val="0"/>
                                          </p:val>
                                        </p:tav>
                                        <p:tav tm="100000">
                                          <p:val>
                                            <p:strVal val="#ppt_h"/>
                                          </p:val>
                                        </p:tav>
                                      </p:tavLst>
                                    </p:anim>
                                    <p:anim calcmode="lin" valueType="num">
                                      <p:cBhvr>
                                        <p:cTn id="24" dur="500" fill="hold"/>
                                        <p:tgtEl>
                                          <p:spTgt spid="46"/>
                                        </p:tgtEl>
                                        <p:attrNameLst>
                                          <p:attrName>style.rotation</p:attrName>
                                        </p:attrNameLst>
                                      </p:cBhvr>
                                      <p:tavLst>
                                        <p:tav tm="0">
                                          <p:val>
                                            <p:fltVal val="360"/>
                                          </p:val>
                                        </p:tav>
                                        <p:tav tm="100000">
                                          <p:val>
                                            <p:fltVal val="0"/>
                                          </p:val>
                                        </p:tav>
                                      </p:tavLst>
                                    </p:anim>
                                    <p:animEffect transition="in" filter="fade">
                                      <p:cBhvr>
                                        <p:cTn id="25" dur="500"/>
                                        <p:tgtEl>
                                          <p:spTgt spid="46"/>
                                        </p:tgtEl>
                                      </p:cBhvr>
                                    </p:animEffect>
                                  </p:childTnLst>
                                </p:cTn>
                              </p:par>
                            </p:childTnLst>
                          </p:cTn>
                        </p:par>
                        <p:par>
                          <p:cTn id="26" fill="hold">
                            <p:stCondLst>
                              <p:cond delay="2750"/>
                            </p:stCondLst>
                            <p:childTnLst>
                              <p:par>
                                <p:cTn id="27" presetID="2" presetClass="entr" presetSubtype="2" decel="100000" fill="hold" grpId="0" nodeType="afterEffect">
                                  <p:stCondLst>
                                    <p:cond delay="0"/>
                                  </p:stCondLst>
                                  <p:childTnLst>
                                    <p:set>
                                      <p:cBhvr>
                                        <p:cTn id="28" dur="1" fill="hold">
                                          <p:stCondLst>
                                            <p:cond delay="0"/>
                                          </p:stCondLst>
                                        </p:cTn>
                                        <p:tgtEl>
                                          <p:spTgt spid="42"/>
                                        </p:tgtEl>
                                        <p:attrNameLst>
                                          <p:attrName>style.visibility</p:attrName>
                                        </p:attrNameLst>
                                      </p:cBhvr>
                                      <p:to>
                                        <p:strVal val="visible"/>
                                      </p:to>
                                    </p:set>
                                    <p:anim calcmode="lin" valueType="num">
                                      <p:cBhvr additive="base">
                                        <p:cTn id="29" dur="500" fill="hold"/>
                                        <p:tgtEl>
                                          <p:spTgt spid="42"/>
                                        </p:tgtEl>
                                        <p:attrNameLst>
                                          <p:attrName>ppt_x</p:attrName>
                                        </p:attrNameLst>
                                      </p:cBhvr>
                                      <p:tavLst>
                                        <p:tav tm="0">
                                          <p:val>
                                            <p:strVal val="1+#ppt_w/2"/>
                                          </p:val>
                                        </p:tav>
                                        <p:tav tm="100000">
                                          <p:val>
                                            <p:strVal val="#ppt_x"/>
                                          </p:val>
                                        </p:tav>
                                      </p:tavLst>
                                    </p:anim>
                                    <p:anim calcmode="lin" valueType="num">
                                      <p:cBhvr additive="base">
                                        <p:cTn id="30" dur="500" fill="hold"/>
                                        <p:tgtEl>
                                          <p:spTgt spid="42"/>
                                        </p:tgtEl>
                                        <p:attrNameLst>
                                          <p:attrName>ppt_y</p:attrName>
                                        </p:attrNameLst>
                                      </p:cBhvr>
                                      <p:tavLst>
                                        <p:tav tm="0">
                                          <p:val>
                                            <p:strVal val="#ppt_y"/>
                                          </p:val>
                                        </p:tav>
                                        <p:tav tm="100000">
                                          <p:val>
                                            <p:strVal val="#ppt_y"/>
                                          </p:val>
                                        </p:tav>
                                      </p:tavLst>
                                    </p:anim>
                                  </p:childTnLst>
                                </p:cTn>
                              </p:par>
                            </p:childTnLst>
                          </p:cTn>
                        </p:par>
                        <p:par>
                          <p:cTn id="31" fill="hold">
                            <p:stCondLst>
                              <p:cond delay="3250"/>
                            </p:stCondLst>
                            <p:childTnLst>
                              <p:par>
                                <p:cTn id="32" presetID="49" presetClass="entr" presetSubtype="0" decel="100000" fill="hold" nodeType="afterEffect">
                                  <p:stCondLst>
                                    <p:cond delay="0"/>
                                  </p:stCondLst>
                                  <p:childTnLst>
                                    <p:set>
                                      <p:cBhvr>
                                        <p:cTn id="33" dur="1" fill="hold">
                                          <p:stCondLst>
                                            <p:cond delay="0"/>
                                          </p:stCondLst>
                                        </p:cTn>
                                        <p:tgtEl>
                                          <p:spTgt spid="52"/>
                                        </p:tgtEl>
                                        <p:attrNameLst>
                                          <p:attrName>style.visibility</p:attrName>
                                        </p:attrNameLst>
                                      </p:cBhvr>
                                      <p:to>
                                        <p:strVal val="visible"/>
                                      </p:to>
                                    </p:set>
                                    <p:anim calcmode="lin" valueType="num">
                                      <p:cBhvr>
                                        <p:cTn id="34" dur="500" fill="hold"/>
                                        <p:tgtEl>
                                          <p:spTgt spid="52"/>
                                        </p:tgtEl>
                                        <p:attrNameLst>
                                          <p:attrName>ppt_w</p:attrName>
                                        </p:attrNameLst>
                                      </p:cBhvr>
                                      <p:tavLst>
                                        <p:tav tm="0">
                                          <p:val>
                                            <p:fltVal val="0"/>
                                          </p:val>
                                        </p:tav>
                                        <p:tav tm="100000">
                                          <p:val>
                                            <p:strVal val="#ppt_w"/>
                                          </p:val>
                                        </p:tav>
                                      </p:tavLst>
                                    </p:anim>
                                    <p:anim calcmode="lin" valueType="num">
                                      <p:cBhvr>
                                        <p:cTn id="35" dur="500" fill="hold"/>
                                        <p:tgtEl>
                                          <p:spTgt spid="52"/>
                                        </p:tgtEl>
                                        <p:attrNameLst>
                                          <p:attrName>ppt_h</p:attrName>
                                        </p:attrNameLst>
                                      </p:cBhvr>
                                      <p:tavLst>
                                        <p:tav tm="0">
                                          <p:val>
                                            <p:fltVal val="0"/>
                                          </p:val>
                                        </p:tav>
                                        <p:tav tm="100000">
                                          <p:val>
                                            <p:strVal val="#ppt_h"/>
                                          </p:val>
                                        </p:tav>
                                      </p:tavLst>
                                    </p:anim>
                                    <p:anim calcmode="lin" valueType="num">
                                      <p:cBhvr>
                                        <p:cTn id="36" dur="500" fill="hold"/>
                                        <p:tgtEl>
                                          <p:spTgt spid="52"/>
                                        </p:tgtEl>
                                        <p:attrNameLst>
                                          <p:attrName>style.rotation</p:attrName>
                                        </p:attrNameLst>
                                      </p:cBhvr>
                                      <p:tavLst>
                                        <p:tav tm="0">
                                          <p:val>
                                            <p:fltVal val="360"/>
                                          </p:val>
                                        </p:tav>
                                        <p:tav tm="100000">
                                          <p:val>
                                            <p:fltVal val="0"/>
                                          </p:val>
                                        </p:tav>
                                      </p:tavLst>
                                    </p:anim>
                                    <p:animEffect transition="in" filter="fade">
                                      <p:cBhvr>
                                        <p:cTn id="37" dur="500"/>
                                        <p:tgtEl>
                                          <p:spTgt spid="52"/>
                                        </p:tgtEl>
                                      </p:cBhvr>
                                    </p:animEffect>
                                  </p:childTnLst>
                                </p:cTn>
                              </p:par>
                            </p:childTnLst>
                          </p:cTn>
                        </p:par>
                        <p:par>
                          <p:cTn id="38" fill="hold">
                            <p:stCondLst>
                              <p:cond delay="3750"/>
                            </p:stCondLst>
                            <p:childTnLst>
                              <p:par>
                                <p:cTn id="39" presetID="2" presetClass="entr" presetSubtype="2" decel="100000" fill="hold" grpId="0" nodeType="afterEffect">
                                  <p:stCondLst>
                                    <p:cond delay="0"/>
                                  </p:stCondLst>
                                  <p:childTnLst>
                                    <p:set>
                                      <p:cBhvr>
                                        <p:cTn id="40" dur="1" fill="hold">
                                          <p:stCondLst>
                                            <p:cond delay="0"/>
                                          </p:stCondLst>
                                        </p:cTn>
                                        <p:tgtEl>
                                          <p:spTgt spid="43"/>
                                        </p:tgtEl>
                                        <p:attrNameLst>
                                          <p:attrName>style.visibility</p:attrName>
                                        </p:attrNameLst>
                                      </p:cBhvr>
                                      <p:to>
                                        <p:strVal val="visible"/>
                                      </p:to>
                                    </p:set>
                                    <p:anim calcmode="lin" valueType="num">
                                      <p:cBhvr additive="base">
                                        <p:cTn id="41" dur="500" fill="hold"/>
                                        <p:tgtEl>
                                          <p:spTgt spid="43"/>
                                        </p:tgtEl>
                                        <p:attrNameLst>
                                          <p:attrName>ppt_x</p:attrName>
                                        </p:attrNameLst>
                                      </p:cBhvr>
                                      <p:tavLst>
                                        <p:tav tm="0">
                                          <p:val>
                                            <p:strVal val="1+#ppt_w/2"/>
                                          </p:val>
                                        </p:tav>
                                        <p:tav tm="100000">
                                          <p:val>
                                            <p:strVal val="#ppt_x"/>
                                          </p:val>
                                        </p:tav>
                                      </p:tavLst>
                                    </p:anim>
                                    <p:anim calcmode="lin" valueType="num">
                                      <p:cBhvr additive="base">
                                        <p:cTn id="42" dur="500" fill="hold"/>
                                        <p:tgtEl>
                                          <p:spTgt spid="43"/>
                                        </p:tgtEl>
                                        <p:attrNameLst>
                                          <p:attrName>ppt_y</p:attrName>
                                        </p:attrNameLst>
                                      </p:cBhvr>
                                      <p:tavLst>
                                        <p:tav tm="0">
                                          <p:val>
                                            <p:strVal val="#ppt_y"/>
                                          </p:val>
                                        </p:tav>
                                        <p:tav tm="100000">
                                          <p:val>
                                            <p:strVal val="#ppt_y"/>
                                          </p:val>
                                        </p:tav>
                                      </p:tavLst>
                                    </p:anim>
                                  </p:childTnLst>
                                </p:cTn>
                              </p:par>
                            </p:childTnLst>
                          </p:cTn>
                        </p:par>
                        <p:par>
                          <p:cTn id="43" fill="hold">
                            <p:stCondLst>
                              <p:cond delay="4250"/>
                            </p:stCondLst>
                            <p:childTnLst>
                              <p:par>
                                <p:cTn id="44" presetID="49" presetClass="entr" presetSubtype="0" decel="100000" fill="hold" nodeType="afterEffect">
                                  <p:stCondLst>
                                    <p:cond delay="0"/>
                                  </p:stCondLst>
                                  <p:childTnLst>
                                    <p:set>
                                      <p:cBhvr>
                                        <p:cTn id="45" dur="1" fill="hold">
                                          <p:stCondLst>
                                            <p:cond delay="0"/>
                                          </p:stCondLst>
                                        </p:cTn>
                                        <p:tgtEl>
                                          <p:spTgt spid="55"/>
                                        </p:tgtEl>
                                        <p:attrNameLst>
                                          <p:attrName>style.visibility</p:attrName>
                                        </p:attrNameLst>
                                      </p:cBhvr>
                                      <p:to>
                                        <p:strVal val="visible"/>
                                      </p:to>
                                    </p:set>
                                    <p:anim calcmode="lin" valueType="num">
                                      <p:cBhvr>
                                        <p:cTn id="46" dur="500" fill="hold"/>
                                        <p:tgtEl>
                                          <p:spTgt spid="55"/>
                                        </p:tgtEl>
                                        <p:attrNameLst>
                                          <p:attrName>ppt_w</p:attrName>
                                        </p:attrNameLst>
                                      </p:cBhvr>
                                      <p:tavLst>
                                        <p:tav tm="0">
                                          <p:val>
                                            <p:fltVal val="0"/>
                                          </p:val>
                                        </p:tav>
                                        <p:tav tm="100000">
                                          <p:val>
                                            <p:strVal val="#ppt_w"/>
                                          </p:val>
                                        </p:tav>
                                      </p:tavLst>
                                    </p:anim>
                                    <p:anim calcmode="lin" valueType="num">
                                      <p:cBhvr>
                                        <p:cTn id="47" dur="500" fill="hold"/>
                                        <p:tgtEl>
                                          <p:spTgt spid="55"/>
                                        </p:tgtEl>
                                        <p:attrNameLst>
                                          <p:attrName>ppt_h</p:attrName>
                                        </p:attrNameLst>
                                      </p:cBhvr>
                                      <p:tavLst>
                                        <p:tav tm="0">
                                          <p:val>
                                            <p:fltVal val="0"/>
                                          </p:val>
                                        </p:tav>
                                        <p:tav tm="100000">
                                          <p:val>
                                            <p:strVal val="#ppt_h"/>
                                          </p:val>
                                        </p:tav>
                                      </p:tavLst>
                                    </p:anim>
                                    <p:anim calcmode="lin" valueType="num">
                                      <p:cBhvr>
                                        <p:cTn id="48" dur="500" fill="hold"/>
                                        <p:tgtEl>
                                          <p:spTgt spid="55"/>
                                        </p:tgtEl>
                                        <p:attrNameLst>
                                          <p:attrName>style.rotation</p:attrName>
                                        </p:attrNameLst>
                                      </p:cBhvr>
                                      <p:tavLst>
                                        <p:tav tm="0">
                                          <p:val>
                                            <p:fltVal val="360"/>
                                          </p:val>
                                        </p:tav>
                                        <p:tav tm="100000">
                                          <p:val>
                                            <p:fltVal val="0"/>
                                          </p:val>
                                        </p:tav>
                                      </p:tavLst>
                                    </p:anim>
                                    <p:animEffect transition="in" filter="fade">
                                      <p:cBhvr>
                                        <p:cTn id="49" dur="500"/>
                                        <p:tgtEl>
                                          <p:spTgt spid="55"/>
                                        </p:tgtEl>
                                      </p:cBhvr>
                                    </p:animEffect>
                                  </p:childTnLst>
                                </p:cTn>
                              </p:par>
                            </p:childTnLst>
                          </p:cTn>
                        </p:par>
                        <p:par>
                          <p:cTn id="50" fill="hold">
                            <p:stCondLst>
                              <p:cond delay="4750"/>
                            </p:stCondLst>
                            <p:childTnLst>
                              <p:par>
                                <p:cTn id="51" presetID="2" presetClass="entr" presetSubtype="2" decel="100000" fill="hold" grpId="0" nodeType="afterEffect">
                                  <p:stCondLst>
                                    <p:cond delay="0"/>
                                  </p:stCondLst>
                                  <p:childTnLst>
                                    <p:set>
                                      <p:cBhvr>
                                        <p:cTn id="52" dur="1" fill="hold">
                                          <p:stCondLst>
                                            <p:cond delay="0"/>
                                          </p:stCondLst>
                                        </p:cTn>
                                        <p:tgtEl>
                                          <p:spTgt spid="44"/>
                                        </p:tgtEl>
                                        <p:attrNameLst>
                                          <p:attrName>style.visibility</p:attrName>
                                        </p:attrNameLst>
                                      </p:cBhvr>
                                      <p:to>
                                        <p:strVal val="visible"/>
                                      </p:to>
                                    </p:set>
                                    <p:anim calcmode="lin" valueType="num">
                                      <p:cBhvr additive="base">
                                        <p:cTn id="53" dur="500" fill="hold"/>
                                        <p:tgtEl>
                                          <p:spTgt spid="44"/>
                                        </p:tgtEl>
                                        <p:attrNameLst>
                                          <p:attrName>ppt_x</p:attrName>
                                        </p:attrNameLst>
                                      </p:cBhvr>
                                      <p:tavLst>
                                        <p:tav tm="0">
                                          <p:val>
                                            <p:strVal val="1+#ppt_w/2"/>
                                          </p:val>
                                        </p:tav>
                                        <p:tav tm="100000">
                                          <p:val>
                                            <p:strVal val="#ppt_x"/>
                                          </p:val>
                                        </p:tav>
                                      </p:tavLst>
                                    </p:anim>
                                    <p:anim calcmode="lin" valueType="num">
                                      <p:cBhvr additive="base">
                                        <p:cTn id="54" dur="500" fill="hold"/>
                                        <p:tgtEl>
                                          <p:spTgt spid="44"/>
                                        </p:tgtEl>
                                        <p:attrNameLst>
                                          <p:attrName>ppt_y</p:attrName>
                                        </p:attrNameLst>
                                      </p:cBhvr>
                                      <p:tavLst>
                                        <p:tav tm="0">
                                          <p:val>
                                            <p:strVal val="#ppt_y"/>
                                          </p:val>
                                        </p:tav>
                                        <p:tav tm="100000">
                                          <p:val>
                                            <p:strVal val="#ppt_y"/>
                                          </p:val>
                                        </p:tav>
                                      </p:tavLst>
                                    </p:anim>
                                  </p:childTnLst>
                                </p:cTn>
                              </p:par>
                            </p:childTnLst>
                          </p:cTn>
                        </p:par>
                        <p:par>
                          <p:cTn id="55" fill="hold">
                            <p:stCondLst>
                              <p:cond delay="5250"/>
                            </p:stCondLst>
                            <p:childTnLst>
                              <p:par>
                                <p:cTn id="56" presetID="49" presetClass="entr" presetSubtype="0" decel="100000" fill="hold" nodeType="afterEffect">
                                  <p:stCondLst>
                                    <p:cond delay="0"/>
                                  </p:stCondLst>
                                  <p:childTnLst>
                                    <p:set>
                                      <p:cBhvr>
                                        <p:cTn id="57" dur="1" fill="hold">
                                          <p:stCondLst>
                                            <p:cond delay="0"/>
                                          </p:stCondLst>
                                        </p:cTn>
                                        <p:tgtEl>
                                          <p:spTgt spid="58"/>
                                        </p:tgtEl>
                                        <p:attrNameLst>
                                          <p:attrName>style.visibility</p:attrName>
                                        </p:attrNameLst>
                                      </p:cBhvr>
                                      <p:to>
                                        <p:strVal val="visible"/>
                                      </p:to>
                                    </p:set>
                                    <p:anim calcmode="lin" valueType="num">
                                      <p:cBhvr>
                                        <p:cTn id="58" dur="500" fill="hold"/>
                                        <p:tgtEl>
                                          <p:spTgt spid="58"/>
                                        </p:tgtEl>
                                        <p:attrNameLst>
                                          <p:attrName>ppt_w</p:attrName>
                                        </p:attrNameLst>
                                      </p:cBhvr>
                                      <p:tavLst>
                                        <p:tav tm="0">
                                          <p:val>
                                            <p:fltVal val="0"/>
                                          </p:val>
                                        </p:tav>
                                        <p:tav tm="100000">
                                          <p:val>
                                            <p:strVal val="#ppt_w"/>
                                          </p:val>
                                        </p:tav>
                                      </p:tavLst>
                                    </p:anim>
                                    <p:anim calcmode="lin" valueType="num">
                                      <p:cBhvr>
                                        <p:cTn id="59" dur="500" fill="hold"/>
                                        <p:tgtEl>
                                          <p:spTgt spid="58"/>
                                        </p:tgtEl>
                                        <p:attrNameLst>
                                          <p:attrName>ppt_h</p:attrName>
                                        </p:attrNameLst>
                                      </p:cBhvr>
                                      <p:tavLst>
                                        <p:tav tm="0">
                                          <p:val>
                                            <p:fltVal val="0"/>
                                          </p:val>
                                        </p:tav>
                                        <p:tav tm="100000">
                                          <p:val>
                                            <p:strVal val="#ppt_h"/>
                                          </p:val>
                                        </p:tav>
                                      </p:tavLst>
                                    </p:anim>
                                    <p:anim calcmode="lin" valueType="num">
                                      <p:cBhvr>
                                        <p:cTn id="60" dur="500" fill="hold"/>
                                        <p:tgtEl>
                                          <p:spTgt spid="58"/>
                                        </p:tgtEl>
                                        <p:attrNameLst>
                                          <p:attrName>style.rotation</p:attrName>
                                        </p:attrNameLst>
                                      </p:cBhvr>
                                      <p:tavLst>
                                        <p:tav tm="0">
                                          <p:val>
                                            <p:fltVal val="360"/>
                                          </p:val>
                                        </p:tav>
                                        <p:tav tm="100000">
                                          <p:val>
                                            <p:fltVal val="0"/>
                                          </p:val>
                                        </p:tav>
                                      </p:tavLst>
                                    </p:anim>
                                    <p:animEffect transition="in" filter="fade">
                                      <p:cBhvr>
                                        <p:cTn id="61" dur="500"/>
                                        <p:tgtEl>
                                          <p:spTgt spid="58"/>
                                        </p:tgtEl>
                                      </p:cBhvr>
                                    </p:animEffect>
                                  </p:childTnLst>
                                </p:cTn>
                              </p:par>
                            </p:childTnLst>
                          </p:cTn>
                        </p:par>
                        <p:par>
                          <p:cTn id="62" fill="hold">
                            <p:stCondLst>
                              <p:cond delay="5750"/>
                            </p:stCondLst>
                            <p:childTnLst>
                              <p:par>
                                <p:cTn id="63" presetID="2" presetClass="entr" presetSubtype="2" decel="100000" fill="hold" grpId="0" nodeType="afterEffect">
                                  <p:stCondLst>
                                    <p:cond delay="0"/>
                                  </p:stCondLst>
                                  <p:childTnLst>
                                    <p:set>
                                      <p:cBhvr>
                                        <p:cTn id="64" dur="1" fill="hold">
                                          <p:stCondLst>
                                            <p:cond delay="0"/>
                                          </p:stCondLst>
                                        </p:cTn>
                                        <p:tgtEl>
                                          <p:spTgt spid="45"/>
                                        </p:tgtEl>
                                        <p:attrNameLst>
                                          <p:attrName>style.visibility</p:attrName>
                                        </p:attrNameLst>
                                      </p:cBhvr>
                                      <p:to>
                                        <p:strVal val="visible"/>
                                      </p:to>
                                    </p:set>
                                    <p:anim calcmode="lin" valueType="num">
                                      <p:cBhvr additive="base">
                                        <p:cTn id="65" dur="500" fill="hold"/>
                                        <p:tgtEl>
                                          <p:spTgt spid="45"/>
                                        </p:tgtEl>
                                        <p:attrNameLst>
                                          <p:attrName>ppt_x</p:attrName>
                                        </p:attrNameLst>
                                      </p:cBhvr>
                                      <p:tavLst>
                                        <p:tav tm="0">
                                          <p:val>
                                            <p:strVal val="1+#ppt_w/2"/>
                                          </p:val>
                                        </p:tav>
                                        <p:tav tm="100000">
                                          <p:val>
                                            <p:strVal val="#ppt_x"/>
                                          </p:val>
                                        </p:tav>
                                      </p:tavLst>
                                    </p:anim>
                                    <p:anim calcmode="lin" valueType="num">
                                      <p:cBhvr additive="base">
                                        <p:cTn id="66" dur="500" fill="hold"/>
                                        <p:tgtEl>
                                          <p:spTgt spid="45"/>
                                        </p:tgtEl>
                                        <p:attrNameLst>
                                          <p:attrName>ppt_y</p:attrName>
                                        </p:attrNameLst>
                                      </p:cBhvr>
                                      <p:tavLst>
                                        <p:tav tm="0">
                                          <p:val>
                                            <p:strVal val="#ppt_y"/>
                                          </p:val>
                                        </p:tav>
                                        <p:tav tm="100000">
                                          <p:val>
                                            <p:strVal val="#ppt_y"/>
                                          </p:val>
                                        </p:tav>
                                      </p:tavLst>
                                    </p:anim>
                                  </p:childTnLst>
                                </p:cTn>
                              </p:par>
                            </p:childTnLst>
                          </p:cTn>
                        </p:par>
                        <p:par>
                          <p:cTn id="67" fill="hold">
                            <p:stCondLst>
                              <p:cond delay="6250"/>
                            </p:stCondLst>
                            <p:childTnLst>
                              <p:par>
                                <p:cTn id="68" presetID="49" presetClass="entr" presetSubtype="0" decel="100000" fill="hold" nodeType="afterEffect">
                                  <p:stCondLst>
                                    <p:cond delay="0"/>
                                  </p:stCondLst>
                                  <p:childTnLst>
                                    <p:set>
                                      <p:cBhvr>
                                        <p:cTn id="69" dur="1" fill="hold">
                                          <p:stCondLst>
                                            <p:cond delay="0"/>
                                          </p:stCondLst>
                                        </p:cTn>
                                        <p:tgtEl>
                                          <p:spTgt spid="64"/>
                                        </p:tgtEl>
                                        <p:attrNameLst>
                                          <p:attrName>style.visibility</p:attrName>
                                        </p:attrNameLst>
                                      </p:cBhvr>
                                      <p:to>
                                        <p:strVal val="visible"/>
                                      </p:to>
                                    </p:set>
                                    <p:anim calcmode="lin" valueType="num">
                                      <p:cBhvr>
                                        <p:cTn id="70" dur="500" fill="hold"/>
                                        <p:tgtEl>
                                          <p:spTgt spid="64"/>
                                        </p:tgtEl>
                                        <p:attrNameLst>
                                          <p:attrName>ppt_w</p:attrName>
                                        </p:attrNameLst>
                                      </p:cBhvr>
                                      <p:tavLst>
                                        <p:tav tm="0">
                                          <p:val>
                                            <p:fltVal val="0"/>
                                          </p:val>
                                        </p:tav>
                                        <p:tav tm="100000">
                                          <p:val>
                                            <p:strVal val="#ppt_w"/>
                                          </p:val>
                                        </p:tav>
                                      </p:tavLst>
                                    </p:anim>
                                    <p:anim calcmode="lin" valueType="num">
                                      <p:cBhvr>
                                        <p:cTn id="71" dur="500" fill="hold"/>
                                        <p:tgtEl>
                                          <p:spTgt spid="64"/>
                                        </p:tgtEl>
                                        <p:attrNameLst>
                                          <p:attrName>ppt_h</p:attrName>
                                        </p:attrNameLst>
                                      </p:cBhvr>
                                      <p:tavLst>
                                        <p:tav tm="0">
                                          <p:val>
                                            <p:fltVal val="0"/>
                                          </p:val>
                                        </p:tav>
                                        <p:tav tm="100000">
                                          <p:val>
                                            <p:strVal val="#ppt_h"/>
                                          </p:val>
                                        </p:tav>
                                      </p:tavLst>
                                    </p:anim>
                                    <p:anim calcmode="lin" valueType="num">
                                      <p:cBhvr>
                                        <p:cTn id="72" dur="500" fill="hold"/>
                                        <p:tgtEl>
                                          <p:spTgt spid="64"/>
                                        </p:tgtEl>
                                        <p:attrNameLst>
                                          <p:attrName>style.rotation</p:attrName>
                                        </p:attrNameLst>
                                      </p:cBhvr>
                                      <p:tavLst>
                                        <p:tav tm="0">
                                          <p:val>
                                            <p:fltVal val="360"/>
                                          </p:val>
                                        </p:tav>
                                        <p:tav tm="100000">
                                          <p:val>
                                            <p:fltVal val="0"/>
                                          </p:val>
                                        </p:tav>
                                      </p:tavLst>
                                    </p:anim>
                                    <p:animEffect transition="in" filter="fade">
                                      <p:cBhvr>
                                        <p:cTn id="73" dur="500"/>
                                        <p:tgtEl>
                                          <p:spTgt spid="64"/>
                                        </p:tgtEl>
                                      </p:cBhvr>
                                    </p:animEffect>
                                  </p:childTnLst>
                                </p:cTn>
                              </p:par>
                            </p:childTnLst>
                          </p:cTn>
                        </p:par>
                        <p:par>
                          <p:cTn id="74" fill="hold">
                            <p:stCondLst>
                              <p:cond delay="6750"/>
                            </p:stCondLst>
                            <p:childTnLst>
                              <p:par>
                                <p:cTn id="75" presetID="2" presetClass="entr" presetSubtype="2" decel="100000" fill="hold" grpId="0" nodeType="afterEffect">
                                  <p:stCondLst>
                                    <p:cond delay="0"/>
                                  </p:stCondLst>
                                  <p:childTnLst>
                                    <p:set>
                                      <p:cBhvr>
                                        <p:cTn id="76" dur="1" fill="hold">
                                          <p:stCondLst>
                                            <p:cond delay="0"/>
                                          </p:stCondLst>
                                        </p:cTn>
                                        <p:tgtEl>
                                          <p:spTgt spid="63"/>
                                        </p:tgtEl>
                                        <p:attrNameLst>
                                          <p:attrName>style.visibility</p:attrName>
                                        </p:attrNameLst>
                                      </p:cBhvr>
                                      <p:to>
                                        <p:strVal val="visible"/>
                                      </p:to>
                                    </p:set>
                                    <p:anim calcmode="lin" valueType="num">
                                      <p:cBhvr additive="base">
                                        <p:cTn id="77" dur="500" fill="hold"/>
                                        <p:tgtEl>
                                          <p:spTgt spid="63"/>
                                        </p:tgtEl>
                                        <p:attrNameLst>
                                          <p:attrName>ppt_x</p:attrName>
                                        </p:attrNameLst>
                                      </p:cBhvr>
                                      <p:tavLst>
                                        <p:tav tm="0">
                                          <p:val>
                                            <p:strVal val="1+#ppt_w/2"/>
                                          </p:val>
                                        </p:tav>
                                        <p:tav tm="100000">
                                          <p:val>
                                            <p:strVal val="#ppt_x"/>
                                          </p:val>
                                        </p:tav>
                                      </p:tavLst>
                                    </p:anim>
                                    <p:anim calcmode="lin" valueType="num">
                                      <p:cBhvr additive="base">
                                        <p:cTn id="78" dur="500" fill="hold"/>
                                        <p:tgtEl>
                                          <p:spTgt spid="6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18" grpId="0"/>
      <p:bldP spid="19" grpId="0"/>
      <p:bldP spid="42" grpId="0" animBg="1"/>
      <p:bldP spid="43" grpId="0" animBg="1"/>
      <p:bldP spid="44" grpId="0" animBg="1"/>
      <p:bldP spid="45" grpId="0" animBg="1"/>
      <p:bldP spid="6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fontScale="90000"/>
          </a:bodyPr>
          <a:lstStyle/>
          <a:p>
            <a:r>
              <a:rPr lang="zh-CN" altLang="en-US" dirty="0">
                <a:solidFill>
                  <a:prstClr val="black">
                    <a:lumMod val="65000"/>
                    <a:lumOff val="35000"/>
                  </a:prstClr>
                </a:solidFill>
              </a:rPr>
              <a:t>国外市场</a:t>
            </a:r>
            <a:r>
              <a:rPr lang="en-US" altLang="zh-CN" sz="1200" dirty="0">
                <a:solidFill>
                  <a:prstClr val="black">
                    <a:lumMod val="65000"/>
                    <a:lumOff val="35000"/>
                  </a:prstClr>
                </a:solidFill>
              </a:rPr>
              <a:t>(Foreign markets)</a:t>
            </a:r>
            <a:endParaRPr lang="zh-CN" altLang="en-US" dirty="0">
              <a:latin typeface="+mn-lt"/>
              <a:ea typeface="+mn-ea"/>
              <a:cs typeface="+mn-ea"/>
              <a:sym typeface="+mn-lt"/>
            </a:endParaRPr>
          </a:p>
        </p:txBody>
      </p:sp>
      <p:sp>
        <p:nvSpPr>
          <p:cNvPr id="30744" name="AutoShape 103"/>
          <p:cNvSpPr>
            <a:spLocks noChangeArrowheads="1"/>
          </p:cNvSpPr>
          <p:nvPr/>
        </p:nvSpPr>
        <p:spPr bwMode="auto">
          <a:xfrm>
            <a:off x="4564749" y="1174311"/>
            <a:ext cx="1296000" cy="180000"/>
          </a:xfrm>
          <a:prstGeom prst="roundRect">
            <a:avLst>
              <a:gd name="adj" fmla="val 13273"/>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prstClr val="white"/>
                </a:solidFill>
                <a:latin typeface="Impact" panose="020B0806030902050204" pitchFamily="34" charset="0"/>
                <a:ea typeface="+mj-ea"/>
                <a:sym typeface="+mn-lt"/>
              </a:rPr>
              <a:t>North America</a:t>
            </a:r>
            <a:endParaRPr lang="ko-KR" altLang="en-US" sz="1200" dirty="0">
              <a:solidFill>
                <a:prstClr val="white"/>
              </a:solidFill>
              <a:latin typeface="Impact" panose="020B0806030902050204" pitchFamily="34" charset="0"/>
              <a:ea typeface="+mj-ea"/>
              <a:sym typeface="+mn-lt"/>
            </a:endParaRPr>
          </a:p>
        </p:txBody>
      </p:sp>
      <p:sp>
        <p:nvSpPr>
          <p:cNvPr id="30747" name="AutoShape 104"/>
          <p:cNvSpPr>
            <a:spLocks noChangeArrowheads="1"/>
          </p:cNvSpPr>
          <p:nvPr/>
        </p:nvSpPr>
        <p:spPr bwMode="auto">
          <a:xfrm>
            <a:off x="6648578" y="3793269"/>
            <a:ext cx="1296000" cy="180000"/>
          </a:xfrm>
          <a:prstGeom prst="roundRect">
            <a:avLst>
              <a:gd name="adj" fmla="val 13273"/>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prstClr val="white"/>
                </a:solidFill>
                <a:latin typeface="Impact" panose="020B0806030902050204" pitchFamily="34" charset="0"/>
                <a:ea typeface="+mj-ea"/>
                <a:sym typeface="+mn-lt"/>
              </a:rPr>
              <a:t>South America</a:t>
            </a:r>
            <a:endParaRPr lang="ko-KR" altLang="en-US" sz="1200" dirty="0">
              <a:solidFill>
                <a:prstClr val="white"/>
              </a:solidFill>
              <a:latin typeface="Impact" panose="020B0806030902050204" pitchFamily="34" charset="0"/>
              <a:ea typeface="+mj-ea"/>
              <a:sym typeface="+mn-lt"/>
            </a:endParaRPr>
          </a:p>
        </p:txBody>
      </p:sp>
      <p:sp>
        <p:nvSpPr>
          <p:cNvPr id="30750" name="AutoShape 157"/>
          <p:cNvSpPr>
            <a:spLocks noChangeArrowheads="1"/>
          </p:cNvSpPr>
          <p:nvPr/>
        </p:nvSpPr>
        <p:spPr bwMode="auto">
          <a:xfrm>
            <a:off x="2367557" y="3424843"/>
            <a:ext cx="1296000" cy="180000"/>
          </a:xfrm>
          <a:prstGeom prst="roundRect">
            <a:avLst>
              <a:gd name="adj" fmla="val 13273"/>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prstClr val="white"/>
                </a:solidFill>
                <a:latin typeface="Impact" panose="020B0806030902050204" pitchFamily="34" charset="0"/>
                <a:ea typeface="+mj-ea"/>
                <a:sym typeface="+mn-lt"/>
              </a:rPr>
              <a:t>Africa</a:t>
            </a:r>
            <a:endParaRPr lang="ko-KR" altLang="en-US" sz="1200">
              <a:solidFill>
                <a:prstClr val="white"/>
              </a:solidFill>
              <a:latin typeface="Impact" panose="020B0806030902050204" pitchFamily="34" charset="0"/>
              <a:ea typeface="+mj-ea"/>
              <a:sym typeface="+mn-lt"/>
            </a:endParaRPr>
          </a:p>
        </p:txBody>
      </p:sp>
      <p:sp>
        <p:nvSpPr>
          <p:cNvPr id="30753" name="AutoShape 158"/>
          <p:cNvSpPr>
            <a:spLocks noChangeArrowheads="1"/>
          </p:cNvSpPr>
          <p:nvPr/>
        </p:nvSpPr>
        <p:spPr bwMode="auto">
          <a:xfrm>
            <a:off x="4051891" y="3793269"/>
            <a:ext cx="1296000" cy="180000"/>
          </a:xfrm>
          <a:prstGeom prst="roundRect">
            <a:avLst>
              <a:gd name="adj" fmla="val 13273"/>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prstClr val="white"/>
                </a:solidFill>
                <a:latin typeface="Impact" panose="020B0806030902050204" pitchFamily="34" charset="0"/>
                <a:ea typeface="+mj-ea"/>
                <a:sym typeface="+mn-lt"/>
              </a:rPr>
              <a:t>Australia</a:t>
            </a:r>
            <a:endParaRPr lang="ko-KR" altLang="en-US" sz="1200" dirty="0">
              <a:solidFill>
                <a:prstClr val="white"/>
              </a:solidFill>
              <a:latin typeface="Impact" panose="020B0806030902050204" pitchFamily="34" charset="0"/>
              <a:ea typeface="+mj-ea"/>
              <a:sym typeface="+mn-lt"/>
            </a:endParaRPr>
          </a:p>
        </p:txBody>
      </p:sp>
      <p:sp>
        <p:nvSpPr>
          <p:cNvPr id="30759" name="AutoShape 155"/>
          <p:cNvSpPr>
            <a:spLocks noChangeArrowheads="1"/>
          </p:cNvSpPr>
          <p:nvPr/>
        </p:nvSpPr>
        <p:spPr bwMode="auto">
          <a:xfrm>
            <a:off x="1346789" y="1112323"/>
            <a:ext cx="1296000" cy="180000"/>
          </a:xfrm>
          <a:prstGeom prst="roundRect">
            <a:avLst>
              <a:gd name="adj" fmla="val 13273"/>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prstClr val="white"/>
                </a:solidFill>
                <a:latin typeface="Impact" panose="020B0806030902050204" pitchFamily="34" charset="0"/>
                <a:ea typeface="+mj-ea"/>
                <a:sym typeface="+mn-lt"/>
              </a:rPr>
              <a:t>Europe</a:t>
            </a:r>
            <a:endParaRPr lang="ko-KR" altLang="en-US" sz="1200">
              <a:solidFill>
                <a:prstClr val="white"/>
              </a:solidFill>
              <a:latin typeface="Impact" panose="020B0806030902050204" pitchFamily="34" charset="0"/>
              <a:ea typeface="+mj-ea"/>
              <a:sym typeface="+mn-lt"/>
            </a:endParaRPr>
          </a:p>
        </p:txBody>
      </p:sp>
      <p:sp>
        <p:nvSpPr>
          <p:cNvPr id="30756" name="AutoShape 156"/>
          <p:cNvSpPr>
            <a:spLocks noChangeArrowheads="1"/>
          </p:cNvSpPr>
          <p:nvPr/>
        </p:nvSpPr>
        <p:spPr bwMode="auto">
          <a:xfrm>
            <a:off x="4193925" y="2625808"/>
            <a:ext cx="1296000" cy="180000"/>
          </a:xfrm>
          <a:prstGeom prst="roundRect">
            <a:avLst>
              <a:gd name="adj" fmla="val 13273"/>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prstClr val="white"/>
                </a:solidFill>
                <a:latin typeface="Impact" panose="020B0806030902050204" pitchFamily="34" charset="0"/>
                <a:ea typeface="+mj-ea"/>
                <a:sym typeface="+mn-lt"/>
              </a:rPr>
              <a:t>Asia</a:t>
            </a:r>
            <a:endParaRPr lang="ko-KR" altLang="en-US" sz="1200" dirty="0">
              <a:solidFill>
                <a:prstClr val="white"/>
              </a:solidFill>
              <a:latin typeface="Impact" panose="020B0806030902050204" pitchFamily="34" charset="0"/>
              <a:ea typeface="+mj-ea"/>
              <a:sym typeface="+mn-lt"/>
            </a:endParaRPr>
          </a:p>
        </p:txBody>
      </p:sp>
      <p:grpSp>
        <p:nvGrpSpPr>
          <p:cNvPr id="22" name="组合 21"/>
          <p:cNvGrpSpPr/>
          <p:nvPr/>
        </p:nvGrpSpPr>
        <p:grpSpPr>
          <a:xfrm>
            <a:off x="1454384" y="1122790"/>
            <a:ext cx="5855733" cy="2550341"/>
            <a:chOff x="1454384" y="1122790"/>
            <a:chExt cx="5855733" cy="2550341"/>
          </a:xfrm>
          <a:solidFill>
            <a:srgbClr val="C00000"/>
          </a:solidFill>
        </p:grpSpPr>
        <p:grpSp>
          <p:nvGrpSpPr>
            <p:cNvPr id="12" name="组合 11"/>
            <p:cNvGrpSpPr/>
            <p:nvPr/>
          </p:nvGrpSpPr>
          <p:grpSpPr>
            <a:xfrm>
              <a:off x="4850086" y="1591823"/>
              <a:ext cx="2185240" cy="2081308"/>
              <a:chOff x="5148499" y="1438435"/>
              <a:chExt cx="2760692" cy="2629391"/>
            </a:xfrm>
            <a:grpFill/>
            <a:effectLst/>
          </p:grpSpPr>
          <p:sp>
            <p:nvSpPr>
              <p:cNvPr id="30740" name="Freeform 26"/>
              <p:cNvSpPr>
                <a:spLocks/>
              </p:cNvSpPr>
              <p:nvPr/>
            </p:nvSpPr>
            <p:spPr bwMode="auto">
              <a:xfrm>
                <a:off x="5148499" y="1438435"/>
                <a:ext cx="2760692" cy="2629391"/>
              </a:xfrm>
              <a:custGeom>
                <a:avLst/>
                <a:gdLst/>
                <a:ahLst/>
                <a:cxnLst>
                  <a:cxn ang="0">
                    <a:pos x="72" y="189"/>
                  </a:cxn>
                  <a:cxn ang="0">
                    <a:pos x="344" y="55"/>
                  </a:cxn>
                  <a:cxn ang="0">
                    <a:pos x="566" y="43"/>
                  </a:cxn>
                  <a:cxn ang="0">
                    <a:pos x="678" y="73"/>
                  </a:cxn>
                  <a:cxn ang="0">
                    <a:pos x="736" y="129"/>
                  </a:cxn>
                  <a:cxn ang="0">
                    <a:pos x="860" y="123"/>
                  </a:cxn>
                  <a:cxn ang="0">
                    <a:pos x="1020" y="104"/>
                  </a:cxn>
                  <a:cxn ang="0">
                    <a:pos x="973" y="58"/>
                  </a:cxn>
                  <a:cxn ang="0">
                    <a:pos x="1019" y="34"/>
                  </a:cxn>
                  <a:cxn ang="0">
                    <a:pos x="1069" y="114"/>
                  </a:cxn>
                  <a:cxn ang="0">
                    <a:pos x="1146" y="89"/>
                  </a:cxn>
                  <a:cxn ang="0">
                    <a:pos x="1189" y="100"/>
                  </a:cxn>
                  <a:cxn ang="0">
                    <a:pos x="1114" y="207"/>
                  </a:cxn>
                  <a:cxn ang="0">
                    <a:pos x="1025" y="301"/>
                  </a:cxn>
                  <a:cxn ang="0">
                    <a:pos x="1005" y="385"/>
                  </a:cxn>
                  <a:cxn ang="0">
                    <a:pos x="1037" y="391"/>
                  </a:cxn>
                  <a:cxn ang="0">
                    <a:pos x="1093" y="467"/>
                  </a:cxn>
                  <a:cxn ang="0">
                    <a:pos x="1229" y="434"/>
                  </a:cxn>
                  <a:cxn ang="0">
                    <a:pos x="1275" y="305"/>
                  </a:cxn>
                  <a:cxn ang="0">
                    <a:pos x="1364" y="391"/>
                  </a:cxn>
                  <a:cxn ang="0">
                    <a:pos x="1479" y="438"/>
                  </a:cxn>
                  <a:cxn ang="0">
                    <a:pos x="1423" y="606"/>
                  </a:cxn>
                  <a:cxn ang="0">
                    <a:pos x="1428" y="684"/>
                  </a:cxn>
                  <a:cxn ang="0">
                    <a:pos x="1358" y="746"/>
                  </a:cxn>
                  <a:cxn ang="0">
                    <a:pos x="1263" y="837"/>
                  </a:cxn>
                  <a:cxn ang="0">
                    <a:pos x="1194" y="1058"/>
                  </a:cxn>
                  <a:cxn ang="0">
                    <a:pos x="1090" y="992"/>
                  </a:cxn>
                  <a:cxn ang="0">
                    <a:pos x="978" y="1024"/>
                  </a:cxn>
                  <a:cxn ang="0">
                    <a:pos x="1035" y="1152"/>
                  </a:cxn>
                  <a:cxn ang="0">
                    <a:pos x="1076" y="1131"/>
                  </a:cxn>
                  <a:cxn ang="0">
                    <a:pos x="1153" y="1211"/>
                  </a:cxn>
                  <a:cxn ang="0">
                    <a:pos x="1195" y="1288"/>
                  </a:cxn>
                  <a:cxn ang="0">
                    <a:pos x="1268" y="1289"/>
                  </a:cxn>
                  <a:cxn ang="0">
                    <a:pos x="1509" y="1297"/>
                  </a:cxn>
                  <a:cxn ang="0">
                    <a:pos x="1608" y="1357"/>
                  </a:cxn>
                  <a:cxn ang="0">
                    <a:pos x="1623" y="1458"/>
                  </a:cxn>
                  <a:cxn ang="0">
                    <a:pos x="1734" y="1507"/>
                  </a:cxn>
                  <a:cxn ang="0">
                    <a:pos x="1823" y="1502"/>
                  </a:cxn>
                  <a:cxn ang="0">
                    <a:pos x="1840" y="1570"/>
                  </a:cxn>
                  <a:cxn ang="0">
                    <a:pos x="1763" y="1683"/>
                  </a:cxn>
                  <a:cxn ang="0">
                    <a:pos x="1743" y="1780"/>
                  </a:cxn>
                  <a:cxn ang="0">
                    <a:pos x="1624" y="1905"/>
                  </a:cxn>
                  <a:cxn ang="0">
                    <a:pos x="1512" y="2028"/>
                  </a:cxn>
                  <a:cxn ang="0">
                    <a:pos x="1460" y="2086"/>
                  </a:cxn>
                  <a:cxn ang="0">
                    <a:pos x="1417" y="2239"/>
                  </a:cxn>
                  <a:cxn ang="0">
                    <a:pos x="1324" y="2341"/>
                  </a:cxn>
                  <a:cxn ang="0">
                    <a:pos x="1342" y="1935"/>
                  </a:cxn>
                  <a:cxn ang="0">
                    <a:pos x="1355" y="1813"/>
                  </a:cxn>
                  <a:cxn ang="0">
                    <a:pos x="1322" y="1664"/>
                  </a:cxn>
                  <a:cxn ang="0">
                    <a:pos x="1248" y="1575"/>
                  </a:cxn>
                  <a:cxn ang="0">
                    <a:pos x="1186" y="1466"/>
                  </a:cxn>
                  <a:cxn ang="0">
                    <a:pos x="1232" y="1353"/>
                  </a:cxn>
                  <a:cxn ang="0">
                    <a:pos x="1078" y="1261"/>
                  </a:cxn>
                  <a:cxn ang="0">
                    <a:pos x="893" y="1181"/>
                  </a:cxn>
                  <a:cxn ang="0">
                    <a:pos x="887" y="1093"/>
                  </a:cxn>
                  <a:cxn ang="0">
                    <a:pos x="777" y="986"/>
                  </a:cxn>
                  <a:cxn ang="0">
                    <a:pos x="816" y="1093"/>
                  </a:cxn>
                  <a:cxn ang="0">
                    <a:pos x="661" y="921"/>
                  </a:cxn>
                  <a:cxn ang="0">
                    <a:pos x="613" y="850"/>
                  </a:cxn>
                  <a:cxn ang="0">
                    <a:pos x="626" y="760"/>
                  </a:cxn>
                  <a:cxn ang="0">
                    <a:pos x="428" y="406"/>
                  </a:cxn>
                  <a:cxn ang="0">
                    <a:pos x="102" y="471"/>
                  </a:cxn>
                </a:cxnLst>
                <a:rect l="0" t="0" r="r" b="b"/>
                <a:pathLst>
                  <a:path w="1845" h="2343">
                    <a:moveTo>
                      <a:pt x="114" y="403"/>
                    </a:moveTo>
                    <a:lnTo>
                      <a:pt x="90" y="403"/>
                    </a:lnTo>
                    <a:lnTo>
                      <a:pt x="65" y="388"/>
                    </a:lnTo>
                    <a:lnTo>
                      <a:pt x="30" y="361"/>
                    </a:lnTo>
                    <a:lnTo>
                      <a:pt x="30" y="329"/>
                    </a:lnTo>
                    <a:lnTo>
                      <a:pt x="75" y="284"/>
                    </a:lnTo>
                    <a:lnTo>
                      <a:pt x="80" y="242"/>
                    </a:lnTo>
                    <a:lnTo>
                      <a:pt x="33" y="242"/>
                    </a:lnTo>
                    <a:lnTo>
                      <a:pt x="18" y="197"/>
                    </a:lnTo>
                    <a:lnTo>
                      <a:pt x="72" y="189"/>
                    </a:lnTo>
                    <a:lnTo>
                      <a:pt x="25" y="154"/>
                    </a:lnTo>
                    <a:lnTo>
                      <a:pt x="0" y="120"/>
                    </a:lnTo>
                    <a:lnTo>
                      <a:pt x="18" y="92"/>
                    </a:lnTo>
                    <a:lnTo>
                      <a:pt x="83" y="80"/>
                    </a:lnTo>
                    <a:lnTo>
                      <a:pt x="90" y="35"/>
                    </a:lnTo>
                    <a:lnTo>
                      <a:pt x="152" y="5"/>
                    </a:lnTo>
                    <a:lnTo>
                      <a:pt x="195" y="35"/>
                    </a:lnTo>
                    <a:lnTo>
                      <a:pt x="259" y="40"/>
                    </a:lnTo>
                    <a:lnTo>
                      <a:pt x="309" y="40"/>
                    </a:lnTo>
                    <a:lnTo>
                      <a:pt x="344" y="55"/>
                    </a:lnTo>
                    <a:lnTo>
                      <a:pt x="382" y="77"/>
                    </a:lnTo>
                    <a:lnTo>
                      <a:pt x="413" y="97"/>
                    </a:lnTo>
                    <a:lnTo>
                      <a:pt x="463" y="85"/>
                    </a:lnTo>
                    <a:lnTo>
                      <a:pt x="513" y="40"/>
                    </a:lnTo>
                    <a:lnTo>
                      <a:pt x="519" y="37"/>
                    </a:lnTo>
                    <a:lnTo>
                      <a:pt x="534" y="34"/>
                    </a:lnTo>
                    <a:lnTo>
                      <a:pt x="542" y="34"/>
                    </a:lnTo>
                    <a:lnTo>
                      <a:pt x="551" y="34"/>
                    </a:lnTo>
                    <a:lnTo>
                      <a:pt x="560" y="37"/>
                    </a:lnTo>
                    <a:lnTo>
                      <a:pt x="566" y="43"/>
                    </a:lnTo>
                    <a:lnTo>
                      <a:pt x="573" y="50"/>
                    </a:lnTo>
                    <a:lnTo>
                      <a:pt x="582" y="56"/>
                    </a:lnTo>
                    <a:lnTo>
                      <a:pt x="592" y="62"/>
                    </a:lnTo>
                    <a:lnTo>
                      <a:pt x="602" y="67"/>
                    </a:lnTo>
                    <a:lnTo>
                      <a:pt x="622" y="74"/>
                    </a:lnTo>
                    <a:lnTo>
                      <a:pt x="635" y="77"/>
                    </a:lnTo>
                    <a:lnTo>
                      <a:pt x="646" y="76"/>
                    </a:lnTo>
                    <a:lnTo>
                      <a:pt x="659" y="73"/>
                    </a:lnTo>
                    <a:lnTo>
                      <a:pt x="669" y="73"/>
                    </a:lnTo>
                    <a:lnTo>
                      <a:pt x="678" y="73"/>
                    </a:lnTo>
                    <a:lnTo>
                      <a:pt x="687" y="74"/>
                    </a:lnTo>
                    <a:lnTo>
                      <a:pt x="696" y="77"/>
                    </a:lnTo>
                    <a:lnTo>
                      <a:pt x="706" y="82"/>
                    </a:lnTo>
                    <a:lnTo>
                      <a:pt x="714" y="88"/>
                    </a:lnTo>
                    <a:lnTo>
                      <a:pt x="720" y="94"/>
                    </a:lnTo>
                    <a:lnTo>
                      <a:pt x="726" y="98"/>
                    </a:lnTo>
                    <a:lnTo>
                      <a:pt x="732" y="107"/>
                    </a:lnTo>
                    <a:lnTo>
                      <a:pt x="735" y="112"/>
                    </a:lnTo>
                    <a:lnTo>
                      <a:pt x="735" y="117"/>
                    </a:lnTo>
                    <a:lnTo>
                      <a:pt x="736" y="129"/>
                    </a:lnTo>
                    <a:lnTo>
                      <a:pt x="738" y="135"/>
                    </a:lnTo>
                    <a:lnTo>
                      <a:pt x="741" y="141"/>
                    </a:lnTo>
                    <a:lnTo>
                      <a:pt x="746" y="145"/>
                    </a:lnTo>
                    <a:lnTo>
                      <a:pt x="750" y="147"/>
                    </a:lnTo>
                    <a:lnTo>
                      <a:pt x="800" y="147"/>
                    </a:lnTo>
                    <a:lnTo>
                      <a:pt x="827" y="147"/>
                    </a:lnTo>
                    <a:lnTo>
                      <a:pt x="835" y="127"/>
                    </a:lnTo>
                    <a:lnTo>
                      <a:pt x="838" y="126"/>
                    </a:lnTo>
                    <a:lnTo>
                      <a:pt x="847" y="124"/>
                    </a:lnTo>
                    <a:lnTo>
                      <a:pt x="860" y="123"/>
                    </a:lnTo>
                    <a:lnTo>
                      <a:pt x="877" y="123"/>
                    </a:lnTo>
                    <a:lnTo>
                      <a:pt x="898" y="126"/>
                    </a:lnTo>
                    <a:lnTo>
                      <a:pt x="924" y="127"/>
                    </a:lnTo>
                    <a:lnTo>
                      <a:pt x="954" y="127"/>
                    </a:lnTo>
                    <a:lnTo>
                      <a:pt x="976" y="127"/>
                    </a:lnTo>
                    <a:lnTo>
                      <a:pt x="1004" y="127"/>
                    </a:lnTo>
                    <a:lnTo>
                      <a:pt x="1008" y="123"/>
                    </a:lnTo>
                    <a:lnTo>
                      <a:pt x="1013" y="118"/>
                    </a:lnTo>
                    <a:lnTo>
                      <a:pt x="1017" y="112"/>
                    </a:lnTo>
                    <a:lnTo>
                      <a:pt x="1020" y="104"/>
                    </a:lnTo>
                    <a:lnTo>
                      <a:pt x="1022" y="101"/>
                    </a:lnTo>
                    <a:lnTo>
                      <a:pt x="1020" y="98"/>
                    </a:lnTo>
                    <a:lnTo>
                      <a:pt x="1019" y="94"/>
                    </a:lnTo>
                    <a:lnTo>
                      <a:pt x="1017" y="91"/>
                    </a:lnTo>
                    <a:lnTo>
                      <a:pt x="1013" y="88"/>
                    </a:lnTo>
                    <a:lnTo>
                      <a:pt x="1007" y="85"/>
                    </a:lnTo>
                    <a:lnTo>
                      <a:pt x="995" y="79"/>
                    </a:lnTo>
                    <a:lnTo>
                      <a:pt x="986" y="71"/>
                    </a:lnTo>
                    <a:lnTo>
                      <a:pt x="978" y="65"/>
                    </a:lnTo>
                    <a:lnTo>
                      <a:pt x="973" y="58"/>
                    </a:lnTo>
                    <a:lnTo>
                      <a:pt x="966" y="47"/>
                    </a:lnTo>
                    <a:lnTo>
                      <a:pt x="964" y="43"/>
                    </a:lnTo>
                    <a:lnTo>
                      <a:pt x="972" y="20"/>
                    </a:lnTo>
                    <a:lnTo>
                      <a:pt x="984" y="0"/>
                    </a:lnTo>
                    <a:lnTo>
                      <a:pt x="1011" y="0"/>
                    </a:lnTo>
                    <a:lnTo>
                      <a:pt x="1011" y="6"/>
                    </a:lnTo>
                    <a:lnTo>
                      <a:pt x="1013" y="18"/>
                    </a:lnTo>
                    <a:lnTo>
                      <a:pt x="1013" y="24"/>
                    </a:lnTo>
                    <a:lnTo>
                      <a:pt x="1016" y="29"/>
                    </a:lnTo>
                    <a:lnTo>
                      <a:pt x="1019" y="34"/>
                    </a:lnTo>
                    <a:lnTo>
                      <a:pt x="1022" y="35"/>
                    </a:lnTo>
                    <a:lnTo>
                      <a:pt x="1025" y="37"/>
                    </a:lnTo>
                    <a:lnTo>
                      <a:pt x="1026" y="38"/>
                    </a:lnTo>
                    <a:lnTo>
                      <a:pt x="1032" y="46"/>
                    </a:lnTo>
                    <a:lnTo>
                      <a:pt x="1037" y="56"/>
                    </a:lnTo>
                    <a:lnTo>
                      <a:pt x="1041" y="70"/>
                    </a:lnTo>
                    <a:lnTo>
                      <a:pt x="1049" y="94"/>
                    </a:lnTo>
                    <a:lnTo>
                      <a:pt x="1053" y="104"/>
                    </a:lnTo>
                    <a:lnTo>
                      <a:pt x="1061" y="109"/>
                    </a:lnTo>
                    <a:lnTo>
                      <a:pt x="1069" y="114"/>
                    </a:lnTo>
                    <a:lnTo>
                      <a:pt x="1079" y="120"/>
                    </a:lnTo>
                    <a:lnTo>
                      <a:pt x="1090" y="123"/>
                    </a:lnTo>
                    <a:lnTo>
                      <a:pt x="1102" y="126"/>
                    </a:lnTo>
                    <a:lnTo>
                      <a:pt x="1106" y="126"/>
                    </a:lnTo>
                    <a:lnTo>
                      <a:pt x="1112" y="124"/>
                    </a:lnTo>
                    <a:lnTo>
                      <a:pt x="1117" y="123"/>
                    </a:lnTo>
                    <a:lnTo>
                      <a:pt x="1121" y="120"/>
                    </a:lnTo>
                    <a:lnTo>
                      <a:pt x="1129" y="112"/>
                    </a:lnTo>
                    <a:lnTo>
                      <a:pt x="1137" y="104"/>
                    </a:lnTo>
                    <a:lnTo>
                      <a:pt x="1146" y="89"/>
                    </a:lnTo>
                    <a:lnTo>
                      <a:pt x="1152" y="77"/>
                    </a:lnTo>
                    <a:lnTo>
                      <a:pt x="1153" y="73"/>
                    </a:lnTo>
                    <a:lnTo>
                      <a:pt x="1162" y="73"/>
                    </a:lnTo>
                    <a:lnTo>
                      <a:pt x="1170" y="73"/>
                    </a:lnTo>
                    <a:lnTo>
                      <a:pt x="1179" y="76"/>
                    </a:lnTo>
                    <a:lnTo>
                      <a:pt x="1183" y="79"/>
                    </a:lnTo>
                    <a:lnTo>
                      <a:pt x="1186" y="82"/>
                    </a:lnTo>
                    <a:lnTo>
                      <a:pt x="1188" y="86"/>
                    </a:lnTo>
                    <a:lnTo>
                      <a:pt x="1189" y="92"/>
                    </a:lnTo>
                    <a:lnTo>
                      <a:pt x="1189" y="100"/>
                    </a:lnTo>
                    <a:lnTo>
                      <a:pt x="1188" y="109"/>
                    </a:lnTo>
                    <a:lnTo>
                      <a:pt x="1185" y="120"/>
                    </a:lnTo>
                    <a:lnTo>
                      <a:pt x="1179" y="130"/>
                    </a:lnTo>
                    <a:lnTo>
                      <a:pt x="1167" y="154"/>
                    </a:lnTo>
                    <a:lnTo>
                      <a:pt x="1155" y="172"/>
                    </a:lnTo>
                    <a:lnTo>
                      <a:pt x="1144" y="186"/>
                    </a:lnTo>
                    <a:lnTo>
                      <a:pt x="1133" y="195"/>
                    </a:lnTo>
                    <a:lnTo>
                      <a:pt x="1126" y="201"/>
                    </a:lnTo>
                    <a:lnTo>
                      <a:pt x="1120" y="206"/>
                    </a:lnTo>
                    <a:lnTo>
                      <a:pt x="1114" y="207"/>
                    </a:lnTo>
                    <a:lnTo>
                      <a:pt x="1064" y="215"/>
                    </a:lnTo>
                    <a:lnTo>
                      <a:pt x="1106" y="249"/>
                    </a:lnTo>
                    <a:lnTo>
                      <a:pt x="1087" y="257"/>
                    </a:lnTo>
                    <a:lnTo>
                      <a:pt x="1067" y="264"/>
                    </a:lnTo>
                    <a:lnTo>
                      <a:pt x="1049" y="272"/>
                    </a:lnTo>
                    <a:lnTo>
                      <a:pt x="1041" y="277"/>
                    </a:lnTo>
                    <a:lnTo>
                      <a:pt x="1035" y="283"/>
                    </a:lnTo>
                    <a:lnTo>
                      <a:pt x="1031" y="289"/>
                    </a:lnTo>
                    <a:lnTo>
                      <a:pt x="1026" y="295"/>
                    </a:lnTo>
                    <a:lnTo>
                      <a:pt x="1025" y="301"/>
                    </a:lnTo>
                    <a:lnTo>
                      <a:pt x="1023" y="307"/>
                    </a:lnTo>
                    <a:lnTo>
                      <a:pt x="1022" y="319"/>
                    </a:lnTo>
                    <a:lnTo>
                      <a:pt x="1022" y="325"/>
                    </a:lnTo>
                    <a:lnTo>
                      <a:pt x="1019" y="332"/>
                    </a:lnTo>
                    <a:lnTo>
                      <a:pt x="1013" y="347"/>
                    </a:lnTo>
                    <a:lnTo>
                      <a:pt x="1007" y="364"/>
                    </a:lnTo>
                    <a:lnTo>
                      <a:pt x="1004" y="372"/>
                    </a:lnTo>
                    <a:lnTo>
                      <a:pt x="1004" y="379"/>
                    </a:lnTo>
                    <a:lnTo>
                      <a:pt x="1004" y="382"/>
                    </a:lnTo>
                    <a:lnTo>
                      <a:pt x="1005" y="385"/>
                    </a:lnTo>
                    <a:lnTo>
                      <a:pt x="1007" y="385"/>
                    </a:lnTo>
                    <a:lnTo>
                      <a:pt x="1008" y="387"/>
                    </a:lnTo>
                    <a:lnTo>
                      <a:pt x="1014" y="385"/>
                    </a:lnTo>
                    <a:lnTo>
                      <a:pt x="1020" y="382"/>
                    </a:lnTo>
                    <a:lnTo>
                      <a:pt x="1026" y="381"/>
                    </a:lnTo>
                    <a:lnTo>
                      <a:pt x="1032" y="381"/>
                    </a:lnTo>
                    <a:lnTo>
                      <a:pt x="1034" y="382"/>
                    </a:lnTo>
                    <a:lnTo>
                      <a:pt x="1035" y="384"/>
                    </a:lnTo>
                    <a:lnTo>
                      <a:pt x="1037" y="387"/>
                    </a:lnTo>
                    <a:lnTo>
                      <a:pt x="1037" y="391"/>
                    </a:lnTo>
                    <a:lnTo>
                      <a:pt x="1038" y="396"/>
                    </a:lnTo>
                    <a:lnTo>
                      <a:pt x="1040" y="402"/>
                    </a:lnTo>
                    <a:lnTo>
                      <a:pt x="1046" y="412"/>
                    </a:lnTo>
                    <a:lnTo>
                      <a:pt x="1055" y="421"/>
                    </a:lnTo>
                    <a:lnTo>
                      <a:pt x="1064" y="432"/>
                    </a:lnTo>
                    <a:lnTo>
                      <a:pt x="1082" y="450"/>
                    </a:lnTo>
                    <a:lnTo>
                      <a:pt x="1088" y="458"/>
                    </a:lnTo>
                    <a:lnTo>
                      <a:pt x="1091" y="461"/>
                    </a:lnTo>
                    <a:lnTo>
                      <a:pt x="1091" y="464"/>
                    </a:lnTo>
                    <a:lnTo>
                      <a:pt x="1093" y="467"/>
                    </a:lnTo>
                    <a:lnTo>
                      <a:pt x="1094" y="471"/>
                    </a:lnTo>
                    <a:lnTo>
                      <a:pt x="1103" y="479"/>
                    </a:lnTo>
                    <a:lnTo>
                      <a:pt x="1115" y="486"/>
                    </a:lnTo>
                    <a:lnTo>
                      <a:pt x="1129" y="495"/>
                    </a:lnTo>
                    <a:lnTo>
                      <a:pt x="1156" y="509"/>
                    </a:lnTo>
                    <a:lnTo>
                      <a:pt x="1168" y="514"/>
                    </a:lnTo>
                    <a:lnTo>
                      <a:pt x="1191" y="560"/>
                    </a:lnTo>
                    <a:lnTo>
                      <a:pt x="1210" y="556"/>
                    </a:lnTo>
                    <a:lnTo>
                      <a:pt x="1226" y="506"/>
                    </a:lnTo>
                    <a:lnTo>
                      <a:pt x="1229" y="434"/>
                    </a:lnTo>
                    <a:lnTo>
                      <a:pt x="1229" y="391"/>
                    </a:lnTo>
                    <a:lnTo>
                      <a:pt x="1232" y="376"/>
                    </a:lnTo>
                    <a:lnTo>
                      <a:pt x="1236" y="360"/>
                    </a:lnTo>
                    <a:lnTo>
                      <a:pt x="1242" y="341"/>
                    </a:lnTo>
                    <a:lnTo>
                      <a:pt x="1248" y="325"/>
                    </a:lnTo>
                    <a:lnTo>
                      <a:pt x="1253" y="319"/>
                    </a:lnTo>
                    <a:lnTo>
                      <a:pt x="1259" y="313"/>
                    </a:lnTo>
                    <a:lnTo>
                      <a:pt x="1263" y="308"/>
                    </a:lnTo>
                    <a:lnTo>
                      <a:pt x="1269" y="305"/>
                    </a:lnTo>
                    <a:lnTo>
                      <a:pt x="1275" y="305"/>
                    </a:lnTo>
                    <a:lnTo>
                      <a:pt x="1283" y="307"/>
                    </a:lnTo>
                    <a:lnTo>
                      <a:pt x="1297" y="314"/>
                    </a:lnTo>
                    <a:lnTo>
                      <a:pt x="1310" y="323"/>
                    </a:lnTo>
                    <a:lnTo>
                      <a:pt x="1322" y="334"/>
                    </a:lnTo>
                    <a:lnTo>
                      <a:pt x="1333" y="344"/>
                    </a:lnTo>
                    <a:lnTo>
                      <a:pt x="1342" y="355"/>
                    </a:lnTo>
                    <a:lnTo>
                      <a:pt x="1349" y="364"/>
                    </a:lnTo>
                    <a:lnTo>
                      <a:pt x="1355" y="375"/>
                    </a:lnTo>
                    <a:lnTo>
                      <a:pt x="1360" y="384"/>
                    </a:lnTo>
                    <a:lnTo>
                      <a:pt x="1364" y="391"/>
                    </a:lnTo>
                    <a:lnTo>
                      <a:pt x="1370" y="399"/>
                    </a:lnTo>
                    <a:lnTo>
                      <a:pt x="1380" y="405"/>
                    </a:lnTo>
                    <a:lnTo>
                      <a:pt x="1389" y="409"/>
                    </a:lnTo>
                    <a:lnTo>
                      <a:pt x="1405" y="415"/>
                    </a:lnTo>
                    <a:lnTo>
                      <a:pt x="1413" y="418"/>
                    </a:lnTo>
                    <a:lnTo>
                      <a:pt x="1420" y="372"/>
                    </a:lnTo>
                    <a:lnTo>
                      <a:pt x="1431" y="384"/>
                    </a:lnTo>
                    <a:lnTo>
                      <a:pt x="1455" y="409"/>
                    </a:lnTo>
                    <a:lnTo>
                      <a:pt x="1467" y="424"/>
                    </a:lnTo>
                    <a:lnTo>
                      <a:pt x="1479" y="438"/>
                    </a:lnTo>
                    <a:lnTo>
                      <a:pt x="1487" y="452"/>
                    </a:lnTo>
                    <a:lnTo>
                      <a:pt x="1488" y="456"/>
                    </a:lnTo>
                    <a:lnTo>
                      <a:pt x="1490" y="461"/>
                    </a:lnTo>
                    <a:lnTo>
                      <a:pt x="1491" y="470"/>
                    </a:lnTo>
                    <a:lnTo>
                      <a:pt x="1494" y="485"/>
                    </a:lnTo>
                    <a:lnTo>
                      <a:pt x="1505" y="520"/>
                    </a:lnTo>
                    <a:lnTo>
                      <a:pt x="1520" y="563"/>
                    </a:lnTo>
                    <a:lnTo>
                      <a:pt x="1475" y="603"/>
                    </a:lnTo>
                    <a:lnTo>
                      <a:pt x="1446" y="603"/>
                    </a:lnTo>
                    <a:lnTo>
                      <a:pt x="1423" y="606"/>
                    </a:lnTo>
                    <a:lnTo>
                      <a:pt x="1413" y="607"/>
                    </a:lnTo>
                    <a:lnTo>
                      <a:pt x="1405" y="610"/>
                    </a:lnTo>
                    <a:lnTo>
                      <a:pt x="1399" y="615"/>
                    </a:lnTo>
                    <a:lnTo>
                      <a:pt x="1392" y="621"/>
                    </a:lnTo>
                    <a:lnTo>
                      <a:pt x="1377" y="636"/>
                    </a:lnTo>
                    <a:lnTo>
                      <a:pt x="1360" y="655"/>
                    </a:lnTo>
                    <a:lnTo>
                      <a:pt x="1386" y="663"/>
                    </a:lnTo>
                    <a:lnTo>
                      <a:pt x="1432" y="663"/>
                    </a:lnTo>
                    <a:lnTo>
                      <a:pt x="1431" y="671"/>
                    </a:lnTo>
                    <a:lnTo>
                      <a:pt x="1428" y="684"/>
                    </a:lnTo>
                    <a:lnTo>
                      <a:pt x="1426" y="692"/>
                    </a:lnTo>
                    <a:lnTo>
                      <a:pt x="1422" y="699"/>
                    </a:lnTo>
                    <a:lnTo>
                      <a:pt x="1419" y="704"/>
                    </a:lnTo>
                    <a:lnTo>
                      <a:pt x="1416" y="705"/>
                    </a:lnTo>
                    <a:lnTo>
                      <a:pt x="1413" y="705"/>
                    </a:lnTo>
                    <a:lnTo>
                      <a:pt x="1407" y="707"/>
                    </a:lnTo>
                    <a:lnTo>
                      <a:pt x="1399" y="710"/>
                    </a:lnTo>
                    <a:lnTo>
                      <a:pt x="1384" y="719"/>
                    </a:lnTo>
                    <a:lnTo>
                      <a:pt x="1367" y="732"/>
                    </a:lnTo>
                    <a:lnTo>
                      <a:pt x="1358" y="746"/>
                    </a:lnTo>
                    <a:lnTo>
                      <a:pt x="1352" y="757"/>
                    </a:lnTo>
                    <a:lnTo>
                      <a:pt x="1348" y="767"/>
                    </a:lnTo>
                    <a:lnTo>
                      <a:pt x="1334" y="800"/>
                    </a:lnTo>
                    <a:lnTo>
                      <a:pt x="1325" y="824"/>
                    </a:lnTo>
                    <a:lnTo>
                      <a:pt x="1286" y="832"/>
                    </a:lnTo>
                    <a:lnTo>
                      <a:pt x="1284" y="831"/>
                    </a:lnTo>
                    <a:lnTo>
                      <a:pt x="1281" y="829"/>
                    </a:lnTo>
                    <a:lnTo>
                      <a:pt x="1274" y="831"/>
                    </a:lnTo>
                    <a:lnTo>
                      <a:pt x="1269" y="832"/>
                    </a:lnTo>
                    <a:lnTo>
                      <a:pt x="1263" y="837"/>
                    </a:lnTo>
                    <a:lnTo>
                      <a:pt x="1248" y="847"/>
                    </a:lnTo>
                    <a:lnTo>
                      <a:pt x="1241" y="862"/>
                    </a:lnTo>
                    <a:lnTo>
                      <a:pt x="1224" y="895"/>
                    </a:lnTo>
                    <a:lnTo>
                      <a:pt x="1213" y="917"/>
                    </a:lnTo>
                    <a:lnTo>
                      <a:pt x="1206" y="936"/>
                    </a:lnTo>
                    <a:lnTo>
                      <a:pt x="1200" y="954"/>
                    </a:lnTo>
                    <a:lnTo>
                      <a:pt x="1198" y="969"/>
                    </a:lnTo>
                    <a:lnTo>
                      <a:pt x="1198" y="1051"/>
                    </a:lnTo>
                    <a:lnTo>
                      <a:pt x="1197" y="1055"/>
                    </a:lnTo>
                    <a:lnTo>
                      <a:pt x="1194" y="1058"/>
                    </a:lnTo>
                    <a:lnTo>
                      <a:pt x="1189" y="1060"/>
                    </a:lnTo>
                    <a:lnTo>
                      <a:pt x="1183" y="1060"/>
                    </a:lnTo>
                    <a:lnTo>
                      <a:pt x="1173" y="1058"/>
                    </a:lnTo>
                    <a:lnTo>
                      <a:pt x="1168" y="1058"/>
                    </a:lnTo>
                    <a:lnTo>
                      <a:pt x="1149" y="1012"/>
                    </a:lnTo>
                    <a:lnTo>
                      <a:pt x="1127" y="1003"/>
                    </a:lnTo>
                    <a:lnTo>
                      <a:pt x="1111" y="997"/>
                    </a:lnTo>
                    <a:lnTo>
                      <a:pt x="1105" y="994"/>
                    </a:lnTo>
                    <a:lnTo>
                      <a:pt x="1099" y="994"/>
                    </a:lnTo>
                    <a:lnTo>
                      <a:pt x="1090" y="992"/>
                    </a:lnTo>
                    <a:lnTo>
                      <a:pt x="1079" y="991"/>
                    </a:lnTo>
                    <a:lnTo>
                      <a:pt x="1063" y="989"/>
                    </a:lnTo>
                    <a:lnTo>
                      <a:pt x="1053" y="991"/>
                    </a:lnTo>
                    <a:lnTo>
                      <a:pt x="1041" y="994"/>
                    </a:lnTo>
                    <a:lnTo>
                      <a:pt x="1026" y="997"/>
                    </a:lnTo>
                    <a:lnTo>
                      <a:pt x="1010" y="1003"/>
                    </a:lnTo>
                    <a:lnTo>
                      <a:pt x="1001" y="1007"/>
                    </a:lnTo>
                    <a:lnTo>
                      <a:pt x="992" y="1012"/>
                    </a:lnTo>
                    <a:lnTo>
                      <a:pt x="984" y="1016"/>
                    </a:lnTo>
                    <a:lnTo>
                      <a:pt x="978" y="1024"/>
                    </a:lnTo>
                    <a:lnTo>
                      <a:pt x="973" y="1031"/>
                    </a:lnTo>
                    <a:lnTo>
                      <a:pt x="970" y="1040"/>
                    </a:lnTo>
                    <a:lnTo>
                      <a:pt x="969" y="1051"/>
                    </a:lnTo>
                    <a:lnTo>
                      <a:pt x="970" y="1061"/>
                    </a:lnTo>
                    <a:lnTo>
                      <a:pt x="975" y="1075"/>
                    </a:lnTo>
                    <a:lnTo>
                      <a:pt x="981" y="1089"/>
                    </a:lnTo>
                    <a:lnTo>
                      <a:pt x="992" y="1105"/>
                    </a:lnTo>
                    <a:lnTo>
                      <a:pt x="1007" y="1123"/>
                    </a:lnTo>
                    <a:lnTo>
                      <a:pt x="1022" y="1140"/>
                    </a:lnTo>
                    <a:lnTo>
                      <a:pt x="1035" y="1152"/>
                    </a:lnTo>
                    <a:lnTo>
                      <a:pt x="1046" y="1161"/>
                    </a:lnTo>
                    <a:lnTo>
                      <a:pt x="1055" y="1167"/>
                    </a:lnTo>
                    <a:lnTo>
                      <a:pt x="1063" y="1169"/>
                    </a:lnTo>
                    <a:lnTo>
                      <a:pt x="1067" y="1170"/>
                    </a:lnTo>
                    <a:lnTo>
                      <a:pt x="1072" y="1167"/>
                    </a:lnTo>
                    <a:lnTo>
                      <a:pt x="1075" y="1164"/>
                    </a:lnTo>
                    <a:lnTo>
                      <a:pt x="1076" y="1160"/>
                    </a:lnTo>
                    <a:lnTo>
                      <a:pt x="1078" y="1155"/>
                    </a:lnTo>
                    <a:lnTo>
                      <a:pt x="1078" y="1143"/>
                    </a:lnTo>
                    <a:lnTo>
                      <a:pt x="1076" y="1131"/>
                    </a:lnTo>
                    <a:lnTo>
                      <a:pt x="1121" y="1161"/>
                    </a:lnTo>
                    <a:lnTo>
                      <a:pt x="1118" y="1211"/>
                    </a:lnTo>
                    <a:lnTo>
                      <a:pt x="1123" y="1208"/>
                    </a:lnTo>
                    <a:lnTo>
                      <a:pt x="1133" y="1202"/>
                    </a:lnTo>
                    <a:lnTo>
                      <a:pt x="1140" y="1199"/>
                    </a:lnTo>
                    <a:lnTo>
                      <a:pt x="1146" y="1200"/>
                    </a:lnTo>
                    <a:lnTo>
                      <a:pt x="1147" y="1202"/>
                    </a:lnTo>
                    <a:lnTo>
                      <a:pt x="1150" y="1203"/>
                    </a:lnTo>
                    <a:lnTo>
                      <a:pt x="1152" y="1206"/>
                    </a:lnTo>
                    <a:lnTo>
                      <a:pt x="1153" y="1211"/>
                    </a:lnTo>
                    <a:lnTo>
                      <a:pt x="1155" y="1220"/>
                    </a:lnTo>
                    <a:lnTo>
                      <a:pt x="1156" y="1224"/>
                    </a:lnTo>
                    <a:lnTo>
                      <a:pt x="1159" y="1228"/>
                    </a:lnTo>
                    <a:lnTo>
                      <a:pt x="1164" y="1231"/>
                    </a:lnTo>
                    <a:lnTo>
                      <a:pt x="1168" y="1234"/>
                    </a:lnTo>
                    <a:lnTo>
                      <a:pt x="1173" y="1240"/>
                    </a:lnTo>
                    <a:lnTo>
                      <a:pt x="1177" y="1249"/>
                    </a:lnTo>
                    <a:lnTo>
                      <a:pt x="1183" y="1261"/>
                    </a:lnTo>
                    <a:lnTo>
                      <a:pt x="1189" y="1276"/>
                    </a:lnTo>
                    <a:lnTo>
                      <a:pt x="1195" y="1288"/>
                    </a:lnTo>
                    <a:lnTo>
                      <a:pt x="1201" y="1297"/>
                    </a:lnTo>
                    <a:lnTo>
                      <a:pt x="1207" y="1304"/>
                    </a:lnTo>
                    <a:lnTo>
                      <a:pt x="1213" y="1309"/>
                    </a:lnTo>
                    <a:lnTo>
                      <a:pt x="1220" y="1312"/>
                    </a:lnTo>
                    <a:lnTo>
                      <a:pt x="1224" y="1314"/>
                    </a:lnTo>
                    <a:lnTo>
                      <a:pt x="1229" y="1315"/>
                    </a:lnTo>
                    <a:lnTo>
                      <a:pt x="1235" y="1314"/>
                    </a:lnTo>
                    <a:lnTo>
                      <a:pt x="1239" y="1311"/>
                    </a:lnTo>
                    <a:lnTo>
                      <a:pt x="1253" y="1300"/>
                    </a:lnTo>
                    <a:lnTo>
                      <a:pt x="1268" y="1289"/>
                    </a:lnTo>
                    <a:lnTo>
                      <a:pt x="1275" y="1285"/>
                    </a:lnTo>
                    <a:lnTo>
                      <a:pt x="1283" y="1285"/>
                    </a:lnTo>
                    <a:lnTo>
                      <a:pt x="1346" y="1288"/>
                    </a:lnTo>
                    <a:lnTo>
                      <a:pt x="1405" y="1292"/>
                    </a:lnTo>
                    <a:lnTo>
                      <a:pt x="1426" y="1289"/>
                    </a:lnTo>
                    <a:lnTo>
                      <a:pt x="1443" y="1289"/>
                    </a:lnTo>
                    <a:lnTo>
                      <a:pt x="1461" y="1288"/>
                    </a:lnTo>
                    <a:lnTo>
                      <a:pt x="1481" y="1289"/>
                    </a:lnTo>
                    <a:lnTo>
                      <a:pt x="1500" y="1294"/>
                    </a:lnTo>
                    <a:lnTo>
                      <a:pt x="1509" y="1297"/>
                    </a:lnTo>
                    <a:lnTo>
                      <a:pt x="1518" y="1300"/>
                    </a:lnTo>
                    <a:lnTo>
                      <a:pt x="1526" y="1304"/>
                    </a:lnTo>
                    <a:lnTo>
                      <a:pt x="1532" y="1311"/>
                    </a:lnTo>
                    <a:lnTo>
                      <a:pt x="1544" y="1323"/>
                    </a:lnTo>
                    <a:lnTo>
                      <a:pt x="1556" y="1330"/>
                    </a:lnTo>
                    <a:lnTo>
                      <a:pt x="1570" y="1336"/>
                    </a:lnTo>
                    <a:lnTo>
                      <a:pt x="1582" y="1342"/>
                    </a:lnTo>
                    <a:lnTo>
                      <a:pt x="1594" y="1347"/>
                    </a:lnTo>
                    <a:lnTo>
                      <a:pt x="1604" y="1353"/>
                    </a:lnTo>
                    <a:lnTo>
                      <a:pt x="1608" y="1357"/>
                    </a:lnTo>
                    <a:lnTo>
                      <a:pt x="1612" y="1362"/>
                    </a:lnTo>
                    <a:lnTo>
                      <a:pt x="1614" y="1366"/>
                    </a:lnTo>
                    <a:lnTo>
                      <a:pt x="1617" y="1372"/>
                    </a:lnTo>
                    <a:lnTo>
                      <a:pt x="1618" y="1384"/>
                    </a:lnTo>
                    <a:lnTo>
                      <a:pt x="1620" y="1397"/>
                    </a:lnTo>
                    <a:lnTo>
                      <a:pt x="1620" y="1418"/>
                    </a:lnTo>
                    <a:lnTo>
                      <a:pt x="1617" y="1436"/>
                    </a:lnTo>
                    <a:lnTo>
                      <a:pt x="1617" y="1449"/>
                    </a:lnTo>
                    <a:lnTo>
                      <a:pt x="1618" y="1454"/>
                    </a:lnTo>
                    <a:lnTo>
                      <a:pt x="1623" y="1458"/>
                    </a:lnTo>
                    <a:lnTo>
                      <a:pt x="1630" y="1461"/>
                    </a:lnTo>
                    <a:lnTo>
                      <a:pt x="1638" y="1464"/>
                    </a:lnTo>
                    <a:lnTo>
                      <a:pt x="1659" y="1468"/>
                    </a:lnTo>
                    <a:lnTo>
                      <a:pt x="1677" y="1468"/>
                    </a:lnTo>
                    <a:lnTo>
                      <a:pt x="1686" y="1469"/>
                    </a:lnTo>
                    <a:lnTo>
                      <a:pt x="1697" y="1474"/>
                    </a:lnTo>
                    <a:lnTo>
                      <a:pt x="1706" y="1480"/>
                    </a:lnTo>
                    <a:lnTo>
                      <a:pt x="1715" y="1487"/>
                    </a:lnTo>
                    <a:lnTo>
                      <a:pt x="1730" y="1501"/>
                    </a:lnTo>
                    <a:lnTo>
                      <a:pt x="1734" y="1507"/>
                    </a:lnTo>
                    <a:lnTo>
                      <a:pt x="1751" y="1499"/>
                    </a:lnTo>
                    <a:lnTo>
                      <a:pt x="1765" y="1493"/>
                    </a:lnTo>
                    <a:lnTo>
                      <a:pt x="1771" y="1492"/>
                    </a:lnTo>
                    <a:lnTo>
                      <a:pt x="1777" y="1492"/>
                    </a:lnTo>
                    <a:lnTo>
                      <a:pt x="1790" y="1489"/>
                    </a:lnTo>
                    <a:lnTo>
                      <a:pt x="1804" y="1487"/>
                    </a:lnTo>
                    <a:lnTo>
                      <a:pt x="1811" y="1487"/>
                    </a:lnTo>
                    <a:lnTo>
                      <a:pt x="1816" y="1490"/>
                    </a:lnTo>
                    <a:lnTo>
                      <a:pt x="1820" y="1495"/>
                    </a:lnTo>
                    <a:lnTo>
                      <a:pt x="1823" y="1502"/>
                    </a:lnTo>
                    <a:lnTo>
                      <a:pt x="1825" y="1507"/>
                    </a:lnTo>
                    <a:lnTo>
                      <a:pt x="1826" y="1511"/>
                    </a:lnTo>
                    <a:lnTo>
                      <a:pt x="1831" y="1517"/>
                    </a:lnTo>
                    <a:lnTo>
                      <a:pt x="1837" y="1523"/>
                    </a:lnTo>
                    <a:lnTo>
                      <a:pt x="1843" y="1531"/>
                    </a:lnTo>
                    <a:lnTo>
                      <a:pt x="1845" y="1537"/>
                    </a:lnTo>
                    <a:lnTo>
                      <a:pt x="1845" y="1543"/>
                    </a:lnTo>
                    <a:lnTo>
                      <a:pt x="1845" y="1551"/>
                    </a:lnTo>
                    <a:lnTo>
                      <a:pt x="1843" y="1560"/>
                    </a:lnTo>
                    <a:lnTo>
                      <a:pt x="1840" y="1570"/>
                    </a:lnTo>
                    <a:lnTo>
                      <a:pt x="1835" y="1584"/>
                    </a:lnTo>
                    <a:lnTo>
                      <a:pt x="1819" y="1617"/>
                    </a:lnTo>
                    <a:lnTo>
                      <a:pt x="1810" y="1635"/>
                    </a:lnTo>
                    <a:lnTo>
                      <a:pt x="1801" y="1649"/>
                    </a:lnTo>
                    <a:lnTo>
                      <a:pt x="1793" y="1661"/>
                    </a:lnTo>
                    <a:lnTo>
                      <a:pt x="1786" y="1670"/>
                    </a:lnTo>
                    <a:lnTo>
                      <a:pt x="1778" y="1676"/>
                    </a:lnTo>
                    <a:lnTo>
                      <a:pt x="1772" y="1680"/>
                    </a:lnTo>
                    <a:lnTo>
                      <a:pt x="1768" y="1682"/>
                    </a:lnTo>
                    <a:lnTo>
                      <a:pt x="1763" y="1683"/>
                    </a:lnTo>
                    <a:lnTo>
                      <a:pt x="1757" y="1683"/>
                    </a:lnTo>
                    <a:lnTo>
                      <a:pt x="1752" y="1682"/>
                    </a:lnTo>
                    <a:lnTo>
                      <a:pt x="1749" y="1682"/>
                    </a:lnTo>
                    <a:lnTo>
                      <a:pt x="1751" y="1686"/>
                    </a:lnTo>
                    <a:lnTo>
                      <a:pt x="1752" y="1703"/>
                    </a:lnTo>
                    <a:lnTo>
                      <a:pt x="1754" y="1723"/>
                    </a:lnTo>
                    <a:lnTo>
                      <a:pt x="1754" y="1763"/>
                    </a:lnTo>
                    <a:lnTo>
                      <a:pt x="1754" y="1768"/>
                    </a:lnTo>
                    <a:lnTo>
                      <a:pt x="1751" y="1771"/>
                    </a:lnTo>
                    <a:lnTo>
                      <a:pt x="1743" y="1780"/>
                    </a:lnTo>
                    <a:lnTo>
                      <a:pt x="1733" y="1786"/>
                    </a:lnTo>
                    <a:lnTo>
                      <a:pt x="1719" y="1792"/>
                    </a:lnTo>
                    <a:lnTo>
                      <a:pt x="1697" y="1803"/>
                    </a:lnTo>
                    <a:lnTo>
                      <a:pt x="1684" y="1806"/>
                    </a:lnTo>
                    <a:lnTo>
                      <a:pt x="1678" y="1827"/>
                    </a:lnTo>
                    <a:lnTo>
                      <a:pt x="1672" y="1843"/>
                    </a:lnTo>
                    <a:lnTo>
                      <a:pt x="1666" y="1858"/>
                    </a:lnTo>
                    <a:lnTo>
                      <a:pt x="1660" y="1868"/>
                    </a:lnTo>
                    <a:lnTo>
                      <a:pt x="1651" y="1878"/>
                    </a:lnTo>
                    <a:lnTo>
                      <a:pt x="1624" y="1905"/>
                    </a:lnTo>
                    <a:lnTo>
                      <a:pt x="1597" y="1932"/>
                    </a:lnTo>
                    <a:lnTo>
                      <a:pt x="1586" y="1941"/>
                    </a:lnTo>
                    <a:lnTo>
                      <a:pt x="1577" y="1948"/>
                    </a:lnTo>
                    <a:lnTo>
                      <a:pt x="1527" y="1970"/>
                    </a:lnTo>
                    <a:lnTo>
                      <a:pt x="1559" y="2000"/>
                    </a:lnTo>
                    <a:lnTo>
                      <a:pt x="1555" y="2003"/>
                    </a:lnTo>
                    <a:lnTo>
                      <a:pt x="1546" y="2011"/>
                    </a:lnTo>
                    <a:lnTo>
                      <a:pt x="1531" y="2020"/>
                    </a:lnTo>
                    <a:lnTo>
                      <a:pt x="1523" y="2025"/>
                    </a:lnTo>
                    <a:lnTo>
                      <a:pt x="1512" y="2028"/>
                    </a:lnTo>
                    <a:lnTo>
                      <a:pt x="1503" y="2031"/>
                    </a:lnTo>
                    <a:lnTo>
                      <a:pt x="1494" y="2035"/>
                    </a:lnTo>
                    <a:lnTo>
                      <a:pt x="1487" y="2040"/>
                    </a:lnTo>
                    <a:lnTo>
                      <a:pt x="1481" y="2046"/>
                    </a:lnTo>
                    <a:lnTo>
                      <a:pt x="1476" y="2053"/>
                    </a:lnTo>
                    <a:lnTo>
                      <a:pt x="1472" y="2059"/>
                    </a:lnTo>
                    <a:lnTo>
                      <a:pt x="1469" y="2067"/>
                    </a:lnTo>
                    <a:lnTo>
                      <a:pt x="1467" y="2073"/>
                    </a:lnTo>
                    <a:lnTo>
                      <a:pt x="1464" y="2080"/>
                    </a:lnTo>
                    <a:lnTo>
                      <a:pt x="1460" y="2086"/>
                    </a:lnTo>
                    <a:lnTo>
                      <a:pt x="1447" y="2097"/>
                    </a:lnTo>
                    <a:lnTo>
                      <a:pt x="1441" y="2103"/>
                    </a:lnTo>
                    <a:lnTo>
                      <a:pt x="1437" y="2112"/>
                    </a:lnTo>
                    <a:lnTo>
                      <a:pt x="1434" y="2123"/>
                    </a:lnTo>
                    <a:lnTo>
                      <a:pt x="1432" y="2135"/>
                    </a:lnTo>
                    <a:lnTo>
                      <a:pt x="1431" y="2165"/>
                    </a:lnTo>
                    <a:lnTo>
                      <a:pt x="1428" y="2197"/>
                    </a:lnTo>
                    <a:lnTo>
                      <a:pt x="1422" y="2222"/>
                    </a:lnTo>
                    <a:lnTo>
                      <a:pt x="1420" y="2231"/>
                    </a:lnTo>
                    <a:lnTo>
                      <a:pt x="1417" y="2239"/>
                    </a:lnTo>
                    <a:lnTo>
                      <a:pt x="1398" y="2266"/>
                    </a:lnTo>
                    <a:lnTo>
                      <a:pt x="1387" y="2284"/>
                    </a:lnTo>
                    <a:lnTo>
                      <a:pt x="1378" y="2299"/>
                    </a:lnTo>
                    <a:lnTo>
                      <a:pt x="1375" y="2307"/>
                    </a:lnTo>
                    <a:lnTo>
                      <a:pt x="1370" y="2314"/>
                    </a:lnTo>
                    <a:lnTo>
                      <a:pt x="1358" y="2328"/>
                    </a:lnTo>
                    <a:lnTo>
                      <a:pt x="1343" y="2341"/>
                    </a:lnTo>
                    <a:lnTo>
                      <a:pt x="1337" y="2343"/>
                    </a:lnTo>
                    <a:lnTo>
                      <a:pt x="1331" y="2343"/>
                    </a:lnTo>
                    <a:lnTo>
                      <a:pt x="1324" y="2341"/>
                    </a:lnTo>
                    <a:lnTo>
                      <a:pt x="1315" y="2338"/>
                    </a:lnTo>
                    <a:lnTo>
                      <a:pt x="1309" y="2334"/>
                    </a:lnTo>
                    <a:lnTo>
                      <a:pt x="1306" y="2329"/>
                    </a:lnTo>
                    <a:lnTo>
                      <a:pt x="1304" y="2326"/>
                    </a:lnTo>
                    <a:lnTo>
                      <a:pt x="1303" y="2320"/>
                    </a:lnTo>
                    <a:lnTo>
                      <a:pt x="1303" y="2314"/>
                    </a:lnTo>
                    <a:lnTo>
                      <a:pt x="1303" y="2177"/>
                    </a:lnTo>
                    <a:lnTo>
                      <a:pt x="1310" y="2005"/>
                    </a:lnTo>
                    <a:lnTo>
                      <a:pt x="1328" y="1964"/>
                    </a:lnTo>
                    <a:lnTo>
                      <a:pt x="1342" y="1935"/>
                    </a:lnTo>
                    <a:lnTo>
                      <a:pt x="1346" y="1923"/>
                    </a:lnTo>
                    <a:lnTo>
                      <a:pt x="1348" y="1916"/>
                    </a:lnTo>
                    <a:lnTo>
                      <a:pt x="1346" y="1902"/>
                    </a:lnTo>
                    <a:lnTo>
                      <a:pt x="1342" y="1881"/>
                    </a:lnTo>
                    <a:lnTo>
                      <a:pt x="1342" y="1869"/>
                    </a:lnTo>
                    <a:lnTo>
                      <a:pt x="1342" y="1857"/>
                    </a:lnTo>
                    <a:lnTo>
                      <a:pt x="1343" y="1845"/>
                    </a:lnTo>
                    <a:lnTo>
                      <a:pt x="1348" y="1836"/>
                    </a:lnTo>
                    <a:lnTo>
                      <a:pt x="1352" y="1825"/>
                    </a:lnTo>
                    <a:lnTo>
                      <a:pt x="1355" y="1813"/>
                    </a:lnTo>
                    <a:lnTo>
                      <a:pt x="1358" y="1800"/>
                    </a:lnTo>
                    <a:lnTo>
                      <a:pt x="1358" y="1783"/>
                    </a:lnTo>
                    <a:lnTo>
                      <a:pt x="1358" y="1753"/>
                    </a:lnTo>
                    <a:lnTo>
                      <a:pt x="1355" y="1729"/>
                    </a:lnTo>
                    <a:lnTo>
                      <a:pt x="1352" y="1708"/>
                    </a:lnTo>
                    <a:lnTo>
                      <a:pt x="1349" y="1697"/>
                    </a:lnTo>
                    <a:lnTo>
                      <a:pt x="1345" y="1686"/>
                    </a:lnTo>
                    <a:lnTo>
                      <a:pt x="1340" y="1677"/>
                    </a:lnTo>
                    <a:lnTo>
                      <a:pt x="1333" y="1670"/>
                    </a:lnTo>
                    <a:lnTo>
                      <a:pt x="1322" y="1664"/>
                    </a:lnTo>
                    <a:lnTo>
                      <a:pt x="1310" y="1659"/>
                    </a:lnTo>
                    <a:lnTo>
                      <a:pt x="1303" y="1658"/>
                    </a:lnTo>
                    <a:lnTo>
                      <a:pt x="1297" y="1655"/>
                    </a:lnTo>
                    <a:lnTo>
                      <a:pt x="1290" y="1650"/>
                    </a:lnTo>
                    <a:lnTo>
                      <a:pt x="1284" y="1646"/>
                    </a:lnTo>
                    <a:lnTo>
                      <a:pt x="1274" y="1634"/>
                    </a:lnTo>
                    <a:lnTo>
                      <a:pt x="1266" y="1620"/>
                    </a:lnTo>
                    <a:lnTo>
                      <a:pt x="1259" y="1606"/>
                    </a:lnTo>
                    <a:lnTo>
                      <a:pt x="1254" y="1594"/>
                    </a:lnTo>
                    <a:lnTo>
                      <a:pt x="1248" y="1575"/>
                    </a:lnTo>
                    <a:lnTo>
                      <a:pt x="1245" y="1570"/>
                    </a:lnTo>
                    <a:lnTo>
                      <a:pt x="1242" y="1564"/>
                    </a:lnTo>
                    <a:lnTo>
                      <a:pt x="1230" y="1554"/>
                    </a:lnTo>
                    <a:lnTo>
                      <a:pt x="1217" y="1540"/>
                    </a:lnTo>
                    <a:lnTo>
                      <a:pt x="1210" y="1531"/>
                    </a:lnTo>
                    <a:lnTo>
                      <a:pt x="1206" y="1522"/>
                    </a:lnTo>
                    <a:lnTo>
                      <a:pt x="1198" y="1502"/>
                    </a:lnTo>
                    <a:lnTo>
                      <a:pt x="1191" y="1484"/>
                    </a:lnTo>
                    <a:lnTo>
                      <a:pt x="1188" y="1475"/>
                    </a:lnTo>
                    <a:lnTo>
                      <a:pt x="1186" y="1466"/>
                    </a:lnTo>
                    <a:lnTo>
                      <a:pt x="1186" y="1457"/>
                    </a:lnTo>
                    <a:lnTo>
                      <a:pt x="1186" y="1449"/>
                    </a:lnTo>
                    <a:lnTo>
                      <a:pt x="1189" y="1440"/>
                    </a:lnTo>
                    <a:lnTo>
                      <a:pt x="1195" y="1431"/>
                    </a:lnTo>
                    <a:lnTo>
                      <a:pt x="1203" y="1424"/>
                    </a:lnTo>
                    <a:lnTo>
                      <a:pt x="1212" y="1415"/>
                    </a:lnTo>
                    <a:lnTo>
                      <a:pt x="1226" y="1404"/>
                    </a:lnTo>
                    <a:lnTo>
                      <a:pt x="1233" y="1400"/>
                    </a:lnTo>
                    <a:lnTo>
                      <a:pt x="1248" y="1357"/>
                    </a:lnTo>
                    <a:lnTo>
                      <a:pt x="1232" y="1353"/>
                    </a:lnTo>
                    <a:lnTo>
                      <a:pt x="1194" y="1339"/>
                    </a:lnTo>
                    <a:lnTo>
                      <a:pt x="1173" y="1329"/>
                    </a:lnTo>
                    <a:lnTo>
                      <a:pt x="1152" y="1318"/>
                    </a:lnTo>
                    <a:lnTo>
                      <a:pt x="1132" y="1306"/>
                    </a:lnTo>
                    <a:lnTo>
                      <a:pt x="1124" y="1298"/>
                    </a:lnTo>
                    <a:lnTo>
                      <a:pt x="1118" y="1292"/>
                    </a:lnTo>
                    <a:lnTo>
                      <a:pt x="1106" y="1279"/>
                    </a:lnTo>
                    <a:lnTo>
                      <a:pt x="1096" y="1270"/>
                    </a:lnTo>
                    <a:lnTo>
                      <a:pt x="1087" y="1264"/>
                    </a:lnTo>
                    <a:lnTo>
                      <a:pt x="1078" y="1261"/>
                    </a:lnTo>
                    <a:lnTo>
                      <a:pt x="1070" y="1258"/>
                    </a:lnTo>
                    <a:lnTo>
                      <a:pt x="1066" y="1258"/>
                    </a:lnTo>
                    <a:lnTo>
                      <a:pt x="1061" y="1258"/>
                    </a:lnTo>
                    <a:lnTo>
                      <a:pt x="1034" y="1218"/>
                    </a:lnTo>
                    <a:lnTo>
                      <a:pt x="980" y="1218"/>
                    </a:lnTo>
                    <a:lnTo>
                      <a:pt x="966" y="1217"/>
                    </a:lnTo>
                    <a:lnTo>
                      <a:pt x="949" y="1211"/>
                    </a:lnTo>
                    <a:lnTo>
                      <a:pt x="931" y="1203"/>
                    </a:lnTo>
                    <a:lnTo>
                      <a:pt x="912" y="1193"/>
                    </a:lnTo>
                    <a:lnTo>
                      <a:pt x="893" y="1181"/>
                    </a:lnTo>
                    <a:lnTo>
                      <a:pt x="878" y="1169"/>
                    </a:lnTo>
                    <a:lnTo>
                      <a:pt x="868" y="1157"/>
                    </a:lnTo>
                    <a:lnTo>
                      <a:pt x="863" y="1152"/>
                    </a:lnTo>
                    <a:lnTo>
                      <a:pt x="862" y="1146"/>
                    </a:lnTo>
                    <a:lnTo>
                      <a:pt x="860" y="1137"/>
                    </a:lnTo>
                    <a:lnTo>
                      <a:pt x="862" y="1126"/>
                    </a:lnTo>
                    <a:lnTo>
                      <a:pt x="866" y="1117"/>
                    </a:lnTo>
                    <a:lnTo>
                      <a:pt x="872" y="1110"/>
                    </a:lnTo>
                    <a:lnTo>
                      <a:pt x="883" y="1098"/>
                    </a:lnTo>
                    <a:lnTo>
                      <a:pt x="887" y="1093"/>
                    </a:lnTo>
                    <a:lnTo>
                      <a:pt x="886" y="1093"/>
                    </a:lnTo>
                    <a:lnTo>
                      <a:pt x="884" y="1095"/>
                    </a:lnTo>
                    <a:lnTo>
                      <a:pt x="880" y="1095"/>
                    </a:lnTo>
                    <a:lnTo>
                      <a:pt x="875" y="1093"/>
                    </a:lnTo>
                    <a:lnTo>
                      <a:pt x="869" y="1089"/>
                    </a:lnTo>
                    <a:lnTo>
                      <a:pt x="860" y="1083"/>
                    </a:lnTo>
                    <a:lnTo>
                      <a:pt x="850" y="1074"/>
                    </a:lnTo>
                    <a:lnTo>
                      <a:pt x="826" y="1046"/>
                    </a:lnTo>
                    <a:lnTo>
                      <a:pt x="801" y="1018"/>
                    </a:lnTo>
                    <a:lnTo>
                      <a:pt x="777" y="986"/>
                    </a:lnTo>
                    <a:lnTo>
                      <a:pt x="779" y="997"/>
                    </a:lnTo>
                    <a:lnTo>
                      <a:pt x="785" y="1021"/>
                    </a:lnTo>
                    <a:lnTo>
                      <a:pt x="791" y="1046"/>
                    </a:lnTo>
                    <a:lnTo>
                      <a:pt x="795" y="1057"/>
                    </a:lnTo>
                    <a:lnTo>
                      <a:pt x="800" y="1061"/>
                    </a:lnTo>
                    <a:lnTo>
                      <a:pt x="804" y="1066"/>
                    </a:lnTo>
                    <a:lnTo>
                      <a:pt x="807" y="1071"/>
                    </a:lnTo>
                    <a:lnTo>
                      <a:pt x="815" y="1084"/>
                    </a:lnTo>
                    <a:lnTo>
                      <a:pt x="816" y="1089"/>
                    </a:lnTo>
                    <a:lnTo>
                      <a:pt x="816" y="1093"/>
                    </a:lnTo>
                    <a:lnTo>
                      <a:pt x="815" y="1096"/>
                    </a:lnTo>
                    <a:lnTo>
                      <a:pt x="812" y="1096"/>
                    </a:lnTo>
                    <a:lnTo>
                      <a:pt x="806" y="1093"/>
                    </a:lnTo>
                    <a:lnTo>
                      <a:pt x="798" y="1087"/>
                    </a:lnTo>
                    <a:lnTo>
                      <a:pt x="782" y="1068"/>
                    </a:lnTo>
                    <a:lnTo>
                      <a:pt x="762" y="1043"/>
                    </a:lnTo>
                    <a:lnTo>
                      <a:pt x="742" y="1022"/>
                    </a:lnTo>
                    <a:lnTo>
                      <a:pt x="702" y="974"/>
                    </a:lnTo>
                    <a:lnTo>
                      <a:pt x="681" y="947"/>
                    </a:lnTo>
                    <a:lnTo>
                      <a:pt x="661" y="921"/>
                    </a:lnTo>
                    <a:lnTo>
                      <a:pt x="647" y="900"/>
                    </a:lnTo>
                    <a:lnTo>
                      <a:pt x="644" y="892"/>
                    </a:lnTo>
                    <a:lnTo>
                      <a:pt x="643" y="886"/>
                    </a:lnTo>
                    <a:lnTo>
                      <a:pt x="643" y="882"/>
                    </a:lnTo>
                    <a:lnTo>
                      <a:pt x="641" y="877"/>
                    </a:lnTo>
                    <a:lnTo>
                      <a:pt x="635" y="873"/>
                    </a:lnTo>
                    <a:lnTo>
                      <a:pt x="622" y="864"/>
                    </a:lnTo>
                    <a:lnTo>
                      <a:pt x="616" y="858"/>
                    </a:lnTo>
                    <a:lnTo>
                      <a:pt x="613" y="855"/>
                    </a:lnTo>
                    <a:lnTo>
                      <a:pt x="613" y="850"/>
                    </a:lnTo>
                    <a:lnTo>
                      <a:pt x="613" y="844"/>
                    </a:lnTo>
                    <a:lnTo>
                      <a:pt x="613" y="837"/>
                    </a:lnTo>
                    <a:lnTo>
                      <a:pt x="616" y="827"/>
                    </a:lnTo>
                    <a:lnTo>
                      <a:pt x="620" y="817"/>
                    </a:lnTo>
                    <a:lnTo>
                      <a:pt x="625" y="805"/>
                    </a:lnTo>
                    <a:lnTo>
                      <a:pt x="626" y="794"/>
                    </a:lnTo>
                    <a:lnTo>
                      <a:pt x="628" y="785"/>
                    </a:lnTo>
                    <a:lnTo>
                      <a:pt x="628" y="776"/>
                    </a:lnTo>
                    <a:lnTo>
                      <a:pt x="628" y="767"/>
                    </a:lnTo>
                    <a:lnTo>
                      <a:pt x="626" y="760"/>
                    </a:lnTo>
                    <a:lnTo>
                      <a:pt x="620" y="746"/>
                    </a:lnTo>
                    <a:lnTo>
                      <a:pt x="614" y="735"/>
                    </a:lnTo>
                    <a:lnTo>
                      <a:pt x="608" y="728"/>
                    </a:lnTo>
                    <a:lnTo>
                      <a:pt x="601" y="720"/>
                    </a:lnTo>
                    <a:lnTo>
                      <a:pt x="601" y="675"/>
                    </a:lnTo>
                    <a:lnTo>
                      <a:pt x="593" y="633"/>
                    </a:lnTo>
                    <a:lnTo>
                      <a:pt x="543" y="571"/>
                    </a:lnTo>
                    <a:lnTo>
                      <a:pt x="531" y="521"/>
                    </a:lnTo>
                    <a:lnTo>
                      <a:pt x="489" y="464"/>
                    </a:lnTo>
                    <a:lnTo>
                      <a:pt x="428" y="406"/>
                    </a:lnTo>
                    <a:lnTo>
                      <a:pt x="394" y="396"/>
                    </a:lnTo>
                    <a:lnTo>
                      <a:pt x="347" y="396"/>
                    </a:lnTo>
                    <a:lnTo>
                      <a:pt x="324" y="369"/>
                    </a:lnTo>
                    <a:lnTo>
                      <a:pt x="290" y="369"/>
                    </a:lnTo>
                    <a:lnTo>
                      <a:pt x="256" y="372"/>
                    </a:lnTo>
                    <a:lnTo>
                      <a:pt x="229" y="361"/>
                    </a:lnTo>
                    <a:lnTo>
                      <a:pt x="210" y="391"/>
                    </a:lnTo>
                    <a:lnTo>
                      <a:pt x="167" y="438"/>
                    </a:lnTo>
                    <a:lnTo>
                      <a:pt x="148" y="471"/>
                    </a:lnTo>
                    <a:lnTo>
                      <a:pt x="102" y="471"/>
                    </a:lnTo>
                    <a:lnTo>
                      <a:pt x="98" y="434"/>
                    </a:lnTo>
                    <a:lnTo>
                      <a:pt x="114" y="403"/>
                    </a:lnTo>
                    <a:close/>
                  </a:path>
                </a:pathLst>
              </a:custGeom>
              <a:grpFill/>
              <a:ln w="12700" cap="rnd" cmpd="sng">
                <a:noFill/>
                <a:prstDash val="solid"/>
                <a:round/>
                <a:headEnd type="none" w="med" len="med"/>
                <a:tailEnd type="none" w="med" len="med"/>
              </a:ln>
              <a:effectLst/>
            </p:spPr>
            <p:txBody>
              <a:bodyPr/>
              <a:lstStyle/>
              <a:p>
                <a:endParaRPr lang="zh-CN" altLang="en-US" sz="1400">
                  <a:cs typeface="+mn-ea"/>
                  <a:sym typeface="+mn-lt"/>
                </a:endParaRPr>
              </a:p>
            </p:txBody>
          </p:sp>
          <p:sp>
            <p:nvSpPr>
              <p:cNvPr id="30748" name="Oval 106"/>
              <p:cNvSpPr>
                <a:spLocks noChangeArrowheads="1"/>
              </p:cNvSpPr>
              <p:nvPr/>
            </p:nvSpPr>
            <p:spPr bwMode="auto">
              <a:xfrm>
                <a:off x="7340593" y="3253085"/>
                <a:ext cx="136165" cy="102123"/>
              </a:xfrm>
              <a:prstGeom prst="ellipse">
                <a:avLst/>
              </a:prstGeom>
              <a:grpFill/>
              <a:ln w="19050" cmpd="sng">
                <a:solidFill>
                  <a:schemeClr val="bg1"/>
                </a:solidFill>
                <a:round/>
                <a:headEnd/>
                <a:tailEnd/>
              </a:ln>
            </p:spPr>
            <p:txBody>
              <a:bodyPr wrap="none" anchor="ctr"/>
              <a:lstStyle/>
              <a:p>
                <a:pPr algn="ctr"/>
                <a:endParaRPr lang="ko-KR" altLang="en-US" sz="1400">
                  <a:cs typeface="+mn-ea"/>
                  <a:sym typeface="+mn-lt"/>
                </a:endParaRPr>
              </a:p>
            </p:txBody>
          </p:sp>
          <p:sp>
            <p:nvSpPr>
              <p:cNvPr id="30745" name="Oval 105"/>
              <p:cNvSpPr>
                <a:spLocks noChangeArrowheads="1"/>
              </p:cNvSpPr>
              <p:nvPr/>
            </p:nvSpPr>
            <p:spPr bwMode="auto">
              <a:xfrm>
                <a:off x="6050774" y="1674103"/>
                <a:ext cx="136165" cy="102123"/>
              </a:xfrm>
              <a:prstGeom prst="ellipse">
                <a:avLst/>
              </a:prstGeom>
              <a:grpFill/>
              <a:ln w="19050" cmpd="sng">
                <a:solidFill>
                  <a:schemeClr val="bg1"/>
                </a:solidFill>
                <a:round/>
                <a:headEnd/>
                <a:tailEnd/>
              </a:ln>
            </p:spPr>
            <p:txBody>
              <a:bodyPr wrap="none" anchor="ctr"/>
              <a:lstStyle/>
              <a:p>
                <a:pPr algn="ctr"/>
                <a:endParaRPr lang="ko-KR" altLang="en-US" sz="1400">
                  <a:cs typeface="+mn-ea"/>
                  <a:sym typeface="+mn-lt"/>
                </a:endParaRPr>
              </a:p>
            </p:txBody>
          </p:sp>
        </p:grpSp>
        <p:grpSp>
          <p:nvGrpSpPr>
            <p:cNvPr id="8" name="组合 7"/>
            <p:cNvGrpSpPr/>
            <p:nvPr/>
          </p:nvGrpSpPr>
          <p:grpSpPr>
            <a:xfrm>
              <a:off x="6145840" y="1122790"/>
              <a:ext cx="1164277" cy="1075743"/>
              <a:chOff x="6785462" y="845896"/>
              <a:chExt cx="1470873" cy="1359024"/>
            </a:xfrm>
            <a:grpFill/>
            <a:effectLst/>
          </p:grpSpPr>
          <p:sp>
            <p:nvSpPr>
              <p:cNvPr id="30741" name="Freeform 27"/>
              <p:cNvSpPr>
                <a:spLocks/>
              </p:cNvSpPr>
              <p:nvPr/>
            </p:nvSpPr>
            <p:spPr bwMode="auto">
              <a:xfrm>
                <a:off x="7370519" y="2118508"/>
                <a:ext cx="185542" cy="86412"/>
              </a:xfrm>
              <a:custGeom>
                <a:avLst/>
                <a:gdLst/>
                <a:ahLst/>
                <a:cxnLst>
                  <a:cxn ang="0">
                    <a:pos x="12" y="77"/>
                  </a:cxn>
                  <a:cxn ang="0">
                    <a:pos x="0" y="49"/>
                  </a:cxn>
                  <a:cxn ang="0">
                    <a:pos x="8" y="19"/>
                  </a:cxn>
                  <a:cxn ang="0">
                    <a:pos x="58" y="0"/>
                  </a:cxn>
                  <a:cxn ang="0">
                    <a:pos x="124" y="19"/>
                  </a:cxn>
                  <a:cxn ang="0">
                    <a:pos x="112" y="54"/>
                  </a:cxn>
                  <a:cxn ang="0">
                    <a:pos x="62" y="54"/>
                  </a:cxn>
                  <a:cxn ang="0">
                    <a:pos x="56" y="58"/>
                  </a:cxn>
                  <a:cxn ang="0">
                    <a:pos x="42" y="66"/>
                  </a:cxn>
                  <a:cxn ang="0">
                    <a:pos x="35" y="71"/>
                  </a:cxn>
                  <a:cxn ang="0">
                    <a:pos x="26" y="75"/>
                  </a:cxn>
                  <a:cxn ang="0">
                    <a:pos x="18" y="77"/>
                  </a:cxn>
                  <a:cxn ang="0">
                    <a:pos x="12" y="77"/>
                  </a:cxn>
                </a:cxnLst>
                <a:rect l="0" t="0" r="r" b="b"/>
                <a:pathLst>
                  <a:path w="124" h="77">
                    <a:moveTo>
                      <a:pt x="12" y="77"/>
                    </a:moveTo>
                    <a:lnTo>
                      <a:pt x="0" y="49"/>
                    </a:lnTo>
                    <a:lnTo>
                      <a:pt x="8" y="19"/>
                    </a:lnTo>
                    <a:lnTo>
                      <a:pt x="58" y="0"/>
                    </a:lnTo>
                    <a:lnTo>
                      <a:pt x="124" y="19"/>
                    </a:lnTo>
                    <a:lnTo>
                      <a:pt x="112" y="54"/>
                    </a:lnTo>
                    <a:lnTo>
                      <a:pt x="62" y="54"/>
                    </a:lnTo>
                    <a:lnTo>
                      <a:pt x="56" y="58"/>
                    </a:lnTo>
                    <a:lnTo>
                      <a:pt x="42" y="66"/>
                    </a:lnTo>
                    <a:lnTo>
                      <a:pt x="35" y="71"/>
                    </a:lnTo>
                    <a:lnTo>
                      <a:pt x="26" y="75"/>
                    </a:lnTo>
                    <a:lnTo>
                      <a:pt x="18" y="77"/>
                    </a:lnTo>
                    <a:lnTo>
                      <a:pt x="12" y="77"/>
                    </a:lnTo>
                    <a:close/>
                  </a:path>
                </a:pathLst>
              </a:custGeom>
              <a:grpFill/>
              <a:ln w="12700" cap="rnd" cmpd="sng">
                <a:noFill/>
                <a:prstDash val="solid"/>
                <a:round/>
                <a:headEnd type="none" w="med" len="med"/>
                <a:tailEnd type="none" w="med" len="med"/>
              </a:ln>
              <a:effectLst/>
            </p:spPr>
            <p:txBody>
              <a:bodyPr/>
              <a:lstStyle/>
              <a:p>
                <a:endParaRPr lang="zh-CN" altLang="en-US" sz="1400">
                  <a:cs typeface="+mn-ea"/>
                  <a:sym typeface="+mn-lt"/>
                </a:endParaRPr>
              </a:p>
            </p:txBody>
          </p:sp>
          <p:sp>
            <p:nvSpPr>
              <p:cNvPr id="30742" name="Freeform 28"/>
              <p:cNvSpPr>
                <a:spLocks/>
              </p:cNvSpPr>
              <p:nvPr/>
            </p:nvSpPr>
            <p:spPr bwMode="auto">
              <a:xfrm>
                <a:off x="6785462" y="1337434"/>
                <a:ext cx="535679" cy="475826"/>
              </a:xfrm>
              <a:custGeom>
                <a:avLst/>
                <a:gdLst/>
                <a:ahLst/>
                <a:cxnLst>
                  <a:cxn ang="0">
                    <a:pos x="234" y="389"/>
                  </a:cxn>
                  <a:cxn ang="0">
                    <a:pos x="181" y="339"/>
                  </a:cxn>
                  <a:cxn ang="0">
                    <a:pos x="132" y="279"/>
                  </a:cxn>
                  <a:cxn ang="0">
                    <a:pos x="189" y="205"/>
                  </a:cxn>
                  <a:cxn ang="0">
                    <a:pos x="104" y="148"/>
                  </a:cxn>
                  <a:cxn ang="0">
                    <a:pos x="0" y="68"/>
                  </a:cxn>
                  <a:cxn ang="0">
                    <a:pos x="62" y="95"/>
                  </a:cxn>
                  <a:cxn ang="0">
                    <a:pos x="59" y="84"/>
                  </a:cxn>
                  <a:cxn ang="0">
                    <a:pos x="61" y="78"/>
                  </a:cxn>
                  <a:cxn ang="0">
                    <a:pos x="67" y="75"/>
                  </a:cxn>
                  <a:cxn ang="0">
                    <a:pos x="70" y="72"/>
                  </a:cxn>
                  <a:cxn ang="0">
                    <a:pos x="68" y="54"/>
                  </a:cxn>
                  <a:cxn ang="0">
                    <a:pos x="61" y="21"/>
                  </a:cxn>
                  <a:cxn ang="0">
                    <a:pos x="64" y="7"/>
                  </a:cxn>
                  <a:cxn ang="0">
                    <a:pos x="80" y="1"/>
                  </a:cxn>
                  <a:cxn ang="0">
                    <a:pos x="91" y="3"/>
                  </a:cxn>
                  <a:cxn ang="0">
                    <a:pos x="94" y="13"/>
                  </a:cxn>
                  <a:cxn ang="0">
                    <a:pos x="92" y="41"/>
                  </a:cxn>
                  <a:cxn ang="0">
                    <a:pos x="98" y="57"/>
                  </a:cxn>
                  <a:cxn ang="0">
                    <a:pos x="106" y="62"/>
                  </a:cxn>
                  <a:cxn ang="0">
                    <a:pos x="116" y="63"/>
                  </a:cxn>
                  <a:cxn ang="0">
                    <a:pos x="138" y="62"/>
                  </a:cxn>
                  <a:cxn ang="0">
                    <a:pos x="151" y="56"/>
                  </a:cxn>
                  <a:cxn ang="0">
                    <a:pos x="162" y="48"/>
                  </a:cxn>
                  <a:cxn ang="0">
                    <a:pos x="251" y="77"/>
                  </a:cxn>
                  <a:cxn ang="0">
                    <a:pos x="267" y="98"/>
                  </a:cxn>
                  <a:cxn ang="0">
                    <a:pos x="275" y="117"/>
                  </a:cxn>
                  <a:cxn ang="0">
                    <a:pos x="280" y="181"/>
                  </a:cxn>
                  <a:cxn ang="0">
                    <a:pos x="338" y="220"/>
                  </a:cxn>
                  <a:cxn ang="0">
                    <a:pos x="326" y="294"/>
                  </a:cxn>
                  <a:cxn ang="0">
                    <a:pos x="281" y="267"/>
                  </a:cxn>
                  <a:cxn ang="0">
                    <a:pos x="281" y="291"/>
                  </a:cxn>
                  <a:cxn ang="0">
                    <a:pos x="284" y="308"/>
                  </a:cxn>
                  <a:cxn ang="0">
                    <a:pos x="290" y="315"/>
                  </a:cxn>
                  <a:cxn ang="0">
                    <a:pos x="302" y="318"/>
                  </a:cxn>
                  <a:cxn ang="0">
                    <a:pos x="308" y="323"/>
                  </a:cxn>
                  <a:cxn ang="0">
                    <a:pos x="311" y="332"/>
                  </a:cxn>
                  <a:cxn ang="0">
                    <a:pos x="311" y="364"/>
                  </a:cxn>
                  <a:cxn ang="0">
                    <a:pos x="305" y="380"/>
                  </a:cxn>
                  <a:cxn ang="0">
                    <a:pos x="295" y="392"/>
                  </a:cxn>
                  <a:cxn ang="0">
                    <a:pos x="292" y="424"/>
                  </a:cxn>
                </a:cxnLst>
                <a:rect l="0" t="0" r="r" b="b"/>
                <a:pathLst>
                  <a:path w="358" h="424">
                    <a:moveTo>
                      <a:pt x="261" y="424"/>
                    </a:moveTo>
                    <a:lnTo>
                      <a:pt x="234" y="389"/>
                    </a:lnTo>
                    <a:lnTo>
                      <a:pt x="231" y="362"/>
                    </a:lnTo>
                    <a:lnTo>
                      <a:pt x="181" y="339"/>
                    </a:lnTo>
                    <a:lnTo>
                      <a:pt x="142" y="302"/>
                    </a:lnTo>
                    <a:lnTo>
                      <a:pt x="132" y="279"/>
                    </a:lnTo>
                    <a:lnTo>
                      <a:pt x="174" y="262"/>
                    </a:lnTo>
                    <a:lnTo>
                      <a:pt x="189" y="205"/>
                    </a:lnTo>
                    <a:lnTo>
                      <a:pt x="177" y="140"/>
                    </a:lnTo>
                    <a:lnTo>
                      <a:pt x="104" y="148"/>
                    </a:lnTo>
                    <a:lnTo>
                      <a:pt x="47" y="125"/>
                    </a:lnTo>
                    <a:lnTo>
                      <a:pt x="0" y="68"/>
                    </a:lnTo>
                    <a:lnTo>
                      <a:pt x="24" y="25"/>
                    </a:lnTo>
                    <a:lnTo>
                      <a:pt x="62" y="95"/>
                    </a:lnTo>
                    <a:lnTo>
                      <a:pt x="61" y="92"/>
                    </a:lnTo>
                    <a:lnTo>
                      <a:pt x="59" y="84"/>
                    </a:lnTo>
                    <a:lnTo>
                      <a:pt x="59" y="81"/>
                    </a:lnTo>
                    <a:lnTo>
                      <a:pt x="61" y="78"/>
                    </a:lnTo>
                    <a:lnTo>
                      <a:pt x="62" y="77"/>
                    </a:lnTo>
                    <a:lnTo>
                      <a:pt x="67" y="75"/>
                    </a:lnTo>
                    <a:lnTo>
                      <a:pt x="68" y="75"/>
                    </a:lnTo>
                    <a:lnTo>
                      <a:pt x="70" y="72"/>
                    </a:lnTo>
                    <a:lnTo>
                      <a:pt x="70" y="65"/>
                    </a:lnTo>
                    <a:lnTo>
                      <a:pt x="68" y="54"/>
                    </a:lnTo>
                    <a:lnTo>
                      <a:pt x="67" y="42"/>
                    </a:lnTo>
                    <a:lnTo>
                      <a:pt x="61" y="21"/>
                    </a:lnTo>
                    <a:lnTo>
                      <a:pt x="59" y="10"/>
                    </a:lnTo>
                    <a:lnTo>
                      <a:pt x="64" y="7"/>
                    </a:lnTo>
                    <a:lnTo>
                      <a:pt x="74" y="3"/>
                    </a:lnTo>
                    <a:lnTo>
                      <a:pt x="80" y="1"/>
                    </a:lnTo>
                    <a:lnTo>
                      <a:pt x="86" y="0"/>
                    </a:lnTo>
                    <a:lnTo>
                      <a:pt x="91" y="3"/>
                    </a:lnTo>
                    <a:lnTo>
                      <a:pt x="92" y="6"/>
                    </a:lnTo>
                    <a:lnTo>
                      <a:pt x="94" y="13"/>
                    </a:lnTo>
                    <a:lnTo>
                      <a:pt x="94" y="22"/>
                    </a:lnTo>
                    <a:lnTo>
                      <a:pt x="92" y="41"/>
                    </a:lnTo>
                    <a:lnTo>
                      <a:pt x="94" y="50"/>
                    </a:lnTo>
                    <a:lnTo>
                      <a:pt x="98" y="57"/>
                    </a:lnTo>
                    <a:lnTo>
                      <a:pt x="101" y="60"/>
                    </a:lnTo>
                    <a:lnTo>
                      <a:pt x="106" y="62"/>
                    </a:lnTo>
                    <a:lnTo>
                      <a:pt x="110" y="63"/>
                    </a:lnTo>
                    <a:lnTo>
                      <a:pt x="116" y="63"/>
                    </a:lnTo>
                    <a:lnTo>
                      <a:pt x="127" y="63"/>
                    </a:lnTo>
                    <a:lnTo>
                      <a:pt x="138" y="62"/>
                    </a:lnTo>
                    <a:lnTo>
                      <a:pt x="145" y="59"/>
                    </a:lnTo>
                    <a:lnTo>
                      <a:pt x="151" y="56"/>
                    </a:lnTo>
                    <a:lnTo>
                      <a:pt x="160" y="51"/>
                    </a:lnTo>
                    <a:lnTo>
                      <a:pt x="162" y="48"/>
                    </a:lnTo>
                    <a:lnTo>
                      <a:pt x="246" y="71"/>
                    </a:lnTo>
                    <a:lnTo>
                      <a:pt x="251" y="77"/>
                    </a:lnTo>
                    <a:lnTo>
                      <a:pt x="261" y="89"/>
                    </a:lnTo>
                    <a:lnTo>
                      <a:pt x="267" y="98"/>
                    </a:lnTo>
                    <a:lnTo>
                      <a:pt x="272" y="107"/>
                    </a:lnTo>
                    <a:lnTo>
                      <a:pt x="275" y="117"/>
                    </a:lnTo>
                    <a:lnTo>
                      <a:pt x="276" y="130"/>
                    </a:lnTo>
                    <a:lnTo>
                      <a:pt x="280" y="181"/>
                    </a:lnTo>
                    <a:lnTo>
                      <a:pt x="281" y="210"/>
                    </a:lnTo>
                    <a:lnTo>
                      <a:pt x="338" y="220"/>
                    </a:lnTo>
                    <a:lnTo>
                      <a:pt x="358" y="287"/>
                    </a:lnTo>
                    <a:lnTo>
                      <a:pt x="326" y="294"/>
                    </a:lnTo>
                    <a:lnTo>
                      <a:pt x="308" y="279"/>
                    </a:lnTo>
                    <a:lnTo>
                      <a:pt x="281" y="267"/>
                    </a:lnTo>
                    <a:lnTo>
                      <a:pt x="281" y="274"/>
                    </a:lnTo>
                    <a:lnTo>
                      <a:pt x="281" y="291"/>
                    </a:lnTo>
                    <a:lnTo>
                      <a:pt x="283" y="299"/>
                    </a:lnTo>
                    <a:lnTo>
                      <a:pt x="284" y="308"/>
                    </a:lnTo>
                    <a:lnTo>
                      <a:pt x="287" y="314"/>
                    </a:lnTo>
                    <a:lnTo>
                      <a:pt x="290" y="315"/>
                    </a:lnTo>
                    <a:lnTo>
                      <a:pt x="292" y="317"/>
                    </a:lnTo>
                    <a:lnTo>
                      <a:pt x="302" y="318"/>
                    </a:lnTo>
                    <a:lnTo>
                      <a:pt x="305" y="320"/>
                    </a:lnTo>
                    <a:lnTo>
                      <a:pt x="308" y="323"/>
                    </a:lnTo>
                    <a:lnTo>
                      <a:pt x="310" y="326"/>
                    </a:lnTo>
                    <a:lnTo>
                      <a:pt x="311" y="332"/>
                    </a:lnTo>
                    <a:lnTo>
                      <a:pt x="311" y="351"/>
                    </a:lnTo>
                    <a:lnTo>
                      <a:pt x="311" y="364"/>
                    </a:lnTo>
                    <a:lnTo>
                      <a:pt x="308" y="373"/>
                    </a:lnTo>
                    <a:lnTo>
                      <a:pt x="305" y="380"/>
                    </a:lnTo>
                    <a:lnTo>
                      <a:pt x="302" y="385"/>
                    </a:lnTo>
                    <a:lnTo>
                      <a:pt x="295" y="392"/>
                    </a:lnTo>
                    <a:lnTo>
                      <a:pt x="292" y="394"/>
                    </a:lnTo>
                    <a:lnTo>
                      <a:pt x="292" y="424"/>
                    </a:lnTo>
                    <a:lnTo>
                      <a:pt x="261" y="424"/>
                    </a:lnTo>
                    <a:close/>
                  </a:path>
                </a:pathLst>
              </a:custGeom>
              <a:grpFill/>
              <a:ln w="12700" cap="rnd" cmpd="sng">
                <a:noFill/>
                <a:prstDash val="solid"/>
                <a:round/>
                <a:headEnd type="none" w="med" len="med"/>
                <a:tailEnd type="none" w="med" len="med"/>
              </a:ln>
              <a:effectLst/>
            </p:spPr>
            <p:txBody>
              <a:bodyPr/>
              <a:lstStyle/>
              <a:p>
                <a:endParaRPr lang="zh-CN" altLang="en-US" sz="1400">
                  <a:cs typeface="+mn-ea"/>
                  <a:sym typeface="+mn-lt"/>
                </a:endParaRPr>
              </a:p>
            </p:txBody>
          </p:sp>
          <p:sp>
            <p:nvSpPr>
              <p:cNvPr id="30743" name="Freeform 29"/>
              <p:cNvSpPr>
                <a:spLocks/>
              </p:cNvSpPr>
              <p:nvPr/>
            </p:nvSpPr>
            <p:spPr bwMode="auto">
              <a:xfrm>
                <a:off x="7078739" y="845896"/>
                <a:ext cx="1177596" cy="1011131"/>
              </a:xfrm>
              <a:custGeom>
                <a:avLst/>
                <a:gdLst/>
                <a:ahLst/>
                <a:cxnLst>
                  <a:cxn ang="0">
                    <a:pos x="292" y="732"/>
                  </a:cxn>
                  <a:cxn ang="0">
                    <a:pos x="295" y="509"/>
                  </a:cxn>
                  <a:cxn ang="0">
                    <a:pos x="230" y="379"/>
                  </a:cxn>
                  <a:cxn ang="0">
                    <a:pos x="62" y="269"/>
                  </a:cxn>
                  <a:cxn ang="0">
                    <a:pos x="0" y="192"/>
                  </a:cxn>
                  <a:cxn ang="0">
                    <a:pos x="4" y="169"/>
                  </a:cxn>
                  <a:cxn ang="0">
                    <a:pos x="17" y="149"/>
                  </a:cxn>
                  <a:cxn ang="0">
                    <a:pos x="31" y="145"/>
                  </a:cxn>
                  <a:cxn ang="0">
                    <a:pos x="100" y="134"/>
                  </a:cxn>
                  <a:cxn ang="0">
                    <a:pos x="183" y="83"/>
                  </a:cxn>
                  <a:cxn ang="0">
                    <a:pos x="219" y="53"/>
                  </a:cxn>
                  <a:cxn ang="0">
                    <a:pos x="247" y="39"/>
                  </a:cxn>
                  <a:cxn ang="0">
                    <a:pos x="280" y="36"/>
                  </a:cxn>
                  <a:cxn ang="0">
                    <a:pos x="334" y="27"/>
                  </a:cxn>
                  <a:cxn ang="0">
                    <a:pos x="372" y="45"/>
                  </a:cxn>
                  <a:cxn ang="0">
                    <a:pos x="402" y="65"/>
                  </a:cxn>
                  <a:cxn ang="0">
                    <a:pos x="437" y="59"/>
                  </a:cxn>
                  <a:cxn ang="0">
                    <a:pos x="456" y="45"/>
                  </a:cxn>
                  <a:cxn ang="0">
                    <a:pos x="484" y="30"/>
                  </a:cxn>
                  <a:cxn ang="0">
                    <a:pos x="541" y="20"/>
                  </a:cxn>
                  <a:cxn ang="0">
                    <a:pos x="625" y="3"/>
                  </a:cxn>
                  <a:cxn ang="0">
                    <a:pos x="671" y="0"/>
                  </a:cxn>
                  <a:cxn ang="0">
                    <a:pos x="698" y="5"/>
                  </a:cxn>
                  <a:cxn ang="0">
                    <a:pos x="705" y="15"/>
                  </a:cxn>
                  <a:cxn ang="0">
                    <a:pos x="704" y="35"/>
                  </a:cxn>
                  <a:cxn ang="0">
                    <a:pos x="712" y="63"/>
                  </a:cxn>
                  <a:cxn ang="0">
                    <a:pos x="754" y="128"/>
                  </a:cxn>
                  <a:cxn ang="0">
                    <a:pos x="784" y="195"/>
                  </a:cxn>
                  <a:cxn ang="0">
                    <a:pos x="787" y="223"/>
                  </a:cxn>
                  <a:cxn ang="0">
                    <a:pos x="779" y="232"/>
                  </a:cxn>
                  <a:cxn ang="0">
                    <a:pos x="751" y="235"/>
                  </a:cxn>
                  <a:cxn ang="0">
                    <a:pos x="739" y="258"/>
                  </a:cxn>
                  <a:cxn ang="0">
                    <a:pos x="736" y="471"/>
                  </a:cxn>
                  <a:cxn ang="0">
                    <a:pos x="736" y="551"/>
                  </a:cxn>
                  <a:cxn ang="0">
                    <a:pos x="727" y="595"/>
                  </a:cxn>
                  <a:cxn ang="0">
                    <a:pos x="713" y="605"/>
                  </a:cxn>
                  <a:cxn ang="0">
                    <a:pos x="650" y="617"/>
                  </a:cxn>
                  <a:cxn ang="0">
                    <a:pos x="618" y="635"/>
                  </a:cxn>
                  <a:cxn ang="0">
                    <a:pos x="576" y="664"/>
                  </a:cxn>
                  <a:cxn ang="0">
                    <a:pos x="544" y="685"/>
                  </a:cxn>
                  <a:cxn ang="0">
                    <a:pos x="529" y="712"/>
                  </a:cxn>
                  <a:cxn ang="0">
                    <a:pos x="508" y="717"/>
                  </a:cxn>
                  <a:cxn ang="0">
                    <a:pos x="490" y="746"/>
                  </a:cxn>
                  <a:cxn ang="0">
                    <a:pos x="465" y="795"/>
                  </a:cxn>
                  <a:cxn ang="0">
                    <a:pos x="461" y="863"/>
                  </a:cxn>
                  <a:cxn ang="0">
                    <a:pos x="459" y="895"/>
                  </a:cxn>
                  <a:cxn ang="0">
                    <a:pos x="434" y="900"/>
                  </a:cxn>
                  <a:cxn ang="0">
                    <a:pos x="384" y="900"/>
                  </a:cxn>
                </a:cxnLst>
                <a:rect l="0" t="0" r="r" b="b"/>
                <a:pathLst>
                  <a:path w="787" h="901">
                    <a:moveTo>
                      <a:pt x="369" y="850"/>
                    </a:moveTo>
                    <a:lnTo>
                      <a:pt x="330" y="782"/>
                    </a:lnTo>
                    <a:lnTo>
                      <a:pt x="292" y="732"/>
                    </a:lnTo>
                    <a:lnTo>
                      <a:pt x="292" y="648"/>
                    </a:lnTo>
                    <a:lnTo>
                      <a:pt x="295" y="568"/>
                    </a:lnTo>
                    <a:lnTo>
                      <a:pt x="295" y="509"/>
                    </a:lnTo>
                    <a:lnTo>
                      <a:pt x="257" y="536"/>
                    </a:lnTo>
                    <a:lnTo>
                      <a:pt x="257" y="479"/>
                    </a:lnTo>
                    <a:lnTo>
                      <a:pt x="230" y="379"/>
                    </a:lnTo>
                    <a:lnTo>
                      <a:pt x="200" y="318"/>
                    </a:lnTo>
                    <a:lnTo>
                      <a:pt x="127" y="302"/>
                    </a:lnTo>
                    <a:lnTo>
                      <a:pt x="62" y="269"/>
                    </a:lnTo>
                    <a:lnTo>
                      <a:pt x="23" y="242"/>
                    </a:lnTo>
                    <a:lnTo>
                      <a:pt x="62" y="229"/>
                    </a:lnTo>
                    <a:lnTo>
                      <a:pt x="0" y="192"/>
                    </a:lnTo>
                    <a:lnTo>
                      <a:pt x="0" y="184"/>
                    </a:lnTo>
                    <a:lnTo>
                      <a:pt x="2" y="177"/>
                    </a:lnTo>
                    <a:lnTo>
                      <a:pt x="4" y="169"/>
                    </a:lnTo>
                    <a:lnTo>
                      <a:pt x="8" y="160"/>
                    </a:lnTo>
                    <a:lnTo>
                      <a:pt x="13" y="152"/>
                    </a:lnTo>
                    <a:lnTo>
                      <a:pt x="17" y="149"/>
                    </a:lnTo>
                    <a:lnTo>
                      <a:pt x="22" y="148"/>
                    </a:lnTo>
                    <a:lnTo>
                      <a:pt x="26" y="146"/>
                    </a:lnTo>
                    <a:lnTo>
                      <a:pt x="31" y="145"/>
                    </a:lnTo>
                    <a:lnTo>
                      <a:pt x="44" y="145"/>
                    </a:lnTo>
                    <a:lnTo>
                      <a:pt x="62" y="142"/>
                    </a:lnTo>
                    <a:lnTo>
                      <a:pt x="100" y="134"/>
                    </a:lnTo>
                    <a:lnTo>
                      <a:pt x="145" y="122"/>
                    </a:lnTo>
                    <a:lnTo>
                      <a:pt x="167" y="101"/>
                    </a:lnTo>
                    <a:lnTo>
                      <a:pt x="183" y="83"/>
                    </a:lnTo>
                    <a:lnTo>
                      <a:pt x="195" y="72"/>
                    </a:lnTo>
                    <a:lnTo>
                      <a:pt x="206" y="63"/>
                    </a:lnTo>
                    <a:lnTo>
                      <a:pt x="219" y="53"/>
                    </a:lnTo>
                    <a:lnTo>
                      <a:pt x="227" y="47"/>
                    </a:lnTo>
                    <a:lnTo>
                      <a:pt x="236" y="42"/>
                    </a:lnTo>
                    <a:lnTo>
                      <a:pt x="247" y="39"/>
                    </a:lnTo>
                    <a:lnTo>
                      <a:pt x="257" y="38"/>
                    </a:lnTo>
                    <a:lnTo>
                      <a:pt x="268" y="38"/>
                    </a:lnTo>
                    <a:lnTo>
                      <a:pt x="280" y="36"/>
                    </a:lnTo>
                    <a:lnTo>
                      <a:pt x="299" y="32"/>
                    </a:lnTo>
                    <a:lnTo>
                      <a:pt x="318" y="29"/>
                    </a:lnTo>
                    <a:lnTo>
                      <a:pt x="334" y="27"/>
                    </a:lnTo>
                    <a:lnTo>
                      <a:pt x="342" y="29"/>
                    </a:lnTo>
                    <a:lnTo>
                      <a:pt x="351" y="33"/>
                    </a:lnTo>
                    <a:lnTo>
                      <a:pt x="372" y="45"/>
                    </a:lnTo>
                    <a:lnTo>
                      <a:pt x="390" y="59"/>
                    </a:lnTo>
                    <a:lnTo>
                      <a:pt x="398" y="63"/>
                    </a:lnTo>
                    <a:lnTo>
                      <a:pt x="402" y="65"/>
                    </a:lnTo>
                    <a:lnTo>
                      <a:pt x="414" y="63"/>
                    </a:lnTo>
                    <a:lnTo>
                      <a:pt x="429" y="62"/>
                    </a:lnTo>
                    <a:lnTo>
                      <a:pt x="437" y="59"/>
                    </a:lnTo>
                    <a:lnTo>
                      <a:pt x="444" y="56"/>
                    </a:lnTo>
                    <a:lnTo>
                      <a:pt x="452" y="51"/>
                    </a:lnTo>
                    <a:lnTo>
                      <a:pt x="456" y="45"/>
                    </a:lnTo>
                    <a:lnTo>
                      <a:pt x="462" y="41"/>
                    </a:lnTo>
                    <a:lnTo>
                      <a:pt x="471" y="35"/>
                    </a:lnTo>
                    <a:lnTo>
                      <a:pt x="484" y="30"/>
                    </a:lnTo>
                    <a:lnTo>
                      <a:pt x="496" y="27"/>
                    </a:lnTo>
                    <a:lnTo>
                      <a:pt x="521" y="21"/>
                    </a:lnTo>
                    <a:lnTo>
                      <a:pt x="541" y="20"/>
                    </a:lnTo>
                    <a:lnTo>
                      <a:pt x="559" y="17"/>
                    </a:lnTo>
                    <a:lnTo>
                      <a:pt x="583" y="12"/>
                    </a:lnTo>
                    <a:lnTo>
                      <a:pt x="625" y="3"/>
                    </a:lnTo>
                    <a:lnTo>
                      <a:pt x="645" y="0"/>
                    </a:lnTo>
                    <a:lnTo>
                      <a:pt x="657" y="0"/>
                    </a:lnTo>
                    <a:lnTo>
                      <a:pt x="671" y="0"/>
                    </a:lnTo>
                    <a:lnTo>
                      <a:pt x="683" y="0"/>
                    </a:lnTo>
                    <a:lnTo>
                      <a:pt x="693" y="3"/>
                    </a:lnTo>
                    <a:lnTo>
                      <a:pt x="698" y="5"/>
                    </a:lnTo>
                    <a:lnTo>
                      <a:pt x="701" y="8"/>
                    </a:lnTo>
                    <a:lnTo>
                      <a:pt x="704" y="11"/>
                    </a:lnTo>
                    <a:lnTo>
                      <a:pt x="705" y="15"/>
                    </a:lnTo>
                    <a:lnTo>
                      <a:pt x="705" y="23"/>
                    </a:lnTo>
                    <a:lnTo>
                      <a:pt x="705" y="29"/>
                    </a:lnTo>
                    <a:lnTo>
                      <a:pt x="704" y="35"/>
                    </a:lnTo>
                    <a:lnTo>
                      <a:pt x="704" y="42"/>
                    </a:lnTo>
                    <a:lnTo>
                      <a:pt x="705" y="51"/>
                    </a:lnTo>
                    <a:lnTo>
                      <a:pt x="712" y="63"/>
                    </a:lnTo>
                    <a:lnTo>
                      <a:pt x="721" y="80"/>
                    </a:lnTo>
                    <a:lnTo>
                      <a:pt x="736" y="103"/>
                    </a:lnTo>
                    <a:lnTo>
                      <a:pt x="754" y="128"/>
                    </a:lnTo>
                    <a:lnTo>
                      <a:pt x="767" y="152"/>
                    </a:lnTo>
                    <a:lnTo>
                      <a:pt x="778" y="175"/>
                    </a:lnTo>
                    <a:lnTo>
                      <a:pt x="784" y="195"/>
                    </a:lnTo>
                    <a:lnTo>
                      <a:pt x="787" y="210"/>
                    </a:lnTo>
                    <a:lnTo>
                      <a:pt x="787" y="217"/>
                    </a:lnTo>
                    <a:lnTo>
                      <a:pt x="787" y="223"/>
                    </a:lnTo>
                    <a:lnTo>
                      <a:pt x="785" y="228"/>
                    </a:lnTo>
                    <a:lnTo>
                      <a:pt x="782" y="231"/>
                    </a:lnTo>
                    <a:lnTo>
                      <a:pt x="779" y="232"/>
                    </a:lnTo>
                    <a:lnTo>
                      <a:pt x="775" y="234"/>
                    </a:lnTo>
                    <a:lnTo>
                      <a:pt x="757" y="234"/>
                    </a:lnTo>
                    <a:lnTo>
                      <a:pt x="751" y="235"/>
                    </a:lnTo>
                    <a:lnTo>
                      <a:pt x="745" y="238"/>
                    </a:lnTo>
                    <a:lnTo>
                      <a:pt x="742" y="246"/>
                    </a:lnTo>
                    <a:lnTo>
                      <a:pt x="739" y="258"/>
                    </a:lnTo>
                    <a:lnTo>
                      <a:pt x="737" y="275"/>
                    </a:lnTo>
                    <a:lnTo>
                      <a:pt x="736" y="299"/>
                    </a:lnTo>
                    <a:lnTo>
                      <a:pt x="736" y="471"/>
                    </a:lnTo>
                    <a:lnTo>
                      <a:pt x="737" y="507"/>
                    </a:lnTo>
                    <a:lnTo>
                      <a:pt x="737" y="530"/>
                    </a:lnTo>
                    <a:lnTo>
                      <a:pt x="736" y="551"/>
                    </a:lnTo>
                    <a:lnTo>
                      <a:pt x="734" y="571"/>
                    </a:lnTo>
                    <a:lnTo>
                      <a:pt x="730" y="589"/>
                    </a:lnTo>
                    <a:lnTo>
                      <a:pt x="727" y="595"/>
                    </a:lnTo>
                    <a:lnTo>
                      <a:pt x="724" y="599"/>
                    </a:lnTo>
                    <a:lnTo>
                      <a:pt x="719" y="604"/>
                    </a:lnTo>
                    <a:lnTo>
                      <a:pt x="713" y="605"/>
                    </a:lnTo>
                    <a:lnTo>
                      <a:pt x="689" y="608"/>
                    </a:lnTo>
                    <a:lnTo>
                      <a:pt x="662" y="613"/>
                    </a:lnTo>
                    <a:lnTo>
                      <a:pt x="650" y="617"/>
                    </a:lnTo>
                    <a:lnTo>
                      <a:pt x="638" y="622"/>
                    </a:lnTo>
                    <a:lnTo>
                      <a:pt x="627" y="628"/>
                    </a:lnTo>
                    <a:lnTo>
                      <a:pt x="618" y="635"/>
                    </a:lnTo>
                    <a:lnTo>
                      <a:pt x="607" y="645"/>
                    </a:lnTo>
                    <a:lnTo>
                      <a:pt x="597" y="651"/>
                    </a:lnTo>
                    <a:lnTo>
                      <a:pt x="576" y="664"/>
                    </a:lnTo>
                    <a:lnTo>
                      <a:pt x="556" y="675"/>
                    </a:lnTo>
                    <a:lnTo>
                      <a:pt x="548" y="681"/>
                    </a:lnTo>
                    <a:lnTo>
                      <a:pt x="544" y="685"/>
                    </a:lnTo>
                    <a:lnTo>
                      <a:pt x="536" y="705"/>
                    </a:lnTo>
                    <a:lnTo>
                      <a:pt x="533" y="712"/>
                    </a:lnTo>
                    <a:lnTo>
                      <a:pt x="529" y="712"/>
                    </a:lnTo>
                    <a:lnTo>
                      <a:pt x="518" y="712"/>
                    </a:lnTo>
                    <a:lnTo>
                      <a:pt x="512" y="714"/>
                    </a:lnTo>
                    <a:lnTo>
                      <a:pt x="508" y="717"/>
                    </a:lnTo>
                    <a:lnTo>
                      <a:pt x="502" y="722"/>
                    </a:lnTo>
                    <a:lnTo>
                      <a:pt x="499" y="728"/>
                    </a:lnTo>
                    <a:lnTo>
                      <a:pt x="490" y="746"/>
                    </a:lnTo>
                    <a:lnTo>
                      <a:pt x="476" y="770"/>
                    </a:lnTo>
                    <a:lnTo>
                      <a:pt x="470" y="782"/>
                    </a:lnTo>
                    <a:lnTo>
                      <a:pt x="465" y="795"/>
                    </a:lnTo>
                    <a:lnTo>
                      <a:pt x="461" y="808"/>
                    </a:lnTo>
                    <a:lnTo>
                      <a:pt x="461" y="820"/>
                    </a:lnTo>
                    <a:lnTo>
                      <a:pt x="461" y="863"/>
                    </a:lnTo>
                    <a:lnTo>
                      <a:pt x="462" y="880"/>
                    </a:lnTo>
                    <a:lnTo>
                      <a:pt x="461" y="892"/>
                    </a:lnTo>
                    <a:lnTo>
                      <a:pt x="459" y="895"/>
                    </a:lnTo>
                    <a:lnTo>
                      <a:pt x="456" y="897"/>
                    </a:lnTo>
                    <a:lnTo>
                      <a:pt x="447" y="898"/>
                    </a:lnTo>
                    <a:lnTo>
                      <a:pt x="434" y="900"/>
                    </a:lnTo>
                    <a:lnTo>
                      <a:pt x="420" y="901"/>
                    </a:lnTo>
                    <a:lnTo>
                      <a:pt x="394" y="901"/>
                    </a:lnTo>
                    <a:lnTo>
                      <a:pt x="384" y="900"/>
                    </a:lnTo>
                    <a:lnTo>
                      <a:pt x="369" y="850"/>
                    </a:lnTo>
                    <a:close/>
                  </a:path>
                </a:pathLst>
              </a:custGeom>
              <a:grpFill/>
              <a:ln w="12700" cap="rnd" cmpd="sng">
                <a:noFill/>
                <a:prstDash val="solid"/>
                <a:round/>
                <a:headEnd type="none" w="med" len="med"/>
                <a:tailEnd type="none" w="med" len="med"/>
              </a:ln>
              <a:effectLst/>
            </p:spPr>
            <p:txBody>
              <a:bodyPr/>
              <a:lstStyle/>
              <a:p>
                <a:endParaRPr lang="zh-CN" altLang="en-US" sz="1400">
                  <a:cs typeface="+mn-ea"/>
                  <a:sym typeface="+mn-lt"/>
                </a:endParaRPr>
              </a:p>
            </p:txBody>
          </p:sp>
        </p:grpSp>
        <p:grpSp>
          <p:nvGrpSpPr>
            <p:cNvPr id="7" name="组合 6"/>
            <p:cNvGrpSpPr/>
            <p:nvPr/>
          </p:nvGrpSpPr>
          <p:grpSpPr>
            <a:xfrm>
              <a:off x="3286679" y="2804360"/>
              <a:ext cx="1395237" cy="747956"/>
              <a:chOff x="3173371" y="2970282"/>
              <a:chExt cx="1762653" cy="944920"/>
            </a:xfrm>
            <a:grpFill/>
            <a:effectLst/>
          </p:grpSpPr>
          <p:sp>
            <p:nvSpPr>
              <p:cNvPr id="30730" name="Freeform 16"/>
              <p:cNvSpPr>
                <a:spLocks/>
              </p:cNvSpPr>
              <p:nvPr/>
            </p:nvSpPr>
            <p:spPr bwMode="auto">
              <a:xfrm>
                <a:off x="3445699" y="2970282"/>
                <a:ext cx="204995" cy="170579"/>
              </a:xfrm>
              <a:custGeom>
                <a:avLst/>
                <a:gdLst/>
                <a:ahLst/>
                <a:cxnLst>
                  <a:cxn ang="0">
                    <a:pos x="117" y="0"/>
                  </a:cxn>
                  <a:cxn ang="0">
                    <a:pos x="80" y="10"/>
                  </a:cxn>
                  <a:cxn ang="0">
                    <a:pos x="42" y="30"/>
                  </a:cxn>
                  <a:cxn ang="0">
                    <a:pos x="18" y="60"/>
                  </a:cxn>
                  <a:cxn ang="0">
                    <a:pos x="15" y="62"/>
                  </a:cxn>
                  <a:cxn ang="0">
                    <a:pos x="9" y="66"/>
                  </a:cxn>
                  <a:cxn ang="0">
                    <a:pos x="3" y="72"/>
                  </a:cxn>
                  <a:cxn ang="0">
                    <a:pos x="0" y="75"/>
                  </a:cxn>
                  <a:cxn ang="0">
                    <a:pos x="0" y="80"/>
                  </a:cxn>
                  <a:cxn ang="0">
                    <a:pos x="0" y="86"/>
                  </a:cxn>
                  <a:cxn ang="0">
                    <a:pos x="3" y="95"/>
                  </a:cxn>
                  <a:cxn ang="0">
                    <a:pos x="10" y="115"/>
                  </a:cxn>
                  <a:cxn ang="0">
                    <a:pos x="22" y="142"/>
                  </a:cxn>
                  <a:cxn ang="0">
                    <a:pos x="60" y="152"/>
                  </a:cxn>
                  <a:cxn ang="0">
                    <a:pos x="102" y="107"/>
                  </a:cxn>
                  <a:cxn ang="0">
                    <a:pos x="110" y="104"/>
                  </a:cxn>
                  <a:cxn ang="0">
                    <a:pos x="116" y="99"/>
                  </a:cxn>
                  <a:cxn ang="0">
                    <a:pos x="123" y="95"/>
                  </a:cxn>
                  <a:cxn ang="0">
                    <a:pos x="129" y="89"/>
                  </a:cxn>
                  <a:cxn ang="0">
                    <a:pos x="135" y="81"/>
                  </a:cxn>
                  <a:cxn ang="0">
                    <a:pos x="135" y="77"/>
                  </a:cxn>
                  <a:cxn ang="0">
                    <a:pos x="137" y="74"/>
                  </a:cxn>
                  <a:cxn ang="0">
                    <a:pos x="135" y="69"/>
                  </a:cxn>
                  <a:cxn ang="0">
                    <a:pos x="132" y="65"/>
                  </a:cxn>
                  <a:cxn ang="0">
                    <a:pos x="128" y="56"/>
                  </a:cxn>
                  <a:cxn ang="0">
                    <a:pos x="125" y="45"/>
                  </a:cxn>
                  <a:cxn ang="0">
                    <a:pos x="122" y="35"/>
                  </a:cxn>
                  <a:cxn ang="0">
                    <a:pos x="120" y="24"/>
                  </a:cxn>
                  <a:cxn ang="0">
                    <a:pos x="117" y="6"/>
                  </a:cxn>
                  <a:cxn ang="0">
                    <a:pos x="117" y="0"/>
                  </a:cxn>
                </a:cxnLst>
                <a:rect l="0" t="0" r="r" b="b"/>
                <a:pathLst>
                  <a:path w="137" h="152">
                    <a:moveTo>
                      <a:pt x="117" y="0"/>
                    </a:moveTo>
                    <a:lnTo>
                      <a:pt x="80" y="10"/>
                    </a:lnTo>
                    <a:lnTo>
                      <a:pt x="42" y="30"/>
                    </a:lnTo>
                    <a:lnTo>
                      <a:pt x="18" y="60"/>
                    </a:lnTo>
                    <a:lnTo>
                      <a:pt x="15" y="62"/>
                    </a:lnTo>
                    <a:lnTo>
                      <a:pt x="9" y="66"/>
                    </a:lnTo>
                    <a:lnTo>
                      <a:pt x="3" y="72"/>
                    </a:lnTo>
                    <a:lnTo>
                      <a:pt x="0" y="75"/>
                    </a:lnTo>
                    <a:lnTo>
                      <a:pt x="0" y="80"/>
                    </a:lnTo>
                    <a:lnTo>
                      <a:pt x="0" y="86"/>
                    </a:lnTo>
                    <a:lnTo>
                      <a:pt x="3" y="95"/>
                    </a:lnTo>
                    <a:lnTo>
                      <a:pt x="10" y="115"/>
                    </a:lnTo>
                    <a:lnTo>
                      <a:pt x="22" y="142"/>
                    </a:lnTo>
                    <a:lnTo>
                      <a:pt x="60" y="152"/>
                    </a:lnTo>
                    <a:lnTo>
                      <a:pt x="102" y="107"/>
                    </a:lnTo>
                    <a:lnTo>
                      <a:pt x="110" y="104"/>
                    </a:lnTo>
                    <a:lnTo>
                      <a:pt x="116" y="99"/>
                    </a:lnTo>
                    <a:lnTo>
                      <a:pt x="123" y="95"/>
                    </a:lnTo>
                    <a:lnTo>
                      <a:pt x="129" y="89"/>
                    </a:lnTo>
                    <a:lnTo>
                      <a:pt x="135" y="81"/>
                    </a:lnTo>
                    <a:lnTo>
                      <a:pt x="135" y="77"/>
                    </a:lnTo>
                    <a:lnTo>
                      <a:pt x="137" y="74"/>
                    </a:lnTo>
                    <a:lnTo>
                      <a:pt x="135" y="69"/>
                    </a:lnTo>
                    <a:lnTo>
                      <a:pt x="132" y="65"/>
                    </a:lnTo>
                    <a:lnTo>
                      <a:pt x="128" y="56"/>
                    </a:lnTo>
                    <a:lnTo>
                      <a:pt x="125" y="45"/>
                    </a:lnTo>
                    <a:lnTo>
                      <a:pt x="122" y="35"/>
                    </a:lnTo>
                    <a:lnTo>
                      <a:pt x="120" y="24"/>
                    </a:lnTo>
                    <a:lnTo>
                      <a:pt x="117" y="6"/>
                    </a:lnTo>
                    <a:lnTo>
                      <a:pt x="117" y="0"/>
                    </a:lnTo>
                    <a:close/>
                  </a:path>
                </a:pathLst>
              </a:custGeom>
              <a:grpFill/>
              <a:ln w="12700" cap="rnd" cmpd="sng">
                <a:noFill/>
                <a:prstDash val="solid"/>
                <a:round/>
                <a:headEnd type="none" w="med" len="med"/>
                <a:tailEnd type="none" w="med" len="med"/>
              </a:ln>
              <a:effectLst/>
            </p:spPr>
            <p:txBody>
              <a:bodyPr/>
              <a:lstStyle/>
              <a:p>
                <a:endParaRPr lang="zh-CN" altLang="en-US" sz="1400">
                  <a:cs typeface="+mn-ea"/>
                  <a:sym typeface="+mn-lt"/>
                </a:endParaRPr>
              </a:p>
            </p:txBody>
          </p:sp>
          <p:sp>
            <p:nvSpPr>
              <p:cNvPr id="30732" name="Freeform 18"/>
              <p:cNvSpPr>
                <a:spLocks/>
              </p:cNvSpPr>
              <p:nvPr/>
            </p:nvSpPr>
            <p:spPr bwMode="auto">
              <a:xfrm>
                <a:off x="3173371" y="3020782"/>
                <a:ext cx="197513" cy="142523"/>
              </a:xfrm>
              <a:custGeom>
                <a:avLst/>
                <a:gdLst/>
                <a:ahLst/>
                <a:cxnLst>
                  <a:cxn ang="0">
                    <a:pos x="85" y="119"/>
                  </a:cxn>
                  <a:cxn ang="0">
                    <a:pos x="70" y="89"/>
                  </a:cxn>
                  <a:cxn ang="0">
                    <a:pos x="43" y="50"/>
                  </a:cxn>
                  <a:cxn ang="0">
                    <a:pos x="0" y="8"/>
                  </a:cxn>
                  <a:cxn ang="0">
                    <a:pos x="32" y="0"/>
                  </a:cxn>
                  <a:cxn ang="0">
                    <a:pos x="74" y="20"/>
                  </a:cxn>
                  <a:cxn ang="0">
                    <a:pos x="100" y="74"/>
                  </a:cxn>
                  <a:cxn ang="0">
                    <a:pos x="108" y="82"/>
                  </a:cxn>
                  <a:cxn ang="0">
                    <a:pos x="123" y="100"/>
                  </a:cxn>
                  <a:cxn ang="0">
                    <a:pos x="129" y="110"/>
                  </a:cxn>
                  <a:cxn ang="0">
                    <a:pos x="132" y="118"/>
                  </a:cxn>
                  <a:cxn ang="0">
                    <a:pos x="132" y="122"/>
                  </a:cxn>
                  <a:cxn ang="0">
                    <a:pos x="130" y="125"/>
                  </a:cxn>
                  <a:cxn ang="0">
                    <a:pos x="127" y="127"/>
                  </a:cxn>
                  <a:cxn ang="0">
                    <a:pos x="124" y="127"/>
                  </a:cxn>
                  <a:cxn ang="0">
                    <a:pos x="106" y="125"/>
                  </a:cxn>
                  <a:cxn ang="0">
                    <a:pos x="94" y="124"/>
                  </a:cxn>
                  <a:cxn ang="0">
                    <a:pos x="88" y="121"/>
                  </a:cxn>
                  <a:cxn ang="0">
                    <a:pos x="85" y="119"/>
                  </a:cxn>
                </a:cxnLst>
                <a:rect l="0" t="0" r="r" b="b"/>
                <a:pathLst>
                  <a:path w="132" h="127">
                    <a:moveTo>
                      <a:pt x="85" y="119"/>
                    </a:moveTo>
                    <a:lnTo>
                      <a:pt x="70" y="89"/>
                    </a:lnTo>
                    <a:lnTo>
                      <a:pt x="43" y="50"/>
                    </a:lnTo>
                    <a:lnTo>
                      <a:pt x="0" y="8"/>
                    </a:lnTo>
                    <a:lnTo>
                      <a:pt x="32" y="0"/>
                    </a:lnTo>
                    <a:lnTo>
                      <a:pt x="74" y="20"/>
                    </a:lnTo>
                    <a:lnTo>
                      <a:pt x="100" y="74"/>
                    </a:lnTo>
                    <a:lnTo>
                      <a:pt x="108" y="82"/>
                    </a:lnTo>
                    <a:lnTo>
                      <a:pt x="123" y="100"/>
                    </a:lnTo>
                    <a:lnTo>
                      <a:pt x="129" y="110"/>
                    </a:lnTo>
                    <a:lnTo>
                      <a:pt x="132" y="118"/>
                    </a:lnTo>
                    <a:lnTo>
                      <a:pt x="132" y="122"/>
                    </a:lnTo>
                    <a:lnTo>
                      <a:pt x="130" y="125"/>
                    </a:lnTo>
                    <a:lnTo>
                      <a:pt x="127" y="127"/>
                    </a:lnTo>
                    <a:lnTo>
                      <a:pt x="124" y="127"/>
                    </a:lnTo>
                    <a:lnTo>
                      <a:pt x="106" y="125"/>
                    </a:lnTo>
                    <a:lnTo>
                      <a:pt x="94" y="124"/>
                    </a:lnTo>
                    <a:lnTo>
                      <a:pt x="88" y="121"/>
                    </a:lnTo>
                    <a:lnTo>
                      <a:pt x="85" y="119"/>
                    </a:lnTo>
                    <a:close/>
                  </a:path>
                </a:pathLst>
              </a:custGeom>
              <a:grpFill/>
              <a:ln w="12700" cap="rnd" cmpd="sng">
                <a:noFill/>
                <a:prstDash val="solid"/>
                <a:round/>
                <a:headEnd type="none" w="med" len="med"/>
                <a:tailEnd type="none" w="med" len="med"/>
              </a:ln>
              <a:effectLst>
                <a:outerShdw blurRad="38100" dist="38100" dir="2700000" algn="tl" rotWithShape="0">
                  <a:prstClr val="black">
                    <a:alpha val="29000"/>
                  </a:prstClr>
                </a:outerShdw>
              </a:effectLst>
            </p:spPr>
            <p:txBody>
              <a:bodyPr/>
              <a:lstStyle/>
              <a:p>
                <a:endParaRPr lang="zh-CN" altLang="en-US" sz="1400">
                  <a:cs typeface="+mn-ea"/>
                  <a:sym typeface="+mn-lt"/>
                </a:endParaRPr>
              </a:p>
            </p:txBody>
          </p:sp>
          <p:sp>
            <p:nvSpPr>
              <p:cNvPr id="30733" name="Freeform 19"/>
              <p:cNvSpPr>
                <a:spLocks/>
              </p:cNvSpPr>
              <p:nvPr/>
            </p:nvSpPr>
            <p:spPr bwMode="auto">
              <a:xfrm>
                <a:off x="3403802" y="3176772"/>
                <a:ext cx="149631" cy="63968"/>
              </a:xfrm>
              <a:custGeom>
                <a:avLst/>
                <a:gdLst/>
                <a:ahLst/>
                <a:cxnLst>
                  <a:cxn ang="0">
                    <a:pos x="0" y="42"/>
                  </a:cxn>
                  <a:cxn ang="0">
                    <a:pos x="0" y="0"/>
                  </a:cxn>
                  <a:cxn ang="0">
                    <a:pos x="38" y="15"/>
                  </a:cxn>
                  <a:cxn ang="0">
                    <a:pos x="100" y="35"/>
                  </a:cxn>
                  <a:cxn ang="0">
                    <a:pos x="73" y="53"/>
                  </a:cxn>
                  <a:cxn ang="0">
                    <a:pos x="28" y="57"/>
                  </a:cxn>
                  <a:cxn ang="0">
                    <a:pos x="0" y="42"/>
                  </a:cxn>
                </a:cxnLst>
                <a:rect l="0" t="0" r="r" b="b"/>
                <a:pathLst>
                  <a:path w="100" h="57">
                    <a:moveTo>
                      <a:pt x="0" y="42"/>
                    </a:moveTo>
                    <a:lnTo>
                      <a:pt x="0" y="0"/>
                    </a:lnTo>
                    <a:lnTo>
                      <a:pt x="38" y="15"/>
                    </a:lnTo>
                    <a:lnTo>
                      <a:pt x="100" y="35"/>
                    </a:lnTo>
                    <a:lnTo>
                      <a:pt x="73" y="53"/>
                    </a:lnTo>
                    <a:lnTo>
                      <a:pt x="28" y="57"/>
                    </a:lnTo>
                    <a:lnTo>
                      <a:pt x="0" y="42"/>
                    </a:lnTo>
                    <a:close/>
                  </a:path>
                </a:pathLst>
              </a:custGeom>
              <a:grpFill/>
              <a:ln w="12700" cap="rnd" cmpd="sng">
                <a:noFill/>
                <a:prstDash val="solid"/>
                <a:round/>
                <a:headEnd type="none" w="med" len="med"/>
                <a:tailEnd type="none" w="med" len="med"/>
              </a:ln>
              <a:effectLst/>
            </p:spPr>
            <p:txBody>
              <a:bodyPr/>
              <a:lstStyle/>
              <a:p>
                <a:endParaRPr lang="zh-CN" altLang="en-US" sz="1400">
                  <a:cs typeface="+mn-ea"/>
                  <a:sym typeface="+mn-lt"/>
                </a:endParaRPr>
              </a:p>
            </p:txBody>
          </p:sp>
          <p:sp>
            <p:nvSpPr>
              <p:cNvPr id="30734" name="Freeform 20"/>
              <p:cNvSpPr>
                <a:spLocks/>
              </p:cNvSpPr>
              <p:nvPr/>
            </p:nvSpPr>
            <p:spPr bwMode="auto">
              <a:xfrm>
                <a:off x="3610293" y="3047715"/>
                <a:ext cx="133172" cy="123446"/>
              </a:xfrm>
              <a:custGeom>
                <a:avLst/>
                <a:gdLst/>
                <a:ahLst/>
                <a:cxnLst>
                  <a:cxn ang="0">
                    <a:pos x="65" y="110"/>
                  </a:cxn>
                  <a:cxn ang="0">
                    <a:pos x="22" y="91"/>
                  </a:cxn>
                  <a:cxn ang="0">
                    <a:pos x="0" y="83"/>
                  </a:cxn>
                  <a:cxn ang="0">
                    <a:pos x="22" y="46"/>
                  </a:cxn>
                  <a:cxn ang="0">
                    <a:pos x="65" y="0"/>
                  </a:cxn>
                  <a:cxn ang="0">
                    <a:pos x="89" y="41"/>
                  </a:cxn>
                  <a:cxn ang="0">
                    <a:pos x="77" y="58"/>
                  </a:cxn>
                  <a:cxn ang="0">
                    <a:pos x="65" y="110"/>
                  </a:cxn>
                </a:cxnLst>
                <a:rect l="0" t="0" r="r" b="b"/>
                <a:pathLst>
                  <a:path w="89" h="110">
                    <a:moveTo>
                      <a:pt x="65" y="110"/>
                    </a:moveTo>
                    <a:lnTo>
                      <a:pt x="22" y="91"/>
                    </a:lnTo>
                    <a:lnTo>
                      <a:pt x="0" y="83"/>
                    </a:lnTo>
                    <a:lnTo>
                      <a:pt x="22" y="46"/>
                    </a:lnTo>
                    <a:lnTo>
                      <a:pt x="65" y="0"/>
                    </a:lnTo>
                    <a:lnTo>
                      <a:pt x="89" y="41"/>
                    </a:lnTo>
                    <a:lnTo>
                      <a:pt x="77" y="58"/>
                    </a:lnTo>
                    <a:lnTo>
                      <a:pt x="65" y="110"/>
                    </a:lnTo>
                    <a:close/>
                  </a:path>
                </a:pathLst>
              </a:custGeom>
              <a:grpFill/>
              <a:ln w="12700" cap="rnd" cmpd="sng">
                <a:noFill/>
                <a:prstDash val="solid"/>
                <a:round/>
                <a:headEnd type="none" w="med" len="med"/>
                <a:tailEnd type="none" w="med" len="med"/>
              </a:ln>
              <a:effectLst>
                <a:outerShdw blurRad="38100" dist="38100" dir="2700000" algn="tl" rotWithShape="0">
                  <a:prstClr val="black">
                    <a:alpha val="29000"/>
                  </a:prstClr>
                </a:outerShdw>
              </a:effectLst>
            </p:spPr>
            <p:txBody>
              <a:bodyPr/>
              <a:lstStyle/>
              <a:p>
                <a:endParaRPr lang="zh-CN" altLang="en-US" sz="1400">
                  <a:cs typeface="+mn-ea"/>
                  <a:sym typeface="+mn-lt"/>
                </a:endParaRPr>
              </a:p>
            </p:txBody>
          </p:sp>
          <p:sp>
            <p:nvSpPr>
              <p:cNvPr id="30735" name="Freeform 21"/>
              <p:cNvSpPr>
                <a:spLocks/>
              </p:cNvSpPr>
              <p:nvPr/>
            </p:nvSpPr>
            <p:spPr bwMode="auto">
              <a:xfrm>
                <a:off x="3894592" y="3089239"/>
                <a:ext cx="408493" cy="154868"/>
              </a:xfrm>
              <a:custGeom>
                <a:avLst/>
                <a:gdLst/>
                <a:ahLst/>
                <a:cxnLst>
                  <a:cxn ang="0">
                    <a:pos x="86" y="66"/>
                  </a:cxn>
                  <a:cxn ang="0">
                    <a:pos x="81" y="43"/>
                  </a:cxn>
                  <a:cxn ang="0">
                    <a:pos x="68" y="40"/>
                  </a:cxn>
                  <a:cxn ang="0">
                    <a:pos x="38" y="34"/>
                  </a:cxn>
                  <a:cxn ang="0">
                    <a:pos x="23" y="30"/>
                  </a:cxn>
                  <a:cxn ang="0">
                    <a:pos x="9" y="24"/>
                  </a:cxn>
                  <a:cxn ang="0">
                    <a:pos x="4" y="21"/>
                  </a:cxn>
                  <a:cxn ang="0">
                    <a:pos x="1" y="16"/>
                  </a:cxn>
                  <a:cxn ang="0">
                    <a:pos x="0" y="13"/>
                  </a:cxn>
                  <a:cxn ang="0">
                    <a:pos x="1" y="9"/>
                  </a:cxn>
                  <a:cxn ang="0">
                    <a:pos x="4" y="4"/>
                  </a:cxn>
                  <a:cxn ang="0">
                    <a:pos x="9" y="3"/>
                  </a:cxn>
                  <a:cxn ang="0">
                    <a:pos x="14" y="1"/>
                  </a:cxn>
                  <a:cxn ang="0">
                    <a:pos x="18" y="0"/>
                  </a:cxn>
                  <a:cxn ang="0">
                    <a:pos x="32" y="0"/>
                  </a:cxn>
                  <a:cxn ang="0">
                    <a:pos x="44" y="3"/>
                  </a:cxn>
                  <a:cxn ang="0">
                    <a:pos x="68" y="9"/>
                  </a:cxn>
                  <a:cxn ang="0">
                    <a:pos x="78" y="13"/>
                  </a:cxn>
                  <a:cxn ang="0">
                    <a:pos x="140" y="9"/>
                  </a:cxn>
                  <a:cxn ang="0">
                    <a:pos x="163" y="43"/>
                  </a:cxn>
                  <a:cxn ang="0">
                    <a:pos x="208" y="43"/>
                  </a:cxn>
                  <a:cxn ang="0">
                    <a:pos x="223" y="89"/>
                  </a:cxn>
                  <a:cxn ang="0">
                    <a:pos x="273" y="116"/>
                  </a:cxn>
                  <a:cxn ang="0">
                    <a:pos x="269" y="122"/>
                  </a:cxn>
                  <a:cxn ang="0">
                    <a:pos x="261" y="128"/>
                  </a:cxn>
                  <a:cxn ang="0">
                    <a:pos x="252" y="134"/>
                  </a:cxn>
                  <a:cxn ang="0">
                    <a:pos x="240" y="138"/>
                  </a:cxn>
                  <a:cxn ang="0">
                    <a:pos x="232" y="138"/>
                  </a:cxn>
                  <a:cxn ang="0">
                    <a:pos x="225" y="138"/>
                  </a:cxn>
                  <a:cxn ang="0">
                    <a:pos x="217" y="137"/>
                  </a:cxn>
                  <a:cxn ang="0">
                    <a:pos x="208" y="134"/>
                  </a:cxn>
                  <a:cxn ang="0">
                    <a:pos x="199" y="129"/>
                  </a:cxn>
                  <a:cxn ang="0">
                    <a:pos x="190" y="123"/>
                  </a:cxn>
                  <a:cxn ang="0">
                    <a:pos x="174" y="111"/>
                  </a:cxn>
                  <a:cxn ang="0">
                    <a:pos x="166" y="105"/>
                  </a:cxn>
                  <a:cxn ang="0">
                    <a:pos x="164" y="102"/>
                  </a:cxn>
                  <a:cxn ang="0">
                    <a:pos x="166" y="101"/>
                  </a:cxn>
                  <a:cxn ang="0">
                    <a:pos x="172" y="102"/>
                  </a:cxn>
                  <a:cxn ang="0">
                    <a:pos x="186" y="108"/>
                  </a:cxn>
                  <a:cxn ang="0">
                    <a:pos x="158" y="135"/>
                  </a:cxn>
                  <a:cxn ang="0">
                    <a:pos x="128" y="113"/>
                  </a:cxn>
                  <a:cxn ang="0">
                    <a:pos x="94" y="96"/>
                  </a:cxn>
                  <a:cxn ang="0">
                    <a:pos x="74" y="108"/>
                  </a:cxn>
                  <a:cxn ang="0">
                    <a:pos x="63" y="78"/>
                  </a:cxn>
                  <a:cxn ang="0">
                    <a:pos x="86" y="66"/>
                  </a:cxn>
                </a:cxnLst>
                <a:rect l="0" t="0" r="r" b="b"/>
                <a:pathLst>
                  <a:path w="273" h="138">
                    <a:moveTo>
                      <a:pt x="86" y="66"/>
                    </a:moveTo>
                    <a:lnTo>
                      <a:pt x="81" y="43"/>
                    </a:lnTo>
                    <a:lnTo>
                      <a:pt x="68" y="40"/>
                    </a:lnTo>
                    <a:lnTo>
                      <a:pt x="38" y="34"/>
                    </a:lnTo>
                    <a:lnTo>
                      <a:pt x="23" y="30"/>
                    </a:lnTo>
                    <a:lnTo>
                      <a:pt x="9" y="24"/>
                    </a:lnTo>
                    <a:lnTo>
                      <a:pt x="4" y="21"/>
                    </a:lnTo>
                    <a:lnTo>
                      <a:pt x="1" y="16"/>
                    </a:lnTo>
                    <a:lnTo>
                      <a:pt x="0" y="13"/>
                    </a:lnTo>
                    <a:lnTo>
                      <a:pt x="1" y="9"/>
                    </a:lnTo>
                    <a:lnTo>
                      <a:pt x="4" y="4"/>
                    </a:lnTo>
                    <a:lnTo>
                      <a:pt x="9" y="3"/>
                    </a:lnTo>
                    <a:lnTo>
                      <a:pt x="14" y="1"/>
                    </a:lnTo>
                    <a:lnTo>
                      <a:pt x="18" y="0"/>
                    </a:lnTo>
                    <a:lnTo>
                      <a:pt x="32" y="0"/>
                    </a:lnTo>
                    <a:lnTo>
                      <a:pt x="44" y="3"/>
                    </a:lnTo>
                    <a:lnTo>
                      <a:pt x="68" y="9"/>
                    </a:lnTo>
                    <a:lnTo>
                      <a:pt x="78" y="13"/>
                    </a:lnTo>
                    <a:lnTo>
                      <a:pt x="140" y="9"/>
                    </a:lnTo>
                    <a:lnTo>
                      <a:pt x="163" y="43"/>
                    </a:lnTo>
                    <a:lnTo>
                      <a:pt x="208" y="43"/>
                    </a:lnTo>
                    <a:lnTo>
                      <a:pt x="223" y="89"/>
                    </a:lnTo>
                    <a:lnTo>
                      <a:pt x="273" y="116"/>
                    </a:lnTo>
                    <a:lnTo>
                      <a:pt x="269" y="122"/>
                    </a:lnTo>
                    <a:lnTo>
                      <a:pt x="261" y="128"/>
                    </a:lnTo>
                    <a:lnTo>
                      <a:pt x="252" y="134"/>
                    </a:lnTo>
                    <a:lnTo>
                      <a:pt x="240" y="138"/>
                    </a:lnTo>
                    <a:lnTo>
                      <a:pt x="232" y="138"/>
                    </a:lnTo>
                    <a:lnTo>
                      <a:pt x="225" y="138"/>
                    </a:lnTo>
                    <a:lnTo>
                      <a:pt x="217" y="137"/>
                    </a:lnTo>
                    <a:lnTo>
                      <a:pt x="208" y="134"/>
                    </a:lnTo>
                    <a:lnTo>
                      <a:pt x="199" y="129"/>
                    </a:lnTo>
                    <a:lnTo>
                      <a:pt x="190" y="123"/>
                    </a:lnTo>
                    <a:lnTo>
                      <a:pt x="174" y="111"/>
                    </a:lnTo>
                    <a:lnTo>
                      <a:pt x="166" y="105"/>
                    </a:lnTo>
                    <a:lnTo>
                      <a:pt x="164" y="102"/>
                    </a:lnTo>
                    <a:lnTo>
                      <a:pt x="166" y="101"/>
                    </a:lnTo>
                    <a:lnTo>
                      <a:pt x="172" y="102"/>
                    </a:lnTo>
                    <a:lnTo>
                      <a:pt x="186" y="108"/>
                    </a:lnTo>
                    <a:lnTo>
                      <a:pt x="158" y="135"/>
                    </a:lnTo>
                    <a:lnTo>
                      <a:pt x="128" y="113"/>
                    </a:lnTo>
                    <a:lnTo>
                      <a:pt x="94" y="96"/>
                    </a:lnTo>
                    <a:lnTo>
                      <a:pt x="74" y="108"/>
                    </a:lnTo>
                    <a:lnTo>
                      <a:pt x="63" y="78"/>
                    </a:lnTo>
                    <a:lnTo>
                      <a:pt x="86" y="66"/>
                    </a:lnTo>
                    <a:close/>
                  </a:path>
                </a:pathLst>
              </a:custGeom>
              <a:grpFill/>
              <a:ln w="12700" cap="rnd" cmpd="sng">
                <a:noFill/>
                <a:prstDash val="solid"/>
                <a:round/>
                <a:headEnd type="none" w="med" len="med"/>
                <a:tailEnd type="none" w="med" len="med"/>
              </a:ln>
              <a:effectLst/>
            </p:spPr>
            <p:txBody>
              <a:bodyPr/>
              <a:lstStyle/>
              <a:p>
                <a:endParaRPr lang="zh-CN" altLang="en-US" sz="1400">
                  <a:cs typeface="+mn-ea"/>
                  <a:sym typeface="+mn-lt"/>
                </a:endParaRPr>
              </a:p>
            </p:txBody>
          </p:sp>
          <p:sp>
            <p:nvSpPr>
              <p:cNvPr id="30736" name="Freeform 22"/>
              <p:cNvSpPr>
                <a:spLocks/>
              </p:cNvSpPr>
              <p:nvPr/>
            </p:nvSpPr>
            <p:spPr bwMode="auto">
              <a:xfrm>
                <a:off x="3530988" y="3253085"/>
                <a:ext cx="824467" cy="491538"/>
              </a:xfrm>
              <a:custGeom>
                <a:avLst/>
                <a:gdLst/>
                <a:ahLst/>
                <a:cxnLst>
                  <a:cxn ang="0">
                    <a:pos x="294" y="66"/>
                  </a:cxn>
                  <a:cxn ang="0">
                    <a:pos x="329" y="32"/>
                  </a:cxn>
                  <a:cxn ang="0">
                    <a:pos x="272" y="0"/>
                  </a:cxn>
                  <a:cxn ang="0">
                    <a:pos x="253" y="7"/>
                  </a:cxn>
                  <a:cxn ang="0">
                    <a:pos x="195" y="42"/>
                  </a:cxn>
                  <a:cxn ang="0">
                    <a:pos x="130" y="50"/>
                  </a:cxn>
                  <a:cxn ang="0">
                    <a:pos x="96" y="94"/>
                  </a:cxn>
                  <a:cxn ang="0">
                    <a:pos x="89" y="110"/>
                  </a:cxn>
                  <a:cxn ang="0">
                    <a:pos x="86" y="121"/>
                  </a:cxn>
                  <a:cxn ang="0">
                    <a:pos x="74" y="137"/>
                  </a:cxn>
                  <a:cxn ang="0">
                    <a:pos x="10" y="149"/>
                  </a:cxn>
                  <a:cxn ang="0">
                    <a:pos x="10" y="238"/>
                  </a:cxn>
                  <a:cxn ang="0">
                    <a:pos x="13" y="315"/>
                  </a:cxn>
                  <a:cxn ang="0">
                    <a:pos x="23" y="362"/>
                  </a:cxn>
                  <a:cxn ang="0">
                    <a:pos x="27" y="377"/>
                  </a:cxn>
                  <a:cxn ang="0">
                    <a:pos x="39" y="380"/>
                  </a:cxn>
                  <a:cxn ang="0">
                    <a:pos x="62" y="379"/>
                  </a:cxn>
                  <a:cxn ang="0">
                    <a:pos x="95" y="373"/>
                  </a:cxn>
                  <a:cxn ang="0">
                    <a:pos x="237" y="323"/>
                  </a:cxn>
                  <a:cxn ang="0">
                    <a:pos x="276" y="331"/>
                  </a:cxn>
                  <a:cxn ang="0">
                    <a:pos x="306" y="341"/>
                  </a:cxn>
                  <a:cxn ang="0">
                    <a:pos x="324" y="353"/>
                  </a:cxn>
                  <a:cxn ang="0">
                    <a:pos x="359" y="394"/>
                  </a:cxn>
                  <a:cxn ang="0">
                    <a:pos x="388" y="430"/>
                  </a:cxn>
                  <a:cxn ang="0">
                    <a:pos x="407" y="436"/>
                  </a:cxn>
                  <a:cxn ang="0">
                    <a:pos x="436" y="438"/>
                  </a:cxn>
                  <a:cxn ang="0">
                    <a:pos x="483" y="406"/>
                  </a:cxn>
                  <a:cxn ang="0">
                    <a:pos x="495" y="391"/>
                  </a:cxn>
                  <a:cxn ang="0">
                    <a:pos x="509" y="371"/>
                  </a:cxn>
                  <a:cxn ang="0">
                    <a:pos x="509" y="334"/>
                  </a:cxn>
                  <a:cxn ang="0">
                    <a:pos x="551" y="219"/>
                  </a:cxn>
                  <a:cxn ang="0">
                    <a:pos x="521" y="166"/>
                  </a:cxn>
                  <a:cxn ang="0">
                    <a:pos x="506" y="146"/>
                  </a:cxn>
                  <a:cxn ang="0">
                    <a:pos x="469" y="118"/>
                  </a:cxn>
                  <a:cxn ang="0">
                    <a:pos x="436" y="54"/>
                  </a:cxn>
                  <a:cxn ang="0">
                    <a:pos x="386" y="81"/>
                  </a:cxn>
                </a:cxnLst>
                <a:rect l="0" t="0" r="r" b="b"/>
                <a:pathLst>
                  <a:path w="551" h="438">
                    <a:moveTo>
                      <a:pt x="391" y="92"/>
                    </a:moveTo>
                    <a:lnTo>
                      <a:pt x="294" y="66"/>
                    </a:lnTo>
                    <a:lnTo>
                      <a:pt x="299" y="32"/>
                    </a:lnTo>
                    <a:lnTo>
                      <a:pt x="329" y="32"/>
                    </a:lnTo>
                    <a:lnTo>
                      <a:pt x="329" y="0"/>
                    </a:lnTo>
                    <a:lnTo>
                      <a:pt x="272" y="0"/>
                    </a:lnTo>
                    <a:lnTo>
                      <a:pt x="264" y="3"/>
                    </a:lnTo>
                    <a:lnTo>
                      <a:pt x="253" y="7"/>
                    </a:lnTo>
                    <a:lnTo>
                      <a:pt x="228" y="21"/>
                    </a:lnTo>
                    <a:lnTo>
                      <a:pt x="195" y="42"/>
                    </a:lnTo>
                    <a:lnTo>
                      <a:pt x="167" y="50"/>
                    </a:lnTo>
                    <a:lnTo>
                      <a:pt x="130" y="50"/>
                    </a:lnTo>
                    <a:lnTo>
                      <a:pt x="107" y="81"/>
                    </a:lnTo>
                    <a:lnTo>
                      <a:pt x="96" y="94"/>
                    </a:lnTo>
                    <a:lnTo>
                      <a:pt x="90" y="106"/>
                    </a:lnTo>
                    <a:lnTo>
                      <a:pt x="89" y="110"/>
                    </a:lnTo>
                    <a:lnTo>
                      <a:pt x="87" y="115"/>
                    </a:lnTo>
                    <a:lnTo>
                      <a:pt x="86" y="121"/>
                    </a:lnTo>
                    <a:lnTo>
                      <a:pt x="83" y="125"/>
                    </a:lnTo>
                    <a:lnTo>
                      <a:pt x="74" y="137"/>
                    </a:lnTo>
                    <a:lnTo>
                      <a:pt x="60" y="149"/>
                    </a:lnTo>
                    <a:lnTo>
                      <a:pt x="10" y="149"/>
                    </a:lnTo>
                    <a:lnTo>
                      <a:pt x="0" y="199"/>
                    </a:lnTo>
                    <a:lnTo>
                      <a:pt x="10" y="238"/>
                    </a:lnTo>
                    <a:lnTo>
                      <a:pt x="10" y="296"/>
                    </a:lnTo>
                    <a:lnTo>
                      <a:pt x="13" y="315"/>
                    </a:lnTo>
                    <a:lnTo>
                      <a:pt x="16" y="340"/>
                    </a:lnTo>
                    <a:lnTo>
                      <a:pt x="23" y="362"/>
                    </a:lnTo>
                    <a:lnTo>
                      <a:pt x="26" y="376"/>
                    </a:lnTo>
                    <a:lnTo>
                      <a:pt x="27" y="377"/>
                    </a:lnTo>
                    <a:lnTo>
                      <a:pt x="30" y="379"/>
                    </a:lnTo>
                    <a:lnTo>
                      <a:pt x="39" y="380"/>
                    </a:lnTo>
                    <a:lnTo>
                      <a:pt x="50" y="380"/>
                    </a:lnTo>
                    <a:lnTo>
                      <a:pt x="62" y="379"/>
                    </a:lnTo>
                    <a:lnTo>
                      <a:pt x="84" y="374"/>
                    </a:lnTo>
                    <a:lnTo>
                      <a:pt x="95" y="373"/>
                    </a:lnTo>
                    <a:lnTo>
                      <a:pt x="195" y="349"/>
                    </a:lnTo>
                    <a:lnTo>
                      <a:pt x="237" y="323"/>
                    </a:lnTo>
                    <a:lnTo>
                      <a:pt x="249" y="324"/>
                    </a:lnTo>
                    <a:lnTo>
                      <a:pt x="276" y="331"/>
                    </a:lnTo>
                    <a:lnTo>
                      <a:pt x="291" y="337"/>
                    </a:lnTo>
                    <a:lnTo>
                      <a:pt x="306" y="341"/>
                    </a:lnTo>
                    <a:lnTo>
                      <a:pt x="320" y="349"/>
                    </a:lnTo>
                    <a:lnTo>
                      <a:pt x="324" y="353"/>
                    </a:lnTo>
                    <a:lnTo>
                      <a:pt x="329" y="356"/>
                    </a:lnTo>
                    <a:lnTo>
                      <a:pt x="359" y="394"/>
                    </a:lnTo>
                    <a:lnTo>
                      <a:pt x="383" y="426"/>
                    </a:lnTo>
                    <a:lnTo>
                      <a:pt x="388" y="430"/>
                    </a:lnTo>
                    <a:lnTo>
                      <a:pt x="397" y="435"/>
                    </a:lnTo>
                    <a:lnTo>
                      <a:pt x="407" y="436"/>
                    </a:lnTo>
                    <a:lnTo>
                      <a:pt x="418" y="438"/>
                    </a:lnTo>
                    <a:lnTo>
                      <a:pt x="436" y="438"/>
                    </a:lnTo>
                    <a:lnTo>
                      <a:pt x="444" y="438"/>
                    </a:lnTo>
                    <a:lnTo>
                      <a:pt x="483" y="406"/>
                    </a:lnTo>
                    <a:lnTo>
                      <a:pt x="486" y="401"/>
                    </a:lnTo>
                    <a:lnTo>
                      <a:pt x="495" y="391"/>
                    </a:lnTo>
                    <a:lnTo>
                      <a:pt x="506" y="377"/>
                    </a:lnTo>
                    <a:lnTo>
                      <a:pt x="509" y="371"/>
                    </a:lnTo>
                    <a:lnTo>
                      <a:pt x="509" y="364"/>
                    </a:lnTo>
                    <a:lnTo>
                      <a:pt x="509" y="334"/>
                    </a:lnTo>
                    <a:lnTo>
                      <a:pt x="540" y="284"/>
                    </a:lnTo>
                    <a:lnTo>
                      <a:pt x="551" y="219"/>
                    </a:lnTo>
                    <a:lnTo>
                      <a:pt x="536" y="190"/>
                    </a:lnTo>
                    <a:lnTo>
                      <a:pt x="521" y="166"/>
                    </a:lnTo>
                    <a:lnTo>
                      <a:pt x="513" y="155"/>
                    </a:lnTo>
                    <a:lnTo>
                      <a:pt x="506" y="146"/>
                    </a:lnTo>
                    <a:lnTo>
                      <a:pt x="487" y="131"/>
                    </a:lnTo>
                    <a:lnTo>
                      <a:pt x="469" y="118"/>
                    </a:lnTo>
                    <a:lnTo>
                      <a:pt x="448" y="104"/>
                    </a:lnTo>
                    <a:lnTo>
                      <a:pt x="436" y="54"/>
                    </a:lnTo>
                    <a:lnTo>
                      <a:pt x="383" y="7"/>
                    </a:lnTo>
                    <a:lnTo>
                      <a:pt x="386" y="81"/>
                    </a:lnTo>
                    <a:lnTo>
                      <a:pt x="391" y="92"/>
                    </a:lnTo>
                    <a:close/>
                  </a:path>
                </a:pathLst>
              </a:custGeom>
              <a:grpFill/>
              <a:ln w="12700" cap="rnd" cmpd="sng">
                <a:noFill/>
                <a:prstDash val="solid"/>
                <a:round/>
                <a:headEnd type="none" w="med" len="med"/>
                <a:tailEnd type="none" w="med" len="med"/>
              </a:ln>
              <a:effectLst/>
            </p:spPr>
            <p:txBody>
              <a:bodyPr/>
              <a:lstStyle/>
              <a:p>
                <a:endParaRPr lang="zh-CN" altLang="en-US" sz="1400">
                  <a:cs typeface="+mn-ea"/>
                  <a:sym typeface="+mn-lt"/>
                </a:endParaRPr>
              </a:p>
            </p:txBody>
          </p:sp>
          <p:sp>
            <p:nvSpPr>
              <p:cNvPr id="30737" name="Freeform 23"/>
              <p:cNvSpPr>
                <a:spLocks/>
              </p:cNvSpPr>
              <p:nvPr/>
            </p:nvSpPr>
            <p:spPr bwMode="auto">
              <a:xfrm>
                <a:off x="4108564" y="3782778"/>
                <a:ext cx="184047" cy="72945"/>
              </a:xfrm>
              <a:custGeom>
                <a:avLst/>
                <a:gdLst/>
                <a:ahLst/>
                <a:cxnLst>
                  <a:cxn ang="0">
                    <a:pos x="65" y="65"/>
                  </a:cxn>
                  <a:cxn ang="0">
                    <a:pos x="35" y="46"/>
                  </a:cxn>
                  <a:cxn ang="0">
                    <a:pos x="0" y="16"/>
                  </a:cxn>
                  <a:cxn ang="0">
                    <a:pos x="31" y="0"/>
                  </a:cxn>
                  <a:cxn ang="0">
                    <a:pos x="73" y="3"/>
                  </a:cxn>
                  <a:cxn ang="0">
                    <a:pos x="123" y="11"/>
                  </a:cxn>
                  <a:cxn ang="0">
                    <a:pos x="100" y="38"/>
                  </a:cxn>
                  <a:cxn ang="0">
                    <a:pos x="65" y="65"/>
                  </a:cxn>
                </a:cxnLst>
                <a:rect l="0" t="0" r="r" b="b"/>
                <a:pathLst>
                  <a:path w="123" h="65">
                    <a:moveTo>
                      <a:pt x="65" y="65"/>
                    </a:moveTo>
                    <a:lnTo>
                      <a:pt x="35" y="46"/>
                    </a:lnTo>
                    <a:lnTo>
                      <a:pt x="0" y="16"/>
                    </a:lnTo>
                    <a:lnTo>
                      <a:pt x="31" y="0"/>
                    </a:lnTo>
                    <a:lnTo>
                      <a:pt x="73" y="3"/>
                    </a:lnTo>
                    <a:lnTo>
                      <a:pt x="123" y="11"/>
                    </a:lnTo>
                    <a:lnTo>
                      <a:pt x="100" y="38"/>
                    </a:lnTo>
                    <a:lnTo>
                      <a:pt x="65" y="65"/>
                    </a:lnTo>
                    <a:close/>
                  </a:path>
                </a:pathLst>
              </a:custGeom>
              <a:grpFill/>
              <a:ln w="12700" cap="rnd" cmpd="sng">
                <a:noFill/>
                <a:prstDash val="solid"/>
                <a:round/>
                <a:headEnd type="none" w="med" len="med"/>
                <a:tailEnd type="none" w="med" len="med"/>
              </a:ln>
              <a:effectLst/>
            </p:spPr>
            <p:txBody>
              <a:bodyPr/>
              <a:lstStyle/>
              <a:p>
                <a:endParaRPr lang="zh-CN" altLang="en-US" sz="1400">
                  <a:cs typeface="+mn-ea"/>
                  <a:sym typeface="+mn-lt"/>
                </a:endParaRPr>
              </a:p>
            </p:txBody>
          </p:sp>
          <p:sp>
            <p:nvSpPr>
              <p:cNvPr id="30738" name="Freeform 24"/>
              <p:cNvSpPr>
                <a:spLocks/>
              </p:cNvSpPr>
              <p:nvPr/>
            </p:nvSpPr>
            <p:spPr bwMode="auto">
              <a:xfrm>
                <a:off x="4648732" y="3782778"/>
                <a:ext cx="172076" cy="132424"/>
              </a:xfrm>
              <a:custGeom>
                <a:avLst/>
                <a:gdLst/>
                <a:ahLst/>
                <a:cxnLst>
                  <a:cxn ang="0">
                    <a:pos x="42" y="118"/>
                  </a:cxn>
                  <a:cxn ang="0">
                    <a:pos x="0" y="100"/>
                  </a:cxn>
                  <a:cxn ang="0">
                    <a:pos x="42" y="53"/>
                  </a:cxn>
                  <a:cxn ang="0">
                    <a:pos x="42" y="3"/>
                  </a:cxn>
                  <a:cxn ang="0">
                    <a:pos x="76" y="0"/>
                  </a:cxn>
                  <a:cxn ang="0">
                    <a:pos x="115" y="0"/>
                  </a:cxn>
                  <a:cxn ang="0">
                    <a:pos x="107" y="53"/>
                  </a:cxn>
                  <a:cxn ang="0">
                    <a:pos x="68" y="88"/>
                  </a:cxn>
                  <a:cxn ang="0">
                    <a:pos x="42" y="118"/>
                  </a:cxn>
                </a:cxnLst>
                <a:rect l="0" t="0" r="r" b="b"/>
                <a:pathLst>
                  <a:path w="115" h="118">
                    <a:moveTo>
                      <a:pt x="42" y="118"/>
                    </a:moveTo>
                    <a:lnTo>
                      <a:pt x="0" y="100"/>
                    </a:lnTo>
                    <a:lnTo>
                      <a:pt x="42" y="53"/>
                    </a:lnTo>
                    <a:lnTo>
                      <a:pt x="42" y="3"/>
                    </a:lnTo>
                    <a:lnTo>
                      <a:pt x="76" y="0"/>
                    </a:lnTo>
                    <a:lnTo>
                      <a:pt x="115" y="0"/>
                    </a:lnTo>
                    <a:lnTo>
                      <a:pt x="107" y="53"/>
                    </a:lnTo>
                    <a:lnTo>
                      <a:pt x="68" y="88"/>
                    </a:lnTo>
                    <a:lnTo>
                      <a:pt x="42" y="118"/>
                    </a:lnTo>
                    <a:close/>
                  </a:path>
                </a:pathLst>
              </a:custGeom>
              <a:grpFill/>
              <a:ln w="12700" cap="rnd" cmpd="sng">
                <a:noFill/>
                <a:prstDash val="solid"/>
                <a:round/>
                <a:headEnd type="none" w="med" len="med"/>
                <a:tailEnd type="none" w="med" len="med"/>
              </a:ln>
              <a:effectLst/>
            </p:spPr>
            <p:txBody>
              <a:bodyPr/>
              <a:lstStyle/>
              <a:p>
                <a:endParaRPr lang="zh-CN" altLang="en-US" sz="1400">
                  <a:cs typeface="+mn-ea"/>
                  <a:sym typeface="+mn-lt"/>
                </a:endParaRPr>
              </a:p>
            </p:txBody>
          </p:sp>
          <p:sp>
            <p:nvSpPr>
              <p:cNvPr id="30739" name="Freeform 25"/>
              <p:cNvSpPr>
                <a:spLocks/>
              </p:cNvSpPr>
              <p:nvPr/>
            </p:nvSpPr>
            <p:spPr bwMode="auto">
              <a:xfrm>
                <a:off x="4775918" y="3666066"/>
                <a:ext cx="160106" cy="95390"/>
              </a:xfrm>
              <a:custGeom>
                <a:avLst/>
                <a:gdLst/>
                <a:ahLst/>
                <a:cxnLst>
                  <a:cxn ang="0">
                    <a:pos x="25" y="77"/>
                  </a:cxn>
                  <a:cxn ang="0">
                    <a:pos x="0" y="27"/>
                  </a:cxn>
                  <a:cxn ang="0">
                    <a:pos x="25" y="0"/>
                  </a:cxn>
                  <a:cxn ang="0">
                    <a:pos x="30" y="3"/>
                  </a:cxn>
                  <a:cxn ang="0">
                    <a:pos x="42" y="12"/>
                  </a:cxn>
                  <a:cxn ang="0">
                    <a:pos x="57" y="20"/>
                  </a:cxn>
                  <a:cxn ang="0">
                    <a:pos x="65" y="23"/>
                  </a:cxn>
                  <a:cxn ang="0">
                    <a:pos x="72" y="23"/>
                  </a:cxn>
                  <a:cxn ang="0">
                    <a:pos x="86" y="24"/>
                  </a:cxn>
                  <a:cxn ang="0">
                    <a:pos x="92" y="26"/>
                  </a:cxn>
                  <a:cxn ang="0">
                    <a:pos x="98" y="27"/>
                  </a:cxn>
                  <a:cxn ang="0">
                    <a:pos x="102" y="30"/>
                  </a:cxn>
                  <a:cxn ang="0">
                    <a:pos x="105" y="35"/>
                  </a:cxn>
                  <a:cxn ang="0">
                    <a:pos x="107" y="40"/>
                  </a:cxn>
                  <a:cxn ang="0">
                    <a:pos x="107" y="47"/>
                  </a:cxn>
                  <a:cxn ang="0">
                    <a:pos x="104" y="53"/>
                  </a:cxn>
                  <a:cxn ang="0">
                    <a:pos x="99" y="59"/>
                  </a:cxn>
                  <a:cxn ang="0">
                    <a:pos x="95" y="65"/>
                  </a:cxn>
                  <a:cxn ang="0">
                    <a:pos x="89" y="71"/>
                  </a:cxn>
                  <a:cxn ang="0">
                    <a:pos x="80" y="79"/>
                  </a:cxn>
                  <a:cxn ang="0">
                    <a:pos x="75" y="80"/>
                  </a:cxn>
                  <a:cxn ang="0">
                    <a:pos x="49" y="85"/>
                  </a:cxn>
                  <a:cxn ang="0">
                    <a:pos x="25" y="77"/>
                  </a:cxn>
                </a:cxnLst>
                <a:rect l="0" t="0" r="r" b="b"/>
                <a:pathLst>
                  <a:path w="107" h="85">
                    <a:moveTo>
                      <a:pt x="25" y="77"/>
                    </a:moveTo>
                    <a:lnTo>
                      <a:pt x="0" y="27"/>
                    </a:lnTo>
                    <a:lnTo>
                      <a:pt x="25" y="0"/>
                    </a:lnTo>
                    <a:lnTo>
                      <a:pt x="30" y="3"/>
                    </a:lnTo>
                    <a:lnTo>
                      <a:pt x="42" y="12"/>
                    </a:lnTo>
                    <a:lnTo>
                      <a:pt x="57" y="20"/>
                    </a:lnTo>
                    <a:lnTo>
                      <a:pt x="65" y="23"/>
                    </a:lnTo>
                    <a:lnTo>
                      <a:pt x="72" y="23"/>
                    </a:lnTo>
                    <a:lnTo>
                      <a:pt x="86" y="24"/>
                    </a:lnTo>
                    <a:lnTo>
                      <a:pt x="92" y="26"/>
                    </a:lnTo>
                    <a:lnTo>
                      <a:pt x="98" y="27"/>
                    </a:lnTo>
                    <a:lnTo>
                      <a:pt x="102" y="30"/>
                    </a:lnTo>
                    <a:lnTo>
                      <a:pt x="105" y="35"/>
                    </a:lnTo>
                    <a:lnTo>
                      <a:pt x="107" y="40"/>
                    </a:lnTo>
                    <a:lnTo>
                      <a:pt x="107" y="47"/>
                    </a:lnTo>
                    <a:lnTo>
                      <a:pt x="104" y="53"/>
                    </a:lnTo>
                    <a:lnTo>
                      <a:pt x="99" y="59"/>
                    </a:lnTo>
                    <a:lnTo>
                      <a:pt x="95" y="65"/>
                    </a:lnTo>
                    <a:lnTo>
                      <a:pt x="89" y="71"/>
                    </a:lnTo>
                    <a:lnTo>
                      <a:pt x="80" y="79"/>
                    </a:lnTo>
                    <a:lnTo>
                      <a:pt x="75" y="80"/>
                    </a:lnTo>
                    <a:lnTo>
                      <a:pt x="49" y="85"/>
                    </a:lnTo>
                    <a:lnTo>
                      <a:pt x="25" y="77"/>
                    </a:lnTo>
                    <a:close/>
                  </a:path>
                </a:pathLst>
              </a:custGeom>
              <a:grpFill/>
              <a:ln w="12700" cap="rnd" cmpd="sng">
                <a:noFill/>
                <a:prstDash val="solid"/>
                <a:round/>
                <a:headEnd type="none" w="med" len="med"/>
                <a:tailEnd type="none" w="med" len="med"/>
              </a:ln>
              <a:effectLst/>
            </p:spPr>
            <p:txBody>
              <a:bodyPr/>
              <a:lstStyle/>
              <a:p>
                <a:endParaRPr lang="zh-CN" altLang="en-US" sz="1400">
                  <a:cs typeface="+mn-ea"/>
                  <a:sym typeface="+mn-lt"/>
                </a:endParaRPr>
              </a:p>
            </p:txBody>
          </p:sp>
          <p:sp>
            <p:nvSpPr>
              <p:cNvPr id="30754" name="Oval 162"/>
              <p:cNvSpPr>
                <a:spLocks noChangeArrowheads="1"/>
              </p:cNvSpPr>
              <p:nvPr/>
            </p:nvSpPr>
            <p:spPr bwMode="auto">
              <a:xfrm>
                <a:off x="3912548" y="3456208"/>
                <a:ext cx="136165" cy="102123"/>
              </a:xfrm>
              <a:prstGeom prst="ellipse">
                <a:avLst/>
              </a:prstGeom>
              <a:grpFill/>
              <a:ln w="19050" cmpd="sng">
                <a:solidFill>
                  <a:schemeClr val="bg1"/>
                </a:solidFill>
                <a:round/>
                <a:headEnd/>
                <a:tailEnd/>
              </a:ln>
            </p:spPr>
            <p:txBody>
              <a:bodyPr wrap="none" anchor="ctr"/>
              <a:lstStyle/>
              <a:p>
                <a:pPr algn="ctr"/>
                <a:endParaRPr lang="ko-KR" altLang="en-US" sz="1400">
                  <a:cs typeface="+mn-ea"/>
                  <a:sym typeface="+mn-lt"/>
                </a:endParaRPr>
              </a:p>
            </p:txBody>
          </p:sp>
        </p:grpSp>
        <p:grpSp>
          <p:nvGrpSpPr>
            <p:cNvPr id="11" name="组合 10"/>
            <p:cNvGrpSpPr/>
            <p:nvPr/>
          </p:nvGrpSpPr>
          <p:grpSpPr>
            <a:xfrm>
              <a:off x="1454384" y="1323550"/>
              <a:ext cx="3344779" cy="2049329"/>
              <a:chOff x="858579" y="1099520"/>
              <a:chExt cx="4225579" cy="2588990"/>
            </a:xfrm>
            <a:grpFill/>
          </p:grpSpPr>
          <p:grpSp>
            <p:nvGrpSpPr>
              <p:cNvPr id="9" name="组合 8"/>
              <p:cNvGrpSpPr/>
              <p:nvPr/>
            </p:nvGrpSpPr>
            <p:grpSpPr>
              <a:xfrm>
                <a:off x="858579" y="1099520"/>
                <a:ext cx="4225579" cy="2588990"/>
                <a:chOff x="858579" y="1099520"/>
                <a:chExt cx="4225579" cy="2588990"/>
              </a:xfrm>
              <a:grpFill/>
            </p:grpSpPr>
            <p:grpSp>
              <p:nvGrpSpPr>
                <p:cNvPr id="5" name="组合 4"/>
                <p:cNvGrpSpPr/>
                <p:nvPr/>
              </p:nvGrpSpPr>
              <p:grpSpPr>
                <a:xfrm>
                  <a:off x="858579" y="1099520"/>
                  <a:ext cx="4225579" cy="2588990"/>
                  <a:chOff x="858579" y="1099520"/>
                  <a:chExt cx="4225579" cy="2588990"/>
                </a:xfrm>
                <a:grpFill/>
              </p:grpSpPr>
              <p:sp>
                <p:nvSpPr>
                  <p:cNvPr id="30724" name="Freeform 10"/>
                  <p:cNvSpPr>
                    <a:spLocks/>
                  </p:cNvSpPr>
                  <p:nvPr/>
                </p:nvSpPr>
                <p:spPr bwMode="auto">
                  <a:xfrm>
                    <a:off x="858579" y="1099520"/>
                    <a:ext cx="4225579" cy="2588990"/>
                  </a:xfrm>
                  <a:custGeom>
                    <a:avLst/>
                    <a:gdLst/>
                    <a:ahLst/>
                    <a:cxnLst>
                      <a:cxn ang="0">
                        <a:pos x="2687" y="563"/>
                      </a:cxn>
                      <a:cxn ang="0">
                        <a:pos x="2731" y="500"/>
                      </a:cxn>
                      <a:cxn ang="0">
                        <a:pos x="2817" y="511"/>
                      </a:cxn>
                      <a:cxn ang="0">
                        <a:pos x="2784" y="462"/>
                      </a:cxn>
                      <a:cxn ang="0">
                        <a:pos x="2671" y="367"/>
                      </a:cxn>
                      <a:cxn ang="0">
                        <a:pos x="2577" y="397"/>
                      </a:cxn>
                      <a:cxn ang="0">
                        <a:pos x="2430" y="370"/>
                      </a:cxn>
                      <a:cxn ang="0">
                        <a:pos x="2159" y="248"/>
                      </a:cxn>
                      <a:cxn ang="0">
                        <a:pos x="2032" y="304"/>
                      </a:cxn>
                      <a:cxn ang="0">
                        <a:pos x="1771" y="195"/>
                      </a:cxn>
                      <a:cxn ang="0">
                        <a:pos x="1747" y="49"/>
                      </a:cxn>
                      <a:cxn ang="0">
                        <a:pos x="1328" y="246"/>
                      </a:cxn>
                      <a:cxn ang="0">
                        <a:pos x="1316" y="295"/>
                      </a:cxn>
                      <a:cxn ang="0">
                        <a:pos x="1258" y="449"/>
                      </a:cxn>
                      <a:cxn ang="0">
                        <a:pos x="1208" y="384"/>
                      </a:cxn>
                      <a:cxn ang="0">
                        <a:pos x="1138" y="325"/>
                      </a:cxn>
                      <a:cxn ang="0">
                        <a:pos x="1110" y="391"/>
                      </a:cxn>
                      <a:cxn ang="0">
                        <a:pos x="915" y="441"/>
                      </a:cxn>
                      <a:cxn ang="0">
                        <a:pos x="696" y="489"/>
                      </a:cxn>
                      <a:cxn ang="0">
                        <a:pos x="780" y="494"/>
                      </a:cxn>
                      <a:cxn ang="0">
                        <a:pos x="658" y="381"/>
                      </a:cxn>
                      <a:cxn ang="0">
                        <a:pos x="516" y="394"/>
                      </a:cxn>
                      <a:cxn ang="0">
                        <a:pos x="306" y="640"/>
                      </a:cxn>
                      <a:cxn ang="0">
                        <a:pos x="557" y="541"/>
                      </a:cxn>
                      <a:cxn ang="0">
                        <a:pos x="545" y="597"/>
                      </a:cxn>
                      <a:cxn ang="0">
                        <a:pos x="633" y="701"/>
                      </a:cxn>
                      <a:cxn ang="0">
                        <a:pos x="355" y="797"/>
                      </a:cxn>
                      <a:cxn ang="0">
                        <a:pos x="205" y="1033"/>
                      </a:cxn>
                      <a:cxn ang="0">
                        <a:pos x="95" y="1146"/>
                      </a:cxn>
                      <a:cxn ang="0">
                        <a:pos x="344" y="1072"/>
                      </a:cxn>
                      <a:cxn ang="0">
                        <a:pos x="433" y="1084"/>
                      </a:cxn>
                      <a:cxn ang="0">
                        <a:pos x="563" y="1163"/>
                      </a:cxn>
                      <a:cxn ang="0">
                        <a:pos x="687" y="1051"/>
                      </a:cxn>
                      <a:cxn ang="0">
                        <a:pos x="762" y="1105"/>
                      </a:cxn>
                      <a:cxn ang="0">
                        <a:pos x="675" y="1206"/>
                      </a:cxn>
                      <a:cxn ang="0">
                        <a:pos x="640" y="1291"/>
                      </a:cxn>
                      <a:cxn ang="0">
                        <a:pos x="127" y="1268"/>
                      </a:cxn>
                      <a:cxn ang="0">
                        <a:pos x="18" y="1554"/>
                      </a:cxn>
                      <a:cxn ang="0">
                        <a:pos x="121" y="1693"/>
                      </a:cxn>
                      <a:cxn ang="0">
                        <a:pos x="350" y="1800"/>
                      </a:cxn>
                      <a:cxn ang="0">
                        <a:pos x="405" y="1963"/>
                      </a:cxn>
                      <a:cxn ang="0">
                        <a:pos x="620" y="2245"/>
                      </a:cxn>
                      <a:cxn ang="0">
                        <a:pos x="800" y="1961"/>
                      </a:cxn>
                      <a:cxn ang="0">
                        <a:pos x="936" y="1629"/>
                      </a:cxn>
                      <a:cxn ang="0">
                        <a:pos x="824" y="1588"/>
                      </a:cxn>
                      <a:cxn ang="0">
                        <a:pos x="820" y="1510"/>
                      </a:cxn>
                      <a:cxn ang="0">
                        <a:pos x="962" y="1347"/>
                      </a:cxn>
                      <a:cxn ang="0">
                        <a:pos x="1292" y="1637"/>
                      </a:cxn>
                      <a:cxn ang="0">
                        <a:pos x="1451" y="1466"/>
                      </a:cxn>
                      <a:cxn ang="0">
                        <a:pos x="1552" y="1560"/>
                      </a:cxn>
                      <a:cxn ang="0">
                        <a:pos x="1664" y="1753"/>
                      </a:cxn>
                      <a:cxn ang="0">
                        <a:pos x="1645" y="1665"/>
                      </a:cxn>
                      <a:cxn ang="0">
                        <a:pos x="1670" y="1629"/>
                      </a:cxn>
                      <a:cxn ang="0">
                        <a:pos x="1724" y="1448"/>
                      </a:cxn>
                      <a:cxn ang="0">
                        <a:pos x="1824" y="1409"/>
                      </a:cxn>
                      <a:cxn ang="0">
                        <a:pos x="1878" y="1229"/>
                      </a:cxn>
                      <a:cxn ang="0">
                        <a:pos x="2067" y="1060"/>
                      </a:cxn>
                      <a:cxn ang="0">
                        <a:pos x="2136" y="837"/>
                      </a:cxn>
                      <a:cxn ang="0">
                        <a:pos x="2369" y="708"/>
                      </a:cxn>
                      <a:cxn ang="0">
                        <a:pos x="2434" y="835"/>
                      </a:cxn>
                      <a:cxn ang="0">
                        <a:pos x="2486" y="674"/>
                      </a:cxn>
                    </a:cxnLst>
                    <a:rect l="0" t="0" r="r" b="b"/>
                    <a:pathLst>
                      <a:path w="2824" h="2307">
                        <a:moveTo>
                          <a:pt x="2486" y="674"/>
                        </a:moveTo>
                        <a:lnTo>
                          <a:pt x="2548" y="666"/>
                        </a:lnTo>
                        <a:lnTo>
                          <a:pt x="2559" y="663"/>
                        </a:lnTo>
                        <a:lnTo>
                          <a:pt x="2584" y="656"/>
                        </a:lnTo>
                        <a:lnTo>
                          <a:pt x="2618" y="643"/>
                        </a:lnTo>
                        <a:lnTo>
                          <a:pt x="2633" y="636"/>
                        </a:lnTo>
                        <a:lnTo>
                          <a:pt x="2648" y="628"/>
                        </a:lnTo>
                        <a:lnTo>
                          <a:pt x="2660" y="619"/>
                        </a:lnTo>
                        <a:lnTo>
                          <a:pt x="2671" y="609"/>
                        </a:lnTo>
                        <a:lnTo>
                          <a:pt x="2680" y="597"/>
                        </a:lnTo>
                        <a:lnTo>
                          <a:pt x="2686" y="585"/>
                        </a:lnTo>
                        <a:lnTo>
                          <a:pt x="2687" y="574"/>
                        </a:lnTo>
                        <a:lnTo>
                          <a:pt x="2687" y="568"/>
                        </a:lnTo>
                        <a:lnTo>
                          <a:pt x="2687" y="563"/>
                        </a:lnTo>
                        <a:lnTo>
                          <a:pt x="2684" y="559"/>
                        </a:lnTo>
                        <a:lnTo>
                          <a:pt x="2681" y="554"/>
                        </a:lnTo>
                        <a:lnTo>
                          <a:pt x="2677" y="551"/>
                        </a:lnTo>
                        <a:lnTo>
                          <a:pt x="2671" y="548"/>
                        </a:lnTo>
                        <a:lnTo>
                          <a:pt x="2680" y="545"/>
                        </a:lnTo>
                        <a:lnTo>
                          <a:pt x="2698" y="536"/>
                        </a:lnTo>
                        <a:lnTo>
                          <a:pt x="2708" y="530"/>
                        </a:lnTo>
                        <a:lnTo>
                          <a:pt x="2717" y="524"/>
                        </a:lnTo>
                        <a:lnTo>
                          <a:pt x="2725" y="515"/>
                        </a:lnTo>
                        <a:lnTo>
                          <a:pt x="2726" y="511"/>
                        </a:lnTo>
                        <a:lnTo>
                          <a:pt x="2728" y="506"/>
                        </a:lnTo>
                        <a:lnTo>
                          <a:pt x="2729" y="502"/>
                        </a:lnTo>
                        <a:lnTo>
                          <a:pt x="2729" y="500"/>
                        </a:lnTo>
                        <a:lnTo>
                          <a:pt x="2731" y="500"/>
                        </a:lnTo>
                        <a:lnTo>
                          <a:pt x="2734" y="500"/>
                        </a:lnTo>
                        <a:lnTo>
                          <a:pt x="2744" y="515"/>
                        </a:lnTo>
                        <a:lnTo>
                          <a:pt x="2754" y="524"/>
                        </a:lnTo>
                        <a:lnTo>
                          <a:pt x="2758" y="527"/>
                        </a:lnTo>
                        <a:lnTo>
                          <a:pt x="2764" y="530"/>
                        </a:lnTo>
                        <a:lnTo>
                          <a:pt x="2770" y="533"/>
                        </a:lnTo>
                        <a:lnTo>
                          <a:pt x="2778" y="535"/>
                        </a:lnTo>
                        <a:lnTo>
                          <a:pt x="2785" y="535"/>
                        </a:lnTo>
                        <a:lnTo>
                          <a:pt x="2793" y="532"/>
                        </a:lnTo>
                        <a:lnTo>
                          <a:pt x="2806" y="527"/>
                        </a:lnTo>
                        <a:lnTo>
                          <a:pt x="2814" y="521"/>
                        </a:lnTo>
                        <a:lnTo>
                          <a:pt x="2817" y="518"/>
                        </a:lnTo>
                        <a:lnTo>
                          <a:pt x="2817" y="517"/>
                        </a:lnTo>
                        <a:lnTo>
                          <a:pt x="2817" y="511"/>
                        </a:lnTo>
                        <a:lnTo>
                          <a:pt x="2814" y="508"/>
                        </a:lnTo>
                        <a:lnTo>
                          <a:pt x="2809" y="505"/>
                        </a:lnTo>
                        <a:lnTo>
                          <a:pt x="2805" y="502"/>
                        </a:lnTo>
                        <a:lnTo>
                          <a:pt x="2811" y="496"/>
                        </a:lnTo>
                        <a:lnTo>
                          <a:pt x="2815" y="489"/>
                        </a:lnTo>
                        <a:lnTo>
                          <a:pt x="2821" y="482"/>
                        </a:lnTo>
                        <a:lnTo>
                          <a:pt x="2824" y="476"/>
                        </a:lnTo>
                        <a:lnTo>
                          <a:pt x="2824" y="473"/>
                        </a:lnTo>
                        <a:lnTo>
                          <a:pt x="2824" y="470"/>
                        </a:lnTo>
                        <a:lnTo>
                          <a:pt x="2823" y="467"/>
                        </a:lnTo>
                        <a:lnTo>
                          <a:pt x="2820" y="465"/>
                        </a:lnTo>
                        <a:lnTo>
                          <a:pt x="2815" y="464"/>
                        </a:lnTo>
                        <a:lnTo>
                          <a:pt x="2808" y="464"/>
                        </a:lnTo>
                        <a:lnTo>
                          <a:pt x="2784" y="462"/>
                        </a:lnTo>
                        <a:lnTo>
                          <a:pt x="2775" y="461"/>
                        </a:lnTo>
                        <a:lnTo>
                          <a:pt x="2767" y="459"/>
                        </a:lnTo>
                        <a:lnTo>
                          <a:pt x="2763" y="456"/>
                        </a:lnTo>
                        <a:lnTo>
                          <a:pt x="2760" y="452"/>
                        </a:lnTo>
                        <a:lnTo>
                          <a:pt x="2758" y="447"/>
                        </a:lnTo>
                        <a:lnTo>
                          <a:pt x="2758" y="441"/>
                        </a:lnTo>
                        <a:lnTo>
                          <a:pt x="2760" y="437"/>
                        </a:lnTo>
                        <a:lnTo>
                          <a:pt x="2758" y="435"/>
                        </a:lnTo>
                        <a:lnTo>
                          <a:pt x="2755" y="431"/>
                        </a:lnTo>
                        <a:lnTo>
                          <a:pt x="2749" y="429"/>
                        </a:lnTo>
                        <a:lnTo>
                          <a:pt x="2741" y="429"/>
                        </a:lnTo>
                        <a:lnTo>
                          <a:pt x="2726" y="431"/>
                        </a:lnTo>
                        <a:lnTo>
                          <a:pt x="2720" y="432"/>
                        </a:lnTo>
                        <a:lnTo>
                          <a:pt x="2671" y="367"/>
                        </a:lnTo>
                        <a:lnTo>
                          <a:pt x="2654" y="364"/>
                        </a:lnTo>
                        <a:lnTo>
                          <a:pt x="2637" y="361"/>
                        </a:lnTo>
                        <a:lnTo>
                          <a:pt x="2619" y="358"/>
                        </a:lnTo>
                        <a:lnTo>
                          <a:pt x="2600" y="357"/>
                        </a:lnTo>
                        <a:lnTo>
                          <a:pt x="2583" y="358"/>
                        </a:lnTo>
                        <a:lnTo>
                          <a:pt x="2577" y="360"/>
                        </a:lnTo>
                        <a:lnTo>
                          <a:pt x="2571" y="363"/>
                        </a:lnTo>
                        <a:lnTo>
                          <a:pt x="2568" y="366"/>
                        </a:lnTo>
                        <a:lnTo>
                          <a:pt x="2568" y="372"/>
                        </a:lnTo>
                        <a:lnTo>
                          <a:pt x="2568" y="381"/>
                        </a:lnTo>
                        <a:lnTo>
                          <a:pt x="2571" y="388"/>
                        </a:lnTo>
                        <a:lnTo>
                          <a:pt x="2574" y="393"/>
                        </a:lnTo>
                        <a:lnTo>
                          <a:pt x="2575" y="396"/>
                        </a:lnTo>
                        <a:lnTo>
                          <a:pt x="2577" y="397"/>
                        </a:lnTo>
                        <a:lnTo>
                          <a:pt x="2577" y="399"/>
                        </a:lnTo>
                        <a:lnTo>
                          <a:pt x="2568" y="402"/>
                        </a:lnTo>
                        <a:lnTo>
                          <a:pt x="2559" y="403"/>
                        </a:lnTo>
                        <a:lnTo>
                          <a:pt x="2551" y="402"/>
                        </a:lnTo>
                        <a:lnTo>
                          <a:pt x="2545" y="399"/>
                        </a:lnTo>
                        <a:lnTo>
                          <a:pt x="2538" y="396"/>
                        </a:lnTo>
                        <a:lnTo>
                          <a:pt x="2530" y="391"/>
                        </a:lnTo>
                        <a:lnTo>
                          <a:pt x="2523" y="387"/>
                        </a:lnTo>
                        <a:lnTo>
                          <a:pt x="2512" y="384"/>
                        </a:lnTo>
                        <a:lnTo>
                          <a:pt x="2501" y="382"/>
                        </a:lnTo>
                        <a:lnTo>
                          <a:pt x="2477" y="382"/>
                        </a:lnTo>
                        <a:lnTo>
                          <a:pt x="2455" y="381"/>
                        </a:lnTo>
                        <a:lnTo>
                          <a:pt x="2429" y="379"/>
                        </a:lnTo>
                        <a:lnTo>
                          <a:pt x="2430" y="370"/>
                        </a:lnTo>
                        <a:lnTo>
                          <a:pt x="2430" y="352"/>
                        </a:lnTo>
                        <a:lnTo>
                          <a:pt x="2430" y="343"/>
                        </a:lnTo>
                        <a:lnTo>
                          <a:pt x="2427" y="334"/>
                        </a:lnTo>
                        <a:lnTo>
                          <a:pt x="2423" y="328"/>
                        </a:lnTo>
                        <a:lnTo>
                          <a:pt x="2421" y="326"/>
                        </a:lnTo>
                        <a:lnTo>
                          <a:pt x="2418" y="325"/>
                        </a:lnTo>
                        <a:lnTo>
                          <a:pt x="2337" y="325"/>
                        </a:lnTo>
                        <a:lnTo>
                          <a:pt x="2290" y="323"/>
                        </a:lnTo>
                        <a:lnTo>
                          <a:pt x="2264" y="322"/>
                        </a:lnTo>
                        <a:lnTo>
                          <a:pt x="2249" y="283"/>
                        </a:lnTo>
                        <a:lnTo>
                          <a:pt x="2219" y="265"/>
                        </a:lnTo>
                        <a:lnTo>
                          <a:pt x="2177" y="253"/>
                        </a:lnTo>
                        <a:lnTo>
                          <a:pt x="2171" y="251"/>
                        </a:lnTo>
                        <a:lnTo>
                          <a:pt x="2159" y="248"/>
                        </a:lnTo>
                        <a:lnTo>
                          <a:pt x="2151" y="246"/>
                        </a:lnTo>
                        <a:lnTo>
                          <a:pt x="2145" y="248"/>
                        </a:lnTo>
                        <a:lnTo>
                          <a:pt x="2141" y="251"/>
                        </a:lnTo>
                        <a:lnTo>
                          <a:pt x="2139" y="254"/>
                        </a:lnTo>
                        <a:lnTo>
                          <a:pt x="2138" y="257"/>
                        </a:lnTo>
                        <a:lnTo>
                          <a:pt x="2133" y="280"/>
                        </a:lnTo>
                        <a:lnTo>
                          <a:pt x="2130" y="287"/>
                        </a:lnTo>
                        <a:lnTo>
                          <a:pt x="2115" y="299"/>
                        </a:lnTo>
                        <a:lnTo>
                          <a:pt x="2085" y="299"/>
                        </a:lnTo>
                        <a:lnTo>
                          <a:pt x="2071" y="298"/>
                        </a:lnTo>
                        <a:lnTo>
                          <a:pt x="2064" y="296"/>
                        </a:lnTo>
                        <a:lnTo>
                          <a:pt x="2056" y="295"/>
                        </a:lnTo>
                        <a:lnTo>
                          <a:pt x="2046" y="299"/>
                        </a:lnTo>
                        <a:lnTo>
                          <a:pt x="2032" y="304"/>
                        </a:lnTo>
                        <a:lnTo>
                          <a:pt x="2020" y="305"/>
                        </a:lnTo>
                        <a:lnTo>
                          <a:pt x="2008" y="307"/>
                        </a:lnTo>
                        <a:lnTo>
                          <a:pt x="1996" y="265"/>
                        </a:lnTo>
                        <a:lnTo>
                          <a:pt x="1978" y="218"/>
                        </a:lnTo>
                        <a:lnTo>
                          <a:pt x="1985" y="188"/>
                        </a:lnTo>
                        <a:lnTo>
                          <a:pt x="1908" y="188"/>
                        </a:lnTo>
                        <a:lnTo>
                          <a:pt x="1901" y="210"/>
                        </a:lnTo>
                        <a:lnTo>
                          <a:pt x="1908" y="230"/>
                        </a:lnTo>
                        <a:lnTo>
                          <a:pt x="1908" y="249"/>
                        </a:lnTo>
                        <a:lnTo>
                          <a:pt x="1879" y="236"/>
                        </a:lnTo>
                        <a:lnTo>
                          <a:pt x="1839" y="218"/>
                        </a:lnTo>
                        <a:lnTo>
                          <a:pt x="1822" y="212"/>
                        </a:lnTo>
                        <a:lnTo>
                          <a:pt x="1799" y="204"/>
                        </a:lnTo>
                        <a:lnTo>
                          <a:pt x="1771" y="195"/>
                        </a:lnTo>
                        <a:lnTo>
                          <a:pt x="1771" y="176"/>
                        </a:lnTo>
                        <a:lnTo>
                          <a:pt x="1751" y="180"/>
                        </a:lnTo>
                        <a:lnTo>
                          <a:pt x="1709" y="210"/>
                        </a:lnTo>
                        <a:lnTo>
                          <a:pt x="1744" y="153"/>
                        </a:lnTo>
                        <a:lnTo>
                          <a:pt x="1771" y="115"/>
                        </a:lnTo>
                        <a:lnTo>
                          <a:pt x="1772" y="108"/>
                        </a:lnTo>
                        <a:lnTo>
                          <a:pt x="1774" y="89"/>
                        </a:lnTo>
                        <a:lnTo>
                          <a:pt x="1775" y="80"/>
                        </a:lnTo>
                        <a:lnTo>
                          <a:pt x="1775" y="71"/>
                        </a:lnTo>
                        <a:lnTo>
                          <a:pt x="1774" y="64"/>
                        </a:lnTo>
                        <a:lnTo>
                          <a:pt x="1772" y="62"/>
                        </a:lnTo>
                        <a:lnTo>
                          <a:pt x="1771" y="61"/>
                        </a:lnTo>
                        <a:lnTo>
                          <a:pt x="1759" y="56"/>
                        </a:lnTo>
                        <a:lnTo>
                          <a:pt x="1747" y="49"/>
                        </a:lnTo>
                        <a:lnTo>
                          <a:pt x="1732" y="38"/>
                        </a:lnTo>
                        <a:lnTo>
                          <a:pt x="1694" y="61"/>
                        </a:lnTo>
                        <a:lnTo>
                          <a:pt x="1674" y="23"/>
                        </a:lnTo>
                        <a:lnTo>
                          <a:pt x="1674" y="0"/>
                        </a:lnTo>
                        <a:lnTo>
                          <a:pt x="1632" y="0"/>
                        </a:lnTo>
                        <a:lnTo>
                          <a:pt x="1612" y="46"/>
                        </a:lnTo>
                        <a:lnTo>
                          <a:pt x="1582" y="92"/>
                        </a:lnTo>
                        <a:lnTo>
                          <a:pt x="1475" y="83"/>
                        </a:lnTo>
                        <a:lnTo>
                          <a:pt x="1387" y="172"/>
                        </a:lnTo>
                        <a:lnTo>
                          <a:pt x="1383" y="215"/>
                        </a:lnTo>
                        <a:lnTo>
                          <a:pt x="1333" y="218"/>
                        </a:lnTo>
                        <a:lnTo>
                          <a:pt x="1331" y="224"/>
                        </a:lnTo>
                        <a:lnTo>
                          <a:pt x="1330" y="237"/>
                        </a:lnTo>
                        <a:lnTo>
                          <a:pt x="1328" y="246"/>
                        </a:lnTo>
                        <a:lnTo>
                          <a:pt x="1330" y="256"/>
                        </a:lnTo>
                        <a:lnTo>
                          <a:pt x="1333" y="265"/>
                        </a:lnTo>
                        <a:lnTo>
                          <a:pt x="1338" y="272"/>
                        </a:lnTo>
                        <a:lnTo>
                          <a:pt x="1350" y="286"/>
                        </a:lnTo>
                        <a:lnTo>
                          <a:pt x="1360" y="296"/>
                        </a:lnTo>
                        <a:lnTo>
                          <a:pt x="1368" y="307"/>
                        </a:lnTo>
                        <a:lnTo>
                          <a:pt x="1371" y="313"/>
                        </a:lnTo>
                        <a:lnTo>
                          <a:pt x="1372" y="317"/>
                        </a:lnTo>
                        <a:lnTo>
                          <a:pt x="1371" y="320"/>
                        </a:lnTo>
                        <a:lnTo>
                          <a:pt x="1369" y="320"/>
                        </a:lnTo>
                        <a:lnTo>
                          <a:pt x="1362" y="319"/>
                        </a:lnTo>
                        <a:lnTo>
                          <a:pt x="1351" y="314"/>
                        </a:lnTo>
                        <a:lnTo>
                          <a:pt x="1339" y="308"/>
                        </a:lnTo>
                        <a:lnTo>
                          <a:pt x="1316" y="295"/>
                        </a:lnTo>
                        <a:lnTo>
                          <a:pt x="1306" y="287"/>
                        </a:lnTo>
                        <a:lnTo>
                          <a:pt x="1268" y="280"/>
                        </a:lnTo>
                        <a:lnTo>
                          <a:pt x="1268" y="364"/>
                        </a:lnTo>
                        <a:lnTo>
                          <a:pt x="1267" y="369"/>
                        </a:lnTo>
                        <a:lnTo>
                          <a:pt x="1265" y="373"/>
                        </a:lnTo>
                        <a:lnTo>
                          <a:pt x="1262" y="379"/>
                        </a:lnTo>
                        <a:lnTo>
                          <a:pt x="1261" y="385"/>
                        </a:lnTo>
                        <a:lnTo>
                          <a:pt x="1262" y="391"/>
                        </a:lnTo>
                        <a:lnTo>
                          <a:pt x="1267" y="397"/>
                        </a:lnTo>
                        <a:lnTo>
                          <a:pt x="1276" y="403"/>
                        </a:lnTo>
                        <a:lnTo>
                          <a:pt x="1291" y="409"/>
                        </a:lnTo>
                        <a:lnTo>
                          <a:pt x="1283" y="432"/>
                        </a:lnTo>
                        <a:lnTo>
                          <a:pt x="1264" y="444"/>
                        </a:lnTo>
                        <a:lnTo>
                          <a:pt x="1258" y="449"/>
                        </a:lnTo>
                        <a:lnTo>
                          <a:pt x="1242" y="462"/>
                        </a:lnTo>
                        <a:lnTo>
                          <a:pt x="1235" y="471"/>
                        </a:lnTo>
                        <a:lnTo>
                          <a:pt x="1227" y="480"/>
                        </a:lnTo>
                        <a:lnTo>
                          <a:pt x="1221" y="489"/>
                        </a:lnTo>
                        <a:lnTo>
                          <a:pt x="1218" y="499"/>
                        </a:lnTo>
                        <a:lnTo>
                          <a:pt x="1221" y="483"/>
                        </a:lnTo>
                        <a:lnTo>
                          <a:pt x="1224" y="452"/>
                        </a:lnTo>
                        <a:lnTo>
                          <a:pt x="1226" y="434"/>
                        </a:lnTo>
                        <a:lnTo>
                          <a:pt x="1224" y="416"/>
                        </a:lnTo>
                        <a:lnTo>
                          <a:pt x="1223" y="408"/>
                        </a:lnTo>
                        <a:lnTo>
                          <a:pt x="1221" y="400"/>
                        </a:lnTo>
                        <a:lnTo>
                          <a:pt x="1218" y="394"/>
                        </a:lnTo>
                        <a:lnTo>
                          <a:pt x="1214" y="391"/>
                        </a:lnTo>
                        <a:lnTo>
                          <a:pt x="1208" y="384"/>
                        </a:lnTo>
                        <a:lnTo>
                          <a:pt x="1208" y="381"/>
                        </a:lnTo>
                        <a:lnTo>
                          <a:pt x="1206" y="378"/>
                        </a:lnTo>
                        <a:lnTo>
                          <a:pt x="1208" y="372"/>
                        </a:lnTo>
                        <a:lnTo>
                          <a:pt x="1212" y="366"/>
                        </a:lnTo>
                        <a:lnTo>
                          <a:pt x="1217" y="363"/>
                        </a:lnTo>
                        <a:lnTo>
                          <a:pt x="1221" y="358"/>
                        </a:lnTo>
                        <a:lnTo>
                          <a:pt x="1226" y="357"/>
                        </a:lnTo>
                        <a:lnTo>
                          <a:pt x="1211" y="275"/>
                        </a:lnTo>
                        <a:lnTo>
                          <a:pt x="1197" y="281"/>
                        </a:lnTo>
                        <a:lnTo>
                          <a:pt x="1184" y="287"/>
                        </a:lnTo>
                        <a:lnTo>
                          <a:pt x="1167" y="296"/>
                        </a:lnTo>
                        <a:lnTo>
                          <a:pt x="1152" y="308"/>
                        </a:lnTo>
                        <a:lnTo>
                          <a:pt x="1144" y="316"/>
                        </a:lnTo>
                        <a:lnTo>
                          <a:pt x="1138" y="325"/>
                        </a:lnTo>
                        <a:lnTo>
                          <a:pt x="1132" y="333"/>
                        </a:lnTo>
                        <a:lnTo>
                          <a:pt x="1129" y="343"/>
                        </a:lnTo>
                        <a:lnTo>
                          <a:pt x="1126" y="352"/>
                        </a:lnTo>
                        <a:lnTo>
                          <a:pt x="1126" y="364"/>
                        </a:lnTo>
                        <a:lnTo>
                          <a:pt x="1129" y="370"/>
                        </a:lnTo>
                        <a:lnTo>
                          <a:pt x="1134" y="387"/>
                        </a:lnTo>
                        <a:lnTo>
                          <a:pt x="1135" y="397"/>
                        </a:lnTo>
                        <a:lnTo>
                          <a:pt x="1137" y="409"/>
                        </a:lnTo>
                        <a:lnTo>
                          <a:pt x="1135" y="422"/>
                        </a:lnTo>
                        <a:lnTo>
                          <a:pt x="1134" y="432"/>
                        </a:lnTo>
                        <a:lnTo>
                          <a:pt x="1131" y="425"/>
                        </a:lnTo>
                        <a:lnTo>
                          <a:pt x="1122" y="406"/>
                        </a:lnTo>
                        <a:lnTo>
                          <a:pt x="1116" y="397"/>
                        </a:lnTo>
                        <a:lnTo>
                          <a:pt x="1110" y="391"/>
                        </a:lnTo>
                        <a:lnTo>
                          <a:pt x="1104" y="387"/>
                        </a:lnTo>
                        <a:lnTo>
                          <a:pt x="1099" y="387"/>
                        </a:lnTo>
                        <a:lnTo>
                          <a:pt x="1096" y="387"/>
                        </a:lnTo>
                        <a:lnTo>
                          <a:pt x="1088" y="390"/>
                        </a:lnTo>
                        <a:lnTo>
                          <a:pt x="1082" y="396"/>
                        </a:lnTo>
                        <a:lnTo>
                          <a:pt x="1073" y="406"/>
                        </a:lnTo>
                        <a:lnTo>
                          <a:pt x="1067" y="417"/>
                        </a:lnTo>
                        <a:lnTo>
                          <a:pt x="1064" y="422"/>
                        </a:lnTo>
                        <a:lnTo>
                          <a:pt x="1024" y="414"/>
                        </a:lnTo>
                        <a:lnTo>
                          <a:pt x="996" y="406"/>
                        </a:lnTo>
                        <a:lnTo>
                          <a:pt x="996" y="437"/>
                        </a:lnTo>
                        <a:lnTo>
                          <a:pt x="974" y="441"/>
                        </a:lnTo>
                        <a:lnTo>
                          <a:pt x="954" y="441"/>
                        </a:lnTo>
                        <a:lnTo>
                          <a:pt x="915" y="441"/>
                        </a:lnTo>
                        <a:lnTo>
                          <a:pt x="915" y="479"/>
                        </a:lnTo>
                        <a:lnTo>
                          <a:pt x="874" y="464"/>
                        </a:lnTo>
                        <a:lnTo>
                          <a:pt x="862" y="437"/>
                        </a:lnTo>
                        <a:lnTo>
                          <a:pt x="850" y="452"/>
                        </a:lnTo>
                        <a:lnTo>
                          <a:pt x="847" y="491"/>
                        </a:lnTo>
                        <a:lnTo>
                          <a:pt x="847" y="517"/>
                        </a:lnTo>
                        <a:lnTo>
                          <a:pt x="827" y="521"/>
                        </a:lnTo>
                        <a:lnTo>
                          <a:pt x="800" y="529"/>
                        </a:lnTo>
                        <a:lnTo>
                          <a:pt x="790" y="544"/>
                        </a:lnTo>
                        <a:lnTo>
                          <a:pt x="743" y="574"/>
                        </a:lnTo>
                        <a:lnTo>
                          <a:pt x="720" y="551"/>
                        </a:lnTo>
                        <a:lnTo>
                          <a:pt x="720" y="509"/>
                        </a:lnTo>
                        <a:lnTo>
                          <a:pt x="693" y="491"/>
                        </a:lnTo>
                        <a:lnTo>
                          <a:pt x="696" y="489"/>
                        </a:lnTo>
                        <a:lnTo>
                          <a:pt x="702" y="486"/>
                        </a:lnTo>
                        <a:lnTo>
                          <a:pt x="707" y="486"/>
                        </a:lnTo>
                        <a:lnTo>
                          <a:pt x="711" y="486"/>
                        </a:lnTo>
                        <a:lnTo>
                          <a:pt x="717" y="489"/>
                        </a:lnTo>
                        <a:lnTo>
                          <a:pt x="725" y="494"/>
                        </a:lnTo>
                        <a:lnTo>
                          <a:pt x="732" y="500"/>
                        </a:lnTo>
                        <a:lnTo>
                          <a:pt x="744" y="508"/>
                        </a:lnTo>
                        <a:lnTo>
                          <a:pt x="755" y="512"/>
                        </a:lnTo>
                        <a:lnTo>
                          <a:pt x="761" y="514"/>
                        </a:lnTo>
                        <a:lnTo>
                          <a:pt x="765" y="512"/>
                        </a:lnTo>
                        <a:lnTo>
                          <a:pt x="771" y="511"/>
                        </a:lnTo>
                        <a:lnTo>
                          <a:pt x="774" y="508"/>
                        </a:lnTo>
                        <a:lnTo>
                          <a:pt x="777" y="503"/>
                        </a:lnTo>
                        <a:lnTo>
                          <a:pt x="780" y="494"/>
                        </a:lnTo>
                        <a:lnTo>
                          <a:pt x="780" y="485"/>
                        </a:lnTo>
                        <a:lnTo>
                          <a:pt x="780" y="471"/>
                        </a:lnTo>
                        <a:lnTo>
                          <a:pt x="777" y="456"/>
                        </a:lnTo>
                        <a:lnTo>
                          <a:pt x="774" y="437"/>
                        </a:lnTo>
                        <a:lnTo>
                          <a:pt x="768" y="429"/>
                        </a:lnTo>
                        <a:lnTo>
                          <a:pt x="759" y="422"/>
                        </a:lnTo>
                        <a:lnTo>
                          <a:pt x="749" y="414"/>
                        </a:lnTo>
                        <a:lnTo>
                          <a:pt x="734" y="405"/>
                        </a:lnTo>
                        <a:lnTo>
                          <a:pt x="714" y="397"/>
                        </a:lnTo>
                        <a:lnTo>
                          <a:pt x="703" y="394"/>
                        </a:lnTo>
                        <a:lnTo>
                          <a:pt x="690" y="393"/>
                        </a:lnTo>
                        <a:lnTo>
                          <a:pt x="678" y="391"/>
                        </a:lnTo>
                        <a:lnTo>
                          <a:pt x="663" y="391"/>
                        </a:lnTo>
                        <a:lnTo>
                          <a:pt x="658" y="381"/>
                        </a:lnTo>
                        <a:lnTo>
                          <a:pt x="652" y="373"/>
                        </a:lnTo>
                        <a:lnTo>
                          <a:pt x="645" y="363"/>
                        </a:lnTo>
                        <a:lnTo>
                          <a:pt x="636" y="355"/>
                        </a:lnTo>
                        <a:lnTo>
                          <a:pt x="631" y="351"/>
                        </a:lnTo>
                        <a:lnTo>
                          <a:pt x="625" y="349"/>
                        </a:lnTo>
                        <a:lnTo>
                          <a:pt x="620" y="348"/>
                        </a:lnTo>
                        <a:lnTo>
                          <a:pt x="614" y="348"/>
                        </a:lnTo>
                        <a:lnTo>
                          <a:pt x="608" y="349"/>
                        </a:lnTo>
                        <a:lnTo>
                          <a:pt x="601" y="352"/>
                        </a:lnTo>
                        <a:lnTo>
                          <a:pt x="587" y="361"/>
                        </a:lnTo>
                        <a:lnTo>
                          <a:pt x="572" y="369"/>
                        </a:lnTo>
                        <a:lnTo>
                          <a:pt x="540" y="382"/>
                        </a:lnTo>
                        <a:lnTo>
                          <a:pt x="527" y="388"/>
                        </a:lnTo>
                        <a:lnTo>
                          <a:pt x="516" y="394"/>
                        </a:lnTo>
                        <a:lnTo>
                          <a:pt x="509" y="400"/>
                        </a:lnTo>
                        <a:lnTo>
                          <a:pt x="506" y="403"/>
                        </a:lnTo>
                        <a:lnTo>
                          <a:pt x="506" y="406"/>
                        </a:lnTo>
                        <a:lnTo>
                          <a:pt x="504" y="411"/>
                        </a:lnTo>
                        <a:lnTo>
                          <a:pt x="500" y="417"/>
                        </a:lnTo>
                        <a:lnTo>
                          <a:pt x="494" y="422"/>
                        </a:lnTo>
                        <a:lnTo>
                          <a:pt x="486" y="425"/>
                        </a:lnTo>
                        <a:lnTo>
                          <a:pt x="473" y="431"/>
                        </a:lnTo>
                        <a:lnTo>
                          <a:pt x="466" y="432"/>
                        </a:lnTo>
                        <a:lnTo>
                          <a:pt x="456" y="471"/>
                        </a:lnTo>
                        <a:lnTo>
                          <a:pt x="421" y="499"/>
                        </a:lnTo>
                        <a:lnTo>
                          <a:pt x="367" y="559"/>
                        </a:lnTo>
                        <a:lnTo>
                          <a:pt x="334" y="624"/>
                        </a:lnTo>
                        <a:lnTo>
                          <a:pt x="306" y="640"/>
                        </a:lnTo>
                        <a:lnTo>
                          <a:pt x="299" y="693"/>
                        </a:lnTo>
                        <a:lnTo>
                          <a:pt x="306" y="728"/>
                        </a:lnTo>
                        <a:lnTo>
                          <a:pt x="352" y="743"/>
                        </a:lnTo>
                        <a:lnTo>
                          <a:pt x="386" y="740"/>
                        </a:lnTo>
                        <a:lnTo>
                          <a:pt x="394" y="770"/>
                        </a:lnTo>
                        <a:lnTo>
                          <a:pt x="394" y="800"/>
                        </a:lnTo>
                        <a:lnTo>
                          <a:pt x="441" y="797"/>
                        </a:lnTo>
                        <a:lnTo>
                          <a:pt x="451" y="758"/>
                        </a:lnTo>
                        <a:lnTo>
                          <a:pt x="476" y="708"/>
                        </a:lnTo>
                        <a:lnTo>
                          <a:pt x="471" y="659"/>
                        </a:lnTo>
                        <a:lnTo>
                          <a:pt x="494" y="616"/>
                        </a:lnTo>
                        <a:lnTo>
                          <a:pt x="525" y="574"/>
                        </a:lnTo>
                        <a:lnTo>
                          <a:pt x="551" y="544"/>
                        </a:lnTo>
                        <a:lnTo>
                          <a:pt x="557" y="541"/>
                        </a:lnTo>
                        <a:lnTo>
                          <a:pt x="563" y="538"/>
                        </a:lnTo>
                        <a:lnTo>
                          <a:pt x="569" y="535"/>
                        </a:lnTo>
                        <a:lnTo>
                          <a:pt x="575" y="535"/>
                        </a:lnTo>
                        <a:lnTo>
                          <a:pt x="577" y="536"/>
                        </a:lnTo>
                        <a:lnTo>
                          <a:pt x="580" y="538"/>
                        </a:lnTo>
                        <a:lnTo>
                          <a:pt x="580" y="541"/>
                        </a:lnTo>
                        <a:lnTo>
                          <a:pt x="581" y="544"/>
                        </a:lnTo>
                        <a:lnTo>
                          <a:pt x="578" y="556"/>
                        </a:lnTo>
                        <a:lnTo>
                          <a:pt x="574" y="568"/>
                        </a:lnTo>
                        <a:lnTo>
                          <a:pt x="568" y="579"/>
                        </a:lnTo>
                        <a:lnTo>
                          <a:pt x="562" y="586"/>
                        </a:lnTo>
                        <a:lnTo>
                          <a:pt x="556" y="591"/>
                        </a:lnTo>
                        <a:lnTo>
                          <a:pt x="550" y="594"/>
                        </a:lnTo>
                        <a:lnTo>
                          <a:pt x="545" y="597"/>
                        </a:lnTo>
                        <a:lnTo>
                          <a:pt x="540" y="598"/>
                        </a:lnTo>
                        <a:lnTo>
                          <a:pt x="525" y="643"/>
                        </a:lnTo>
                        <a:lnTo>
                          <a:pt x="525" y="649"/>
                        </a:lnTo>
                        <a:lnTo>
                          <a:pt x="527" y="656"/>
                        </a:lnTo>
                        <a:lnTo>
                          <a:pt x="530" y="663"/>
                        </a:lnTo>
                        <a:lnTo>
                          <a:pt x="536" y="671"/>
                        </a:lnTo>
                        <a:lnTo>
                          <a:pt x="543" y="678"/>
                        </a:lnTo>
                        <a:lnTo>
                          <a:pt x="557" y="683"/>
                        </a:lnTo>
                        <a:lnTo>
                          <a:pt x="565" y="684"/>
                        </a:lnTo>
                        <a:lnTo>
                          <a:pt x="575" y="686"/>
                        </a:lnTo>
                        <a:lnTo>
                          <a:pt x="593" y="687"/>
                        </a:lnTo>
                        <a:lnTo>
                          <a:pt x="608" y="692"/>
                        </a:lnTo>
                        <a:lnTo>
                          <a:pt x="622" y="696"/>
                        </a:lnTo>
                        <a:lnTo>
                          <a:pt x="633" y="701"/>
                        </a:lnTo>
                        <a:lnTo>
                          <a:pt x="646" y="708"/>
                        </a:lnTo>
                        <a:lnTo>
                          <a:pt x="651" y="713"/>
                        </a:lnTo>
                        <a:lnTo>
                          <a:pt x="613" y="723"/>
                        </a:lnTo>
                        <a:lnTo>
                          <a:pt x="571" y="720"/>
                        </a:lnTo>
                        <a:lnTo>
                          <a:pt x="540" y="770"/>
                        </a:lnTo>
                        <a:lnTo>
                          <a:pt x="509" y="785"/>
                        </a:lnTo>
                        <a:lnTo>
                          <a:pt x="506" y="835"/>
                        </a:lnTo>
                        <a:lnTo>
                          <a:pt x="483" y="855"/>
                        </a:lnTo>
                        <a:lnTo>
                          <a:pt x="371" y="850"/>
                        </a:lnTo>
                        <a:lnTo>
                          <a:pt x="371" y="797"/>
                        </a:lnTo>
                        <a:lnTo>
                          <a:pt x="368" y="796"/>
                        </a:lnTo>
                        <a:lnTo>
                          <a:pt x="364" y="796"/>
                        </a:lnTo>
                        <a:lnTo>
                          <a:pt x="359" y="796"/>
                        </a:lnTo>
                        <a:lnTo>
                          <a:pt x="355" y="797"/>
                        </a:lnTo>
                        <a:lnTo>
                          <a:pt x="350" y="802"/>
                        </a:lnTo>
                        <a:lnTo>
                          <a:pt x="347" y="808"/>
                        </a:lnTo>
                        <a:lnTo>
                          <a:pt x="344" y="816"/>
                        </a:lnTo>
                        <a:lnTo>
                          <a:pt x="341" y="835"/>
                        </a:lnTo>
                        <a:lnTo>
                          <a:pt x="338" y="853"/>
                        </a:lnTo>
                        <a:lnTo>
                          <a:pt x="334" y="870"/>
                        </a:lnTo>
                        <a:lnTo>
                          <a:pt x="299" y="885"/>
                        </a:lnTo>
                        <a:lnTo>
                          <a:pt x="267" y="935"/>
                        </a:lnTo>
                        <a:lnTo>
                          <a:pt x="237" y="957"/>
                        </a:lnTo>
                        <a:lnTo>
                          <a:pt x="199" y="962"/>
                        </a:lnTo>
                        <a:lnTo>
                          <a:pt x="187" y="985"/>
                        </a:lnTo>
                        <a:lnTo>
                          <a:pt x="199" y="1022"/>
                        </a:lnTo>
                        <a:lnTo>
                          <a:pt x="202" y="1028"/>
                        </a:lnTo>
                        <a:lnTo>
                          <a:pt x="205" y="1033"/>
                        </a:lnTo>
                        <a:lnTo>
                          <a:pt x="207" y="1040"/>
                        </a:lnTo>
                        <a:lnTo>
                          <a:pt x="208" y="1048"/>
                        </a:lnTo>
                        <a:lnTo>
                          <a:pt x="207" y="1057"/>
                        </a:lnTo>
                        <a:lnTo>
                          <a:pt x="202" y="1065"/>
                        </a:lnTo>
                        <a:lnTo>
                          <a:pt x="199" y="1069"/>
                        </a:lnTo>
                        <a:lnTo>
                          <a:pt x="195" y="1072"/>
                        </a:lnTo>
                        <a:lnTo>
                          <a:pt x="190" y="1075"/>
                        </a:lnTo>
                        <a:lnTo>
                          <a:pt x="184" y="1078"/>
                        </a:lnTo>
                        <a:lnTo>
                          <a:pt x="169" y="1081"/>
                        </a:lnTo>
                        <a:lnTo>
                          <a:pt x="154" y="1083"/>
                        </a:lnTo>
                        <a:lnTo>
                          <a:pt x="139" y="1081"/>
                        </a:lnTo>
                        <a:lnTo>
                          <a:pt x="113" y="1078"/>
                        </a:lnTo>
                        <a:lnTo>
                          <a:pt x="103" y="1077"/>
                        </a:lnTo>
                        <a:lnTo>
                          <a:pt x="95" y="1146"/>
                        </a:lnTo>
                        <a:lnTo>
                          <a:pt x="119" y="1206"/>
                        </a:lnTo>
                        <a:lnTo>
                          <a:pt x="169" y="1196"/>
                        </a:lnTo>
                        <a:lnTo>
                          <a:pt x="222" y="1176"/>
                        </a:lnTo>
                        <a:lnTo>
                          <a:pt x="252" y="1169"/>
                        </a:lnTo>
                        <a:lnTo>
                          <a:pt x="257" y="1134"/>
                        </a:lnTo>
                        <a:lnTo>
                          <a:pt x="279" y="1111"/>
                        </a:lnTo>
                        <a:lnTo>
                          <a:pt x="279" y="1062"/>
                        </a:lnTo>
                        <a:lnTo>
                          <a:pt x="284" y="1065"/>
                        </a:lnTo>
                        <a:lnTo>
                          <a:pt x="290" y="1069"/>
                        </a:lnTo>
                        <a:lnTo>
                          <a:pt x="297" y="1072"/>
                        </a:lnTo>
                        <a:lnTo>
                          <a:pt x="306" y="1075"/>
                        </a:lnTo>
                        <a:lnTo>
                          <a:pt x="319" y="1077"/>
                        </a:lnTo>
                        <a:lnTo>
                          <a:pt x="331" y="1077"/>
                        </a:lnTo>
                        <a:lnTo>
                          <a:pt x="344" y="1072"/>
                        </a:lnTo>
                        <a:lnTo>
                          <a:pt x="352" y="1071"/>
                        </a:lnTo>
                        <a:lnTo>
                          <a:pt x="358" y="1071"/>
                        </a:lnTo>
                        <a:lnTo>
                          <a:pt x="365" y="1071"/>
                        </a:lnTo>
                        <a:lnTo>
                          <a:pt x="371" y="1072"/>
                        </a:lnTo>
                        <a:lnTo>
                          <a:pt x="382" y="1078"/>
                        </a:lnTo>
                        <a:lnTo>
                          <a:pt x="391" y="1086"/>
                        </a:lnTo>
                        <a:lnTo>
                          <a:pt x="399" y="1095"/>
                        </a:lnTo>
                        <a:lnTo>
                          <a:pt x="405" y="1102"/>
                        </a:lnTo>
                        <a:lnTo>
                          <a:pt x="409" y="1111"/>
                        </a:lnTo>
                        <a:lnTo>
                          <a:pt x="441" y="1161"/>
                        </a:lnTo>
                        <a:lnTo>
                          <a:pt x="463" y="1161"/>
                        </a:lnTo>
                        <a:lnTo>
                          <a:pt x="471" y="1139"/>
                        </a:lnTo>
                        <a:lnTo>
                          <a:pt x="448" y="1104"/>
                        </a:lnTo>
                        <a:lnTo>
                          <a:pt x="433" y="1084"/>
                        </a:lnTo>
                        <a:lnTo>
                          <a:pt x="433" y="1065"/>
                        </a:lnTo>
                        <a:lnTo>
                          <a:pt x="444" y="1057"/>
                        </a:lnTo>
                        <a:lnTo>
                          <a:pt x="471" y="1096"/>
                        </a:lnTo>
                        <a:lnTo>
                          <a:pt x="501" y="1119"/>
                        </a:lnTo>
                        <a:lnTo>
                          <a:pt x="513" y="1154"/>
                        </a:lnTo>
                        <a:lnTo>
                          <a:pt x="521" y="1158"/>
                        </a:lnTo>
                        <a:lnTo>
                          <a:pt x="528" y="1163"/>
                        </a:lnTo>
                        <a:lnTo>
                          <a:pt x="537" y="1169"/>
                        </a:lnTo>
                        <a:lnTo>
                          <a:pt x="548" y="1170"/>
                        </a:lnTo>
                        <a:lnTo>
                          <a:pt x="551" y="1172"/>
                        </a:lnTo>
                        <a:lnTo>
                          <a:pt x="556" y="1170"/>
                        </a:lnTo>
                        <a:lnTo>
                          <a:pt x="559" y="1169"/>
                        </a:lnTo>
                        <a:lnTo>
                          <a:pt x="562" y="1167"/>
                        </a:lnTo>
                        <a:lnTo>
                          <a:pt x="563" y="1163"/>
                        </a:lnTo>
                        <a:lnTo>
                          <a:pt x="563" y="1157"/>
                        </a:lnTo>
                        <a:lnTo>
                          <a:pt x="563" y="1134"/>
                        </a:lnTo>
                        <a:lnTo>
                          <a:pt x="565" y="1119"/>
                        </a:lnTo>
                        <a:lnTo>
                          <a:pt x="566" y="1107"/>
                        </a:lnTo>
                        <a:lnTo>
                          <a:pt x="598" y="1119"/>
                        </a:lnTo>
                        <a:lnTo>
                          <a:pt x="620" y="1119"/>
                        </a:lnTo>
                        <a:lnTo>
                          <a:pt x="620" y="1084"/>
                        </a:lnTo>
                        <a:lnTo>
                          <a:pt x="620" y="1057"/>
                        </a:lnTo>
                        <a:lnTo>
                          <a:pt x="628" y="1027"/>
                        </a:lnTo>
                        <a:lnTo>
                          <a:pt x="682" y="1019"/>
                        </a:lnTo>
                        <a:lnTo>
                          <a:pt x="682" y="1025"/>
                        </a:lnTo>
                        <a:lnTo>
                          <a:pt x="684" y="1039"/>
                        </a:lnTo>
                        <a:lnTo>
                          <a:pt x="685" y="1045"/>
                        </a:lnTo>
                        <a:lnTo>
                          <a:pt x="687" y="1051"/>
                        </a:lnTo>
                        <a:lnTo>
                          <a:pt x="690" y="1056"/>
                        </a:lnTo>
                        <a:lnTo>
                          <a:pt x="693" y="1057"/>
                        </a:lnTo>
                        <a:lnTo>
                          <a:pt x="747" y="1057"/>
                        </a:lnTo>
                        <a:lnTo>
                          <a:pt x="725" y="1007"/>
                        </a:lnTo>
                        <a:lnTo>
                          <a:pt x="750" y="1007"/>
                        </a:lnTo>
                        <a:lnTo>
                          <a:pt x="782" y="1057"/>
                        </a:lnTo>
                        <a:lnTo>
                          <a:pt x="783" y="1065"/>
                        </a:lnTo>
                        <a:lnTo>
                          <a:pt x="783" y="1074"/>
                        </a:lnTo>
                        <a:lnTo>
                          <a:pt x="783" y="1083"/>
                        </a:lnTo>
                        <a:lnTo>
                          <a:pt x="780" y="1092"/>
                        </a:lnTo>
                        <a:lnTo>
                          <a:pt x="777" y="1096"/>
                        </a:lnTo>
                        <a:lnTo>
                          <a:pt x="773" y="1099"/>
                        </a:lnTo>
                        <a:lnTo>
                          <a:pt x="768" y="1102"/>
                        </a:lnTo>
                        <a:lnTo>
                          <a:pt x="762" y="1105"/>
                        </a:lnTo>
                        <a:lnTo>
                          <a:pt x="755" y="1107"/>
                        </a:lnTo>
                        <a:lnTo>
                          <a:pt x="747" y="1107"/>
                        </a:lnTo>
                        <a:lnTo>
                          <a:pt x="713" y="1108"/>
                        </a:lnTo>
                        <a:lnTo>
                          <a:pt x="687" y="1111"/>
                        </a:lnTo>
                        <a:lnTo>
                          <a:pt x="663" y="1114"/>
                        </a:lnTo>
                        <a:lnTo>
                          <a:pt x="628" y="1149"/>
                        </a:lnTo>
                        <a:lnTo>
                          <a:pt x="630" y="1158"/>
                        </a:lnTo>
                        <a:lnTo>
                          <a:pt x="633" y="1167"/>
                        </a:lnTo>
                        <a:lnTo>
                          <a:pt x="637" y="1178"/>
                        </a:lnTo>
                        <a:lnTo>
                          <a:pt x="645" y="1188"/>
                        </a:lnTo>
                        <a:lnTo>
                          <a:pt x="651" y="1193"/>
                        </a:lnTo>
                        <a:lnTo>
                          <a:pt x="657" y="1197"/>
                        </a:lnTo>
                        <a:lnTo>
                          <a:pt x="666" y="1202"/>
                        </a:lnTo>
                        <a:lnTo>
                          <a:pt x="675" y="1206"/>
                        </a:lnTo>
                        <a:lnTo>
                          <a:pt x="685" y="1208"/>
                        </a:lnTo>
                        <a:lnTo>
                          <a:pt x="697" y="1211"/>
                        </a:lnTo>
                        <a:lnTo>
                          <a:pt x="703" y="1211"/>
                        </a:lnTo>
                        <a:lnTo>
                          <a:pt x="710" y="1213"/>
                        </a:lnTo>
                        <a:lnTo>
                          <a:pt x="716" y="1217"/>
                        </a:lnTo>
                        <a:lnTo>
                          <a:pt x="717" y="1219"/>
                        </a:lnTo>
                        <a:lnTo>
                          <a:pt x="719" y="1223"/>
                        </a:lnTo>
                        <a:lnTo>
                          <a:pt x="719" y="1228"/>
                        </a:lnTo>
                        <a:lnTo>
                          <a:pt x="719" y="1234"/>
                        </a:lnTo>
                        <a:lnTo>
                          <a:pt x="716" y="1240"/>
                        </a:lnTo>
                        <a:lnTo>
                          <a:pt x="713" y="1249"/>
                        </a:lnTo>
                        <a:lnTo>
                          <a:pt x="708" y="1258"/>
                        </a:lnTo>
                        <a:lnTo>
                          <a:pt x="700" y="1268"/>
                        </a:lnTo>
                        <a:lnTo>
                          <a:pt x="640" y="1291"/>
                        </a:lnTo>
                        <a:lnTo>
                          <a:pt x="598" y="1303"/>
                        </a:lnTo>
                        <a:lnTo>
                          <a:pt x="556" y="1288"/>
                        </a:lnTo>
                        <a:lnTo>
                          <a:pt x="509" y="1276"/>
                        </a:lnTo>
                        <a:lnTo>
                          <a:pt x="506" y="1311"/>
                        </a:lnTo>
                        <a:lnTo>
                          <a:pt x="466" y="1296"/>
                        </a:lnTo>
                        <a:lnTo>
                          <a:pt x="433" y="1283"/>
                        </a:lnTo>
                        <a:lnTo>
                          <a:pt x="383" y="1276"/>
                        </a:lnTo>
                        <a:lnTo>
                          <a:pt x="376" y="1222"/>
                        </a:lnTo>
                        <a:lnTo>
                          <a:pt x="367" y="1203"/>
                        </a:lnTo>
                        <a:lnTo>
                          <a:pt x="302" y="1203"/>
                        </a:lnTo>
                        <a:lnTo>
                          <a:pt x="257" y="1206"/>
                        </a:lnTo>
                        <a:lnTo>
                          <a:pt x="237" y="1214"/>
                        </a:lnTo>
                        <a:lnTo>
                          <a:pt x="165" y="1219"/>
                        </a:lnTo>
                        <a:lnTo>
                          <a:pt x="127" y="1268"/>
                        </a:lnTo>
                        <a:lnTo>
                          <a:pt x="88" y="1333"/>
                        </a:lnTo>
                        <a:lnTo>
                          <a:pt x="11" y="1395"/>
                        </a:lnTo>
                        <a:lnTo>
                          <a:pt x="8" y="1406"/>
                        </a:lnTo>
                        <a:lnTo>
                          <a:pt x="3" y="1419"/>
                        </a:lnTo>
                        <a:lnTo>
                          <a:pt x="2" y="1437"/>
                        </a:lnTo>
                        <a:lnTo>
                          <a:pt x="0" y="1460"/>
                        </a:lnTo>
                        <a:lnTo>
                          <a:pt x="2" y="1472"/>
                        </a:lnTo>
                        <a:lnTo>
                          <a:pt x="3" y="1486"/>
                        </a:lnTo>
                        <a:lnTo>
                          <a:pt x="6" y="1499"/>
                        </a:lnTo>
                        <a:lnTo>
                          <a:pt x="11" y="1513"/>
                        </a:lnTo>
                        <a:lnTo>
                          <a:pt x="15" y="1528"/>
                        </a:lnTo>
                        <a:lnTo>
                          <a:pt x="23" y="1545"/>
                        </a:lnTo>
                        <a:lnTo>
                          <a:pt x="20" y="1548"/>
                        </a:lnTo>
                        <a:lnTo>
                          <a:pt x="18" y="1554"/>
                        </a:lnTo>
                        <a:lnTo>
                          <a:pt x="18" y="1561"/>
                        </a:lnTo>
                        <a:lnTo>
                          <a:pt x="20" y="1573"/>
                        </a:lnTo>
                        <a:lnTo>
                          <a:pt x="23" y="1587"/>
                        </a:lnTo>
                        <a:lnTo>
                          <a:pt x="30" y="1606"/>
                        </a:lnTo>
                        <a:lnTo>
                          <a:pt x="42" y="1628"/>
                        </a:lnTo>
                        <a:lnTo>
                          <a:pt x="44" y="1632"/>
                        </a:lnTo>
                        <a:lnTo>
                          <a:pt x="48" y="1643"/>
                        </a:lnTo>
                        <a:lnTo>
                          <a:pt x="57" y="1658"/>
                        </a:lnTo>
                        <a:lnTo>
                          <a:pt x="63" y="1665"/>
                        </a:lnTo>
                        <a:lnTo>
                          <a:pt x="71" y="1673"/>
                        </a:lnTo>
                        <a:lnTo>
                          <a:pt x="80" y="1679"/>
                        </a:lnTo>
                        <a:lnTo>
                          <a:pt x="92" y="1685"/>
                        </a:lnTo>
                        <a:lnTo>
                          <a:pt x="106" y="1690"/>
                        </a:lnTo>
                        <a:lnTo>
                          <a:pt x="121" y="1693"/>
                        </a:lnTo>
                        <a:lnTo>
                          <a:pt x="139" y="1694"/>
                        </a:lnTo>
                        <a:lnTo>
                          <a:pt x="159" y="1693"/>
                        </a:lnTo>
                        <a:lnTo>
                          <a:pt x="181" y="1690"/>
                        </a:lnTo>
                        <a:lnTo>
                          <a:pt x="207" y="1682"/>
                        </a:lnTo>
                        <a:lnTo>
                          <a:pt x="242" y="1677"/>
                        </a:lnTo>
                        <a:lnTo>
                          <a:pt x="272" y="1682"/>
                        </a:lnTo>
                        <a:lnTo>
                          <a:pt x="322" y="1677"/>
                        </a:lnTo>
                        <a:lnTo>
                          <a:pt x="309" y="1697"/>
                        </a:lnTo>
                        <a:lnTo>
                          <a:pt x="349" y="1697"/>
                        </a:lnTo>
                        <a:lnTo>
                          <a:pt x="352" y="1747"/>
                        </a:lnTo>
                        <a:lnTo>
                          <a:pt x="352" y="1757"/>
                        </a:lnTo>
                        <a:lnTo>
                          <a:pt x="350" y="1779"/>
                        </a:lnTo>
                        <a:lnTo>
                          <a:pt x="350" y="1791"/>
                        </a:lnTo>
                        <a:lnTo>
                          <a:pt x="350" y="1800"/>
                        </a:lnTo>
                        <a:lnTo>
                          <a:pt x="353" y="1809"/>
                        </a:lnTo>
                        <a:lnTo>
                          <a:pt x="355" y="1810"/>
                        </a:lnTo>
                        <a:lnTo>
                          <a:pt x="356" y="1812"/>
                        </a:lnTo>
                        <a:lnTo>
                          <a:pt x="367" y="1818"/>
                        </a:lnTo>
                        <a:lnTo>
                          <a:pt x="379" y="1828"/>
                        </a:lnTo>
                        <a:lnTo>
                          <a:pt x="385" y="1834"/>
                        </a:lnTo>
                        <a:lnTo>
                          <a:pt x="389" y="1842"/>
                        </a:lnTo>
                        <a:lnTo>
                          <a:pt x="393" y="1850"/>
                        </a:lnTo>
                        <a:lnTo>
                          <a:pt x="394" y="1859"/>
                        </a:lnTo>
                        <a:lnTo>
                          <a:pt x="396" y="1868"/>
                        </a:lnTo>
                        <a:lnTo>
                          <a:pt x="397" y="1880"/>
                        </a:lnTo>
                        <a:lnTo>
                          <a:pt x="402" y="1905"/>
                        </a:lnTo>
                        <a:lnTo>
                          <a:pt x="409" y="1934"/>
                        </a:lnTo>
                        <a:lnTo>
                          <a:pt x="405" y="1963"/>
                        </a:lnTo>
                        <a:lnTo>
                          <a:pt x="400" y="1988"/>
                        </a:lnTo>
                        <a:lnTo>
                          <a:pt x="399" y="2016"/>
                        </a:lnTo>
                        <a:lnTo>
                          <a:pt x="400" y="2047"/>
                        </a:lnTo>
                        <a:lnTo>
                          <a:pt x="405" y="2083"/>
                        </a:lnTo>
                        <a:lnTo>
                          <a:pt x="409" y="2126"/>
                        </a:lnTo>
                        <a:lnTo>
                          <a:pt x="444" y="2163"/>
                        </a:lnTo>
                        <a:lnTo>
                          <a:pt x="468" y="2192"/>
                        </a:lnTo>
                        <a:lnTo>
                          <a:pt x="476" y="2204"/>
                        </a:lnTo>
                        <a:lnTo>
                          <a:pt x="479" y="2210"/>
                        </a:lnTo>
                        <a:lnTo>
                          <a:pt x="476" y="2253"/>
                        </a:lnTo>
                        <a:lnTo>
                          <a:pt x="471" y="2287"/>
                        </a:lnTo>
                        <a:lnTo>
                          <a:pt x="533" y="2307"/>
                        </a:lnTo>
                        <a:lnTo>
                          <a:pt x="590" y="2295"/>
                        </a:lnTo>
                        <a:lnTo>
                          <a:pt x="620" y="2245"/>
                        </a:lnTo>
                        <a:lnTo>
                          <a:pt x="690" y="2192"/>
                        </a:lnTo>
                        <a:lnTo>
                          <a:pt x="690" y="2130"/>
                        </a:lnTo>
                        <a:lnTo>
                          <a:pt x="735" y="2118"/>
                        </a:lnTo>
                        <a:lnTo>
                          <a:pt x="735" y="2068"/>
                        </a:lnTo>
                        <a:lnTo>
                          <a:pt x="735" y="2023"/>
                        </a:lnTo>
                        <a:lnTo>
                          <a:pt x="740" y="2022"/>
                        </a:lnTo>
                        <a:lnTo>
                          <a:pt x="750" y="2019"/>
                        </a:lnTo>
                        <a:lnTo>
                          <a:pt x="764" y="2013"/>
                        </a:lnTo>
                        <a:lnTo>
                          <a:pt x="771" y="2008"/>
                        </a:lnTo>
                        <a:lnTo>
                          <a:pt x="779" y="2002"/>
                        </a:lnTo>
                        <a:lnTo>
                          <a:pt x="785" y="1994"/>
                        </a:lnTo>
                        <a:lnTo>
                          <a:pt x="791" y="1985"/>
                        </a:lnTo>
                        <a:lnTo>
                          <a:pt x="797" y="1975"/>
                        </a:lnTo>
                        <a:lnTo>
                          <a:pt x="800" y="1961"/>
                        </a:lnTo>
                        <a:lnTo>
                          <a:pt x="802" y="1946"/>
                        </a:lnTo>
                        <a:lnTo>
                          <a:pt x="802" y="1930"/>
                        </a:lnTo>
                        <a:lnTo>
                          <a:pt x="799" y="1910"/>
                        </a:lnTo>
                        <a:lnTo>
                          <a:pt x="793" y="1889"/>
                        </a:lnTo>
                        <a:lnTo>
                          <a:pt x="790" y="1819"/>
                        </a:lnTo>
                        <a:lnTo>
                          <a:pt x="824" y="1782"/>
                        </a:lnTo>
                        <a:lnTo>
                          <a:pt x="845" y="1759"/>
                        </a:lnTo>
                        <a:lnTo>
                          <a:pt x="868" y="1736"/>
                        </a:lnTo>
                        <a:lnTo>
                          <a:pt x="892" y="1708"/>
                        </a:lnTo>
                        <a:lnTo>
                          <a:pt x="903" y="1691"/>
                        </a:lnTo>
                        <a:lnTo>
                          <a:pt x="913" y="1676"/>
                        </a:lnTo>
                        <a:lnTo>
                          <a:pt x="922" y="1659"/>
                        </a:lnTo>
                        <a:lnTo>
                          <a:pt x="930" y="1644"/>
                        </a:lnTo>
                        <a:lnTo>
                          <a:pt x="936" y="1629"/>
                        </a:lnTo>
                        <a:lnTo>
                          <a:pt x="937" y="1614"/>
                        </a:lnTo>
                        <a:lnTo>
                          <a:pt x="937" y="1608"/>
                        </a:lnTo>
                        <a:lnTo>
                          <a:pt x="936" y="1602"/>
                        </a:lnTo>
                        <a:lnTo>
                          <a:pt x="934" y="1596"/>
                        </a:lnTo>
                        <a:lnTo>
                          <a:pt x="931" y="1590"/>
                        </a:lnTo>
                        <a:lnTo>
                          <a:pt x="916" y="1597"/>
                        </a:lnTo>
                        <a:lnTo>
                          <a:pt x="883" y="1611"/>
                        </a:lnTo>
                        <a:lnTo>
                          <a:pt x="865" y="1617"/>
                        </a:lnTo>
                        <a:lnTo>
                          <a:pt x="848" y="1620"/>
                        </a:lnTo>
                        <a:lnTo>
                          <a:pt x="842" y="1622"/>
                        </a:lnTo>
                        <a:lnTo>
                          <a:pt x="836" y="1622"/>
                        </a:lnTo>
                        <a:lnTo>
                          <a:pt x="833" y="1620"/>
                        </a:lnTo>
                        <a:lnTo>
                          <a:pt x="832" y="1617"/>
                        </a:lnTo>
                        <a:lnTo>
                          <a:pt x="824" y="1588"/>
                        </a:lnTo>
                        <a:lnTo>
                          <a:pt x="820" y="1575"/>
                        </a:lnTo>
                        <a:lnTo>
                          <a:pt x="770" y="1513"/>
                        </a:lnTo>
                        <a:lnTo>
                          <a:pt x="765" y="1499"/>
                        </a:lnTo>
                        <a:lnTo>
                          <a:pt x="764" y="1487"/>
                        </a:lnTo>
                        <a:lnTo>
                          <a:pt x="762" y="1475"/>
                        </a:lnTo>
                        <a:lnTo>
                          <a:pt x="761" y="1468"/>
                        </a:lnTo>
                        <a:lnTo>
                          <a:pt x="758" y="1459"/>
                        </a:lnTo>
                        <a:lnTo>
                          <a:pt x="747" y="1437"/>
                        </a:lnTo>
                        <a:lnTo>
                          <a:pt x="732" y="1410"/>
                        </a:lnTo>
                        <a:lnTo>
                          <a:pt x="685" y="1353"/>
                        </a:lnTo>
                        <a:lnTo>
                          <a:pt x="720" y="1326"/>
                        </a:lnTo>
                        <a:lnTo>
                          <a:pt x="728" y="1371"/>
                        </a:lnTo>
                        <a:lnTo>
                          <a:pt x="777" y="1440"/>
                        </a:lnTo>
                        <a:lnTo>
                          <a:pt x="820" y="1510"/>
                        </a:lnTo>
                        <a:lnTo>
                          <a:pt x="847" y="1575"/>
                        </a:lnTo>
                        <a:lnTo>
                          <a:pt x="877" y="1560"/>
                        </a:lnTo>
                        <a:lnTo>
                          <a:pt x="931" y="1528"/>
                        </a:lnTo>
                        <a:lnTo>
                          <a:pt x="981" y="1505"/>
                        </a:lnTo>
                        <a:lnTo>
                          <a:pt x="1031" y="1483"/>
                        </a:lnTo>
                        <a:lnTo>
                          <a:pt x="1024" y="1445"/>
                        </a:lnTo>
                        <a:lnTo>
                          <a:pt x="1004" y="1418"/>
                        </a:lnTo>
                        <a:lnTo>
                          <a:pt x="999" y="1383"/>
                        </a:lnTo>
                        <a:lnTo>
                          <a:pt x="957" y="1388"/>
                        </a:lnTo>
                        <a:lnTo>
                          <a:pt x="915" y="1341"/>
                        </a:lnTo>
                        <a:lnTo>
                          <a:pt x="915" y="1314"/>
                        </a:lnTo>
                        <a:lnTo>
                          <a:pt x="928" y="1324"/>
                        </a:lnTo>
                        <a:lnTo>
                          <a:pt x="942" y="1335"/>
                        </a:lnTo>
                        <a:lnTo>
                          <a:pt x="962" y="1347"/>
                        </a:lnTo>
                        <a:lnTo>
                          <a:pt x="984" y="1359"/>
                        </a:lnTo>
                        <a:lnTo>
                          <a:pt x="1010" y="1371"/>
                        </a:lnTo>
                        <a:lnTo>
                          <a:pt x="1037" y="1380"/>
                        </a:lnTo>
                        <a:lnTo>
                          <a:pt x="1051" y="1385"/>
                        </a:lnTo>
                        <a:lnTo>
                          <a:pt x="1064" y="1388"/>
                        </a:lnTo>
                        <a:lnTo>
                          <a:pt x="1153" y="1410"/>
                        </a:lnTo>
                        <a:lnTo>
                          <a:pt x="1156" y="1456"/>
                        </a:lnTo>
                        <a:lnTo>
                          <a:pt x="1218" y="1453"/>
                        </a:lnTo>
                        <a:lnTo>
                          <a:pt x="1203" y="1510"/>
                        </a:lnTo>
                        <a:lnTo>
                          <a:pt x="1276" y="1632"/>
                        </a:lnTo>
                        <a:lnTo>
                          <a:pt x="1279" y="1635"/>
                        </a:lnTo>
                        <a:lnTo>
                          <a:pt x="1283" y="1637"/>
                        </a:lnTo>
                        <a:lnTo>
                          <a:pt x="1288" y="1637"/>
                        </a:lnTo>
                        <a:lnTo>
                          <a:pt x="1292" y="1637"/>
                        </a:lnTo>
                        <a:lnTo>
                          <a:pt x="1298" y="1634"/>
                        </a:lnTo>
                        <a:lnTo>
                          <a:pt x="1304" y="1628"/>
                        </a:lnTo>
                        <a:lnTo>
                          <a:pt x="1310" y="1617"/>
                        </a:lnTo>
                        <a:lnTo>
                          <a:pt x="1318" y="1600"/>
                        </a:lnTo>
                        <a:lnTo>
                          <a:pt x="1330" y="1578"/>
                        </a:lnTo>
                        <a:lnTo>
                          <a:pt x="1345" y="1554"/>
                        </a:lnTo>
                        <a:lnTo>
                          <a:pt x="1354" y="1540"/>
                        </a:lnTo>
                        <a:lnTo>
                          <a:pt x="1365" y="1526"/>
                        </a:lnTo>
                        <a:lnTo>
                          <a:pt x="1375" y="1514"/>
                        </a:lnTo>
                        <a:lnTo>
                          <a:pt x="1389" y="1502"/>
                        </a:lnTo>
                        <a:lnTo>
                          <a:pt x="1402" y="1490"/>
                        </a:lnTo>
                        <a:lnTo>
                          <a:pt x="1418" y="1481"/>
                        </a:lnTo>
                        <a:lnTo>
                          <a:pt x="1434" y="1472"/>
                        </a:lnTo>
                        <a:lnTo>
                          <a:pt x="1451" y="1466"/>
                        </a:lnTo>
                        <a:lnTo>
                          <a:pt x="1470" y="1462"/>
                        </a:lnTo>
                        <a:lnTo>
                          <a:pt x="1490" y="1460"/>
                        </a:lnTo>
                        <a:lnTo>
                          <a:pt x="1502" y="1496"/>
                        </a:lnTo>
                        <a:lnTo>
                          <a:pt x="1510" y="1526"/>
                        </a:lnTo>
                        <a:lnTo>
                          <a:pt x="1513" y="1540"/>
                        </a:lnTo>
                        <a:lnTo>
                          <a:pt x="1513" y="1552"/>
                        </a:lnTo>
                        <a:lnTo>
                          <a:pt x="1517" y="1554"/>
                        </a:lnTo>
                        <a:lnTo>
                          <a:pt x="1522" y="1555"/>
                        </a:lnTo>
                        <a:lnTo>
                          <a:pt x="1526" y="1557"/>
                        </a:lnTo>
                        <a:lnTo>
                          <a:pt x="1532" y="1555"/>
                        </a:lnTo>
                        <a:lnTo>
                          <a:pt x="1540" y="1554"/>
                        </a:lnTo>
                        <a:lnTo>
                          <a:pt x="1546" y="1548"/>
                        </a:lnTo>
                        <a:lnTo>
                          <a:pt x="1552" y="1540"/>
                        </a:lnTo>
                        <a:lnTo>
                          <a:pt x="1552" y="1560"/>
                        </a:lnTo>
                        <a:lnTo>
                          <a:pt x="1553" y="1581"/>
                        </a:lnTo>
                        <a:lnTo>
                          <a:pt x="1555" y="1605"/>
                        </a:lnTo>
                        <a:lnTo>
                          <a:pt x="1559" y="1629"/>
                        </a:lnTo>
                        <a:lnTo>
                          <a:pt x="1564" y="1653"/>
                        </a:lnTo>
                        <a:lnTo>
                          <a:pt x="1568" y="1664"/>
                        </a:lnTo>
                        <a:lnTo>
                          <a:pt x="1572" y="1673"/>
                        </a:lnTo>
                        <a:lnTo>
                          <a:pt x="1578" y="1680"/>
                        </a:lnTo>
                        <a:lnTo>
                          <a:pt x="1582" y="1685"/>
                        </a:lnTo>
                        <a:lnTo>
                          <a:pt x="1594" y="1696"/>
                        </a:lnTo>
                        <a:lnTo>
                          <a:pt x="1608" y="1708"/>
                        </a:lnTo>
                        <a:lnTo>
                          <a:pt x="1635" y="1733"/>
                        </a:lnTo>
                        <a:lnTo>
                          <a:pt x="1649" y="1742"/>
                        </a:lnTo>
                        <a:lnTo>
                          <a:pt x="1659" y="1750"/>
                        </a:lnTo>
                        <a:lnTo>
                          <a:pt x="1664" y="1753"/>
                        </a:lnTo>
                        <a:lnTo>
                          <a:pt x="1668" y="1753"/>
                        </a:lnTo>
                        <a:lnTo>
                          <a:pt x="1671" y="1753"/>
                        </a:lnTo>
                        <a:lnTo>
                          <a:pt x="1674" y="1751"/>
                        </a:lnTo>
                        <a:lnTo>
                          <a:pt x="1679" y="1745"/>
                        </a:lnTo>
                        <a:lnTo>
                          <a:pt x="1680" y="1739"/>
                        </a:lnTo>
                        <a:lnTo>
                          <a:pt x="1682" y="1732"/>
                        </a:lnTo>
                        <a:lnTo>
                          <a:pt x="1682" y="1726"/>
                        </a:lnTo>
                        <a:lnTo>
                          <a:pt x="1682" y="1720"/>
                        </a:lnTo>
                        <a:lnTo>
                          <a:pt x="1679" y="1714"/>
                        </a:lnTo>
                        <a:lnTo>
                          <a:pt x="1676" y="1708"/>
                        </a:lnTo>
                        <a:lnTo>
                          <a:pt x="1671" y="1702"/>
                        </a:lnTo>
                        <a:lnTo>
                          <a:pt x="1665" y="1694"/>
                        </a:lnTo>
                        <a:lnTo>
                          <a:pt x="1659" y="1686"/>
                        </a:lnTo>
                        <a:lnTo>
                          <a:pt x="1645" y="1665"/>
                        </a:lnTo>
                        <a:lnTo>
                          <a:pt x="1624" y="1628"/>
                        </a:lnTo>
                        <a:lnTo>
                          <a:pt x="1621" y="1620"/>
                        </a:lnTo>
                        <a:lnTo>
                          <a:pt x="1618" y="1611"/>
                        </a:lnTo>
                        <a:lnTo>
                          <a:pt x="1614" y="1593"/>
                        </a:lnTo>
                        <a:lnTo>
                          <a:pt x="1614" y="1578"/>
                        </a:lnTo>
                        <a:lnTo>
                          <a:pt x="1612" y="1570"/>
                        </a:lnTo>
                        <a:lnTo>
                          <a:pt x="1644" y="1610"/>
                        </a:lnTo>
                        <a:lnTo>
                          <a:pt x="1645" y="1614"/>
                        </a:lnTo>
                        <a:lnTo>
                          <a:pt x="1647" y="1620"/>
                        </a:lnTo>
                        <a:lnTo>
                          <a:pt x="1652" y="1625"/>
                        </a:lnTo>
                        <a:lnTo>
                          <a:pt x="1656" y="1629"/>
                        </a:lnTo>
                        <a:lnTo>
                          <a:pt x="1661" y="1629"/>
                        </a:lnTo>
                        <a:lnTo>
                          <a:pt x="1665" y="1631"/>
                        </a:lnTo>
                        <a:lnTo>
                          <a:pt x="1670" y="1629"/>
                        </a:lnTo>
                        <a:lnTo>
                          <a:pt x="1676" y="1628"/>
                        </a:lnTo>
                        <a:lnTo>
                          <a:pt x="1689" y="1620"/>
                        </a:lnTo>
                        <a:lnTo>
                          <a:pt x="1697" y="1616"/>
                        </a:lnTo>
                        <a:lnTo>
                          <a:pt x="1703" y="1610"/>
                        </a:lnTo>
                        <a:lnTo>
                          <a:pt x="1707" y="1603"/>
                        </a:lnTo>
                        <a:lnTo>
                          <a:pt x="1712" y="1596"/>
                        </a:lnTo>
                        <a:lnTo>
                          <a:pt x="1718" y="1582"/>
                        </a:lnTo>
                        <a:lnTo>
                          <a:pt x="1721" y="1569"/>
                        </a:lnTo>
                        <a:lnTo>
                          <a:pt x="1721" y="1555"/>
                        </a:lnTo>
                        <a:lnTo>
                          <a:pt x="1721" y="1546"/>
                        </a:lnTo>
                        <a:lnTo>
                          <a:pt x="1721" y="1537"/>
                        </a:lnTo>
                        <a:lnTo>
                          <a:pt x="1679" y="1510"/>
                        </a:lnTo>
                        <a:lnTo>
                          <a:pt x="1679" y="1463"/>
                        </a:lnTo>
                        <a:lnTo>
                          <a:pt x="1724" y="1448"/>
                        </a:lnTo>
                        <a:lnTo>
                          <a:pt x="1721" y="1487"/>
                        </a:lnTo>
                        <a:lnTo>
                          <a:pt x="1722" y="1490"/>
                        </a:lnTo>
                        <a:lnTo>
                          <a:pt x="1727" y="1499"/>
                        </a:lnTo>
                        <a:lnTo>
                          <a:pt x="1732" y="1502"/>
                        </a:lnTo>
                        <a:lnTo>
                          <a:pt x="1735" y="1505"/>
                        </a:lnTo>
                        <a:lnTo>
                          <a:pt x="1739" y="1507"/>
                        </a:lnTo>
                        <a:lnTo>
                          <a:pt x="1744" y="1505"/>
                        </a:lnTo>
                        <a:lnTo>
                          <a:pt x="1751" y="1499"/>
                        </a:lnTo>
                        <a:lnTo>
                          <a:pt x="1756" y="1492"/>
                        </a:lnTo>
                        <a:lnTo>
                          <a:pt x="1759" y="1483"/>
                        </a:lnTo>
                        <a:lnTo>
                          <a:pt x="1759" y="1456"/>
                        </a:lnTo>
                        <a:lnTo>
                          <a:pt x="1778" y="1442"/>
                        </a:lnTo>
                        <a:lnTo>
                          <a:pt x="1799" y="1427"/>
                        </a:lnTo>
                        <a:lnTo>
                          <a:pt x="1824" y="1409"/>
                        </a:lnTo>
                        <a:lnTo>
                          <a:pt x="1849" y="1389"/>
                        </a:lnTo>
                        <a:lnTo>
                          <a:pt x="1870" y="1368"/>
                        </a:lnTo>
                        <a:lnTo>
                          <a:pt x="1879" y="1359"/>
                        </a:lnTo>
                        <a:lnTo>
                          <a:pt x="1886" y="1350"/>
                        </a:lnTo>
                        <a:lnTo>
                          <a:pt x="1890" y="1341"/>
                        </a:lnTo>
                        <a:lnTo>
                          <a:pt x="1893" y="1333"/>
                        </a:lnTo>
                        <a:lnTo>
                          <a:pt x="1896" y="1311"/>
                        </a:lnTo>
                        <a:lnTo>
                          <a:pt x="1899" y="1297"/>
                        </a:lnTo>
                        <a:lnTo>
                          <a:pt x="1899" y="1288"/>
                        </a:lnTo>
                        <a:lnTo>
                          <a:pt x="1899" y="1283"/>
                        </a:lnTo>
                        <a:lnTo>
                          <a:pt x="1896" y="1279"/>
                        </a:lnTo>
                        <a:lnTo>
                          <a:pt x="1890" y="1267"/>
                        </a:lnTo>
                        <a:lnTo>
                          <a:pt x="1884" y="1250"/>
                        </a:lnTo>
                        <a:lnTo>
                          <a:pt x="1878" y="1229"/>
                        </a:lnTo>
                        <a:lnTo>
                          <a:pt x="1893" y="1184"/>
                        </a:lnTo>
                        <a:lnTo>
                          <a:pt x="1854" y="1179"/>
                        </a:lnTo>
                        <a:lnTo>
                          <a:pt x="1854" y="1157"/>
                        </a:lnTo>
                        <a:lnTo>
                          <a:pt x="1893" y="1142"/>
                        </a:lnTo>
                        <a:lnTo>
                          <a:pt x="1931" y="1142"/>
                        </a:lnTo>
                        <a:lnTo>
                          <a:pt x="1950" y="1176"/>
                        </a:lnTo>
                        <a:lnTo>
                          <a:pt x="1947" y="1234"/>
                        </a:lnTo>
                        <a:lnTo>
                          <a:pt x="1996" y="1211"/>
                        </a:lnTo>
                        <a:lnTo>
                          <a:pt x="1996" y="1161"/>
                        </a:lnTo>
                        <a:lnTo>
                          <a:pt x="1973" y="1129"/>
                        </a:lnTo>
                        <a:lnTo>
                          <a:pt x="1996" y="1104"/>
                        </a:lnTo>
                        <a:lnTo>
                          <a:pt x="2003" y="1077"/>
                        </a:lnTo>
                        <a:lnTo>
                          <a:pt x="2058" y="1069"/>
                        </a:lnTo>
                        <a:lnTo>
                          <a:pt x="2067" y="1060"/>
                        </a:lnTo>
                        <a:lnTo>
                          <a:pt x="2089" y="1039"/>
                        </a:lnTo>
                        <a:lnTo>
                          <a:pt x="2101" y="1025"/>
                        </a:lnTo>
                        <a:lnTo>
                          <a:pt x="2112" y="1012"/>
                        </a:lnTo>
                        <a:lnTo>
                          <a:pt x="2121" y="1000"/>
                        </a:lnTo>
                        <a:lnTo>
                          <a:pt x="2127" y="989"/>
                        </a:lnTo>
                        <a:lnTo>
                          <a:pt x="2135" y="953"/>
                        </a:lnTo>
                        <a:lnTo>
                          <a:pt x="2141" y="929"/>
                        </a:lnTo>
                        <a:lnTo>
                          <a:pt x="2144" y="902"/>
                        </a:lnTo>
                        <a:lnTo>
                          <a:pt x="2147" y="876"/>
                        </a:lnTo>
                        <a:lnTo>
                          <a:pt x="2147" y="865"/>
                        </a:lnTo>
                        <a:lnTo>
                          <a:pt x="2145" y="855"/>
                        </a:lnTo>
                        <a:lnTo>
                          <a:pt x="2144" y="847"/>
                        </a:lnTo>
                        <a:lnTo>
                          <a:pt x="2141" y="841"/>
                        </a:lnTo>
                        <a:lnTo>
                          <a:pt x="2136" y="837"/>
                        </a:lnTo>
                        <a:lnTo>
                          <a:pt x="2130" y="835"/>
                        </a:lnTo>
                        <a:lnTo>
                          <a:pt x="2120" y="835"/>
                        </a:lnTo>
                        <a:lnTo>
                          <a:pt x="2113" y="834"/>
                        </a:lnTo>
                        <a:lnTo>
                          <a:pt x="2112" y="832"/>
                        </a:lnTo>
                        <a:lnTo>
                          <a:pt x="2112" y="831"/>
                        </a:lnTo>
                        <a:lnTo>
                          <a:pt x="2116" y="829"/>
                        </a:lnTo>
                        <a:lnTo>
                          <a:pt x="2120" y="828"/>
                        </a:lnTo>
                        <a:lnTo>
                          <a:pt x="2095" y="835"/>
                        </a:lnTo>
                        <a:lnTo>
                          <a:pt x="2107" y="800"/>
                        </a:lnTo>
                        <a:lnTo>
                          <a:pt x="2142" y="763"/>
                        </a:lnTo>
                        <a:lnTo>
                          <a:pt x="2172" y="701"/>
                        </a:lnTo>
                        <a:lnTo>
                          <a:pt x="2264" y="705"/>
                        </a:lnTo>
                        <a:lnTo>
                          <a:pt x="2322" y="723"/>
                        </a:lnTo>
                        <a:lnTo>
                          <a:pt x="2369" y="708"/>
                        </a:lnTo>
                        <a:lnTo>
                          <a:pt x="2394" y="663"/>
                        </a:lnTo>
                        <a:lnTo>
                          <a:pt x="2441" y="656"/>
                        </a:lnTo>
                        <a:lnTo>
                          <a:pt x="2430" y="669"/>
                        </a:lnTo>
                        <a:lnTo>
                          <a:pt x="2418" y="686"/>
                        </a:lnTo>
                        <a:lnTo>
                          <a:pt x="2406" y="708"/>
                        </a:lnTo>
                        <a:lnTo>
                          <a:pt x="2394" y="739"/>
                        </a:lnTo>
                        <a:lnTo>
                          <a:pt x="2388" y="755"/>
                        </a:lnTo>
                        <a:lnTo>
                          <a:pt x="2382" y="775"/>
                        </a:lnTo>
                        <a:lnTo>
                          <a:pt x="2378" y="794"/>
                        </a:lnTo>
                        <a:lnTo>
                          <a:pt x="2375" y="817"/>
                        </a:lnTo>
                        <a:lnTo>
                          <a:pt x="2373" y="841"/>
                        </a:lnTo>
                        <a:lnTo>
                          <a:pt x="2372" y="865"/>
                        </a:lnTo>
                        <a:lnTo>
                          <a:pt x="2384" y="912"/>
                        </a:lnTo>
                        <a:lnTo>
                          <a:pt x="2434" y="835"/>
                        </a:lnTo>
                        <a:lnTo>
                          <a:pt x="2440" y="828"/>
                        </a:lnTo>
                        <a:lnTo>
                          <a:pt x="2452" y="813"/>
                        </a:lnTo>
                        <a:lnTo>
                          <a:pt x="2458" y="802"/>
                        </a:lnTo>
                        <a:lnTo>
                          <a:pt x="2462" y="793"/>
                        </a:lnTo>
                        <a:lnTo>
                          <a:pt x="2465" y="784"/>
                        </a:lnTo>
                        <a:lnTo>
                          <a:pt x="2465" y="781"/>
                        </a:lnTo>
                        <a:lnTo>
                          <a:pt x="2464" y="778"/>
                        </a:lnTo>
                        <a:lnTo>
                          <a:pt x="2449" y="745"/>
                        </a:lnTo>
                        <a:lnTo>
                          <a:pt x="2441" y="723"/>
                        </a:lnTo>
                        <a:lnTo>
                          <a:pt x="2446" y="717"/>
                        </a:lnTo>
                        <a:lnTo>
                          <a:pt x="2456" y="702"/>
                        </a:lnTo>
                        <a:lnTo>
                          <a:pt x="2471" y="686"/>
                        </a:lnTo>
                        <a:lnTo>
                          <a:pt x="2479" y="678"/>
                        </a:lnTo>
                        <a:lnTo>
                          <a:pt x="2486" y="674"/>
                        </a:lnTo>
                        <a:close/>
                      </a:path>
                    </a:pathLst>
                  </a:custGeom>
                  <a:grpFill/>
                  <a:ln w="12700" cap="rnd" cmpd="sng">
                    <a:noFill/>
                    <a:prstDash val="solid"/>
                    <a:round/>
                    <a:headEnd type="none" w="med" len="med"/>
                    <a:tailEnd type="none" w="med" len="med"/>
                  </a:ln>
                  <a:effectLst/>
                </p:spPr>
                <p:txBody>
                  <a:bodyPr/>
                  <a:lstStyle/>
                  <a:p>
                    <a:endParaRPr lang="zh-CN" altLang="en-US" sz="1400">
                      <a:cs typeface="+mn-ea"/>
                      <a:sym typeface="+mn-lt"/>
                    </a:endParaRPr>
                  </a:p>
                </p:txBody>
              </p:sp>
              <p:sp>
                <p:nvSpPr>
                  <p:cNvPr id="30725" name="Freeform 11"/>
                  <p:cNvSpPr>
                    <a:spLocks/>
                  </p:cNvSpPr>
                  <p:nvPr/>
                </p:nvSpPr>
                <p:spPr bwMode="auto">
                  <a:xfrm>
                    <a:off x="4108564" y="2050052"/>
                    <a:ext cx="64342" cy="179557"/>
                  </a:xfrm>
                  <a:custGeom>
                    <a:avLst/>
                    <a:gdLst/>
                    <a:ahLst/>
                    <a:cxnLst>
                      <a:cxn ang="0">
                        <a:pos x="5" y="160"/>
                      </a:cxn>
                      <a:cxn ang="0">
                        <a:pos x="35" y="145"/>
                      </a:cxn>
                      <a:cxn ang="0">
                        <a:pos x="35" y="107"/>
                      </a:cxn>
                      <a:cxn ang="0">
                        <a:pos x="43" y="65"/>
                      </a:cxn>
                      <a:cxn ang="0">
                        <a:pos x="35" y="11"/>
                      </a:cxn>
                      <a:cxn ang="0">
                        <a:pos x="23" y="0"/>
                      </a:cxn>
                      <a:cxn ang="0">
                        <a:pos x="8" y="26"/>
                      </a:cxn>
                      <a:cxn ang="0">
                        <a:pos x="8" y="88"/>
                      </a:cxn>
                      <a:cxn ang="0">
                        <a:pos x="0" y="138"/>
                      </a:cxn>
                      <a:cxn ang="0">
                        <a:pos x="5" y="160"/>
                      </a:cxn>
                    </a:cxnLst>
                    <a:rect l="0" t="0" r="r" b="b"/>
                    <a:pathLst>
                      <a:path w="43" h="160">
                        <a:moveTo>
                          <a:pt x="5" y="160"/>
                        </a:moveTo>
                        <a:lnTo>
                          <a:pt x="35" y="145"/>
                        </a:lnTo>
                        <a:lnTo>
                          <a:pt x="35" y="107"/>
                        </a:lnTo>
                        <a:lnTo>
                          <a:pt x="43" y="65"/>
                        </a:lnTo>
                        <a:lnTo>
                          <a:pt x="35" y="11"/>
                        </a:lnTo>
                        <a:lnTo>
                          <a:pt x="23" y="0"/>
                        </a:lnTo>
                        <a:lnTo>
                          <a:pt x="8" y="26"/>
                        </a:lnTo>
                        <a:lnTo>
                          <a:pt x="8" y="88"/>
                        </a:lnTo>
                        <a:lnTo>
                          <a:pt x="0" y="138"/>
                        </a:lnTo>
                        <a:lnTo>
                          <a:pt x="5" y="160"/>
                        </a:lnTo>
                        <a:close/>
                      </a:path>
                    </a:pathLst>
                  </a:custGeom>
                  <a:grpFill/>
                  <a:ln w="12700" cap="rnd" cmpd="sng">
                    <a:noFill/>
                    <a:prstDash val="solid"/>
                    <a:round/>
                    <a:headEnd type="none" w="med" len="med"/>
                    <a:tailEnd type="none" w="med" len="med"/>
                  </a:ln>
                  <a:effectLst/>
                </p:spPr>
                <p:txBody>
                  <a:bodyPr/>
                  <a:lstStyle/>
                  <a:p>
                    <a:endParaRPr lang="zh-CN" altLang="en-US" sz="1400">
                      <a:cs typeface="+mn-ea"/>
                      <a:sym typeface="+mn-lt"/>
                    </a:endParaRPr>
                  </a:p>
                </p:txBody>
              </p:sp>
              <p:sp>
                <p:nvSpPr>
                  <p:cNvPr id="30726" name="Freeform 12"/>
                  <p:cNvSpPr>
                    <a:spLocks/>
                  </p:cNvSpPr>
                  <p:nvPr/>
                </p:nvSpPr>
                <p:spPr bwMode="auto">
                  <a:xfrm>
                    <a:off x="4063674" y="2268887"/>
                    <a:ext cx="119705" cy="56111"/>
                  </a:xfrm>
                  <a:custGeom>
                    <a:avLst/>
                    <a:gdLst/>
                    <a:ahLst/>
                    <a:cxnLst>
                      <a:cxn ang="0">
                        <a:pos x="27" y="47"/>
                      </a:cxn>
                      <a:cxn ang="0">
                        <a:pos x="0" y="50"/>
                      </a:cxn>
                      <a:cxn ang="0">
                        <a:pos x="18" y="7"/>
                      </a:cxn>
                      <a:cxn ang="0">
                        <a:pos x="50" y="0"/>
                      </a:cxn>
                      <a:cxn ang="0">
                        <a:pos x="80" y="30"/>
                      </a:cxn>
                      <a:cxn ang="0">
                        <a:pos x="61" y="50"/>
                      </a:cxn>
                      <a:cxn ang="0">
                        <a:pos x="27" y="47"/>
                      </a:cxn>
                    </a:cxnLst>
                    <a:rect l="0" t="0" r="r" b="b"/>
                    <a:pathLst>
                      <a:path w="80" h="50">
                        <a:moveTo>
                          <a:pt x="27" y="47"/>
                        </a:moveTo>
                        <a:lnTo>
                          <a:pt x="0" y="50"/>
                        </a:lnTo>
                        <a:lnTo>
                          <a:pt x="18" y="7"/>
                        </a:lnTo>
                        <a:lnTo>
                          <a:pt x="50" y="0"/>
                        </a:lnTo>
                        <a:lnTo>
                          <a:pt x="80" y="30"/>
                        </a:lnTo>
                        <a:lnTo>
                          <a:pt x="61" y="50"/>
                        </a:lnTo>
                        <a:lnTo>
                          <a:pt x="27" y="47"/>
                        </a:lnTo>
                        <a:close/>
                      </a:path>
                    </a:pathLst>
                  </a:custGeom>
                  <a:grpFill/>
                  <a:ln w="12700" cap="rnd" cmpd="sng">
                    <a:noFill/>
                    <a:prstDash val="solid"/>
                    <a:round/>
                    <a:headEnd type="none" w="med" len="med"/>
                    <a:tailEnd type="none" w="med" len="med"/>
                  </a:ln>
                  <a:effectLst/>
                </p:spPr>
                <p:txBody>
                  <a:bodyPr/>
                  <a:lstStyle/>
                  <a:p>
                    <a:endParaRPr lang="zh-CN" altLang="en-US" sz="1400">
                      <a:cs typeface="+mn-ea"/>
                      <a:sym typeface="+mn-lt"/>
                    </a:endParaRPr>
                  </a:p>
                </p:txBody>
              </p:sp>
              <p:sp>
                <p:nvSpPr>
                  <p:cNvPr id="30727" name="Freeform 13"/>
                  <p:cNvSpPr>
                    <a:spLocks/>
                  </p:cNvSpPr>
                  <p:nvPr/>
                </p:nvSpPr>
                <p:spPr bwMode="auto">
                  <a:xfrm>
                    <a:off x="3873643" y="2346321"/>
                    <a:ext cx="242402" cy="162724"/>
                  </a:xfrm>
                  <a:custGeom>
                    <a:avLst/>
                    <a:gdLst/>
                    <a:ahLst/>
                    <a:cxnLst>
                      <a:cxn ang="0">
                        <a:pos x="135" y="8"/>
                      </a:cxn>
                      <a:cxn ang="0">
                        <a:pos x="115" y="28"/>
                      </a:cxn>
                      <a:cxn ang="0">
                        <a:pos x="100" y="46"/>
                      </a:cxn>
                      <a:cxn ang="0">
                        <a:pos x="88" y="50"/>
                      </a:cxn>
                      <a:cxn ang="0">
                        <a:pos x="73" y="61"/>
                      </a:cxn>
                      <a:cxn ang="0">
                        <a:pos x="70" y="88"/>
                      </a:cxn>
                      <a:cxn ang="0">
                        <a:pos x="23" y="88"/>
                      </a:cxn>
                      <a:cxn ang="0">
                        <a:pos x="0" y="111"/>
                      </a:cxn>
                      <a:cxn ang="0">
                        <a:pos x="23" y="135"/>
                      </a:cxn>
                      <a:cxn ang="0">
                        <a:pos x="62" y="142"/>
                      </a:cxn>
                      <a:cxn ang="0">
                        <a:pos x="85" y="145"/>
                      </a:cxn>
                      <a:cxn ang="0">
                        <a:pos x="115" y="130"/>
                      </a:cxn>
                      <a:cxn ang="0">
                        <a:pos x="130" y="77"/>
                      </a:cxn>
                      <a:cxn ang="0">
                        <a:pos x="150" y="50"/>
                      </a:cxn>
                      <a:cxn ang="0">
                        <a:pos x="162" y="23"/>
                      </a:cxn>
                      <a:cxn ang="0">
                        <a:pos x="162" y="0"/>
                      </a:cxn>
                      <a:cxn ang="0">
                        <a:pos x="135" y="8"/>
                      </a:cxn>
                    </a:cxnLst>
                    <a:rect l="0" t="0" r="r" b="b"/>
                    <a:pathLst>
                      <a:path w="162" h="145">
                        <a:moveTo>
                          <a:pt x="135" y="8"/>
                        </a:moveTo>
                        <a:lnTo>
                          <a:pt x="115" y="28"/>
                        </a:lnTo>
                        <a:lnTo>
                          <a:pt x="100" y="46"/>
                        </a:lnTo>
                        <a:lnTo>
                          <a:pt x="88" y="50"/>
                        </a:lnTo>
                        <a:lnTo>
                          <a:pt x="73" y="61"/>
                        </a:lnTo>
                        <a:lnTo>
                          <a:pt x="70" y="88"/>
                        </a:lnTo>
                        <a:lnTo>
                          <a:pt x="23" y="88"/>
                        </a:lnTo>
                        <a:lnTo>
                          <a:pt x="0" y="111"/>
                        </a:lnTo>
                        <a:lnTo>
                          <a:pt x="23" y="135"/>
                        </a:lnTo>
                        <a:lnTo>
                          <a:pt x="62" y="142"/>
                        </a:lnTo>
                        <a:lnTo>
                          <a:pt x="85" y="145"/>
                        </a:lnTo>
                        <a:lnTo>
                          <a:pt x="115" y="130"/>
                        </a:lnTo>
                        <a:lnTo>
                          <a:pt x="130" y="77"/>
                        </a:lnTo>
                        <a:lnTo>
                          <a:pt x="150" y="50"/>
                        </a:lnTo>
                        <a:lnTo>
                          <a:pt x="162" y="23"/>
                        </a:lnTo>
                        <a:lnTo>
                          <a:pt x="162" y="0"/>
                        </a:lnTo>
                        <a:lnTo>
                          <a:pt x="135" y="8"/>
                        </a:lnTo>
                        <a:close/>
                      </a:path>
                    </a:pathLst>
                  </a:custGeom>
                  <a:grpFill/>
                  <a:ln w="12700" cap="rnd" cmpd="sng">
                    <a:noFill/>
                    <a:prstDash val="solid"/>
                    <a:round/>
                    <a:headEnd type="none" w="med" len="med"/>
                    <a:tailEnd type="none" w="med" len="med"/>
                  </a:ln>
                  <a:effectLst/>
                </p:spPr>
                <p:txBody>
                  <a:bodyPr/>
                  <a:lstStyle/>
                  <a:p>
                    <a:endParaRPr lang="zh-CN" altLang="en-US" sz="1400">
                      <a:cs typeface="+mn-ea"/>
                      <a:sym typeface="+mn-lt"/>
                    </a:endParaRPr>
                  </a:p>
                </p:txBody>
              </p:sp>
              <p:sp>
                <p:nvSpPr>
                  <p:cNvPr id="30728" name="Freeform 14"/>
                  <p:cNvSpPr>
                    <a:spLocks/>
                  </p:cNvSpPr>
                  <p:nvPr/>
                </p:nvSpPr>
                <p:spPr bwMode="auto">
                  <a:xfrm>
                    <a:off x="3840725" y="2509044"/>
                    <a:ext cx="67334" cy="35911"/>
                  </a:xfrm>
                  <a:custGeom>
                    <a:avLst/>
                    <a:gdLst/>
                    <a:ahLst/>
                    <a:cxnLst>
                      <a:cxn ang="0">
                        <a:pos x="18" y="27"/>
                      </a:cxn>
                      <a:cxn ang="0">
                        <a:pos x="0" y="8"/>
                      </a:cxn>
                      <a:cxn ang="0">
                        <a:pos x="27" y="0"/>
                      </a:cxn>
                      <a:cxn ang="0">
                        <a:pos x="45" y="12"/>
                      </a:cxn>
                      <a:cxn ang="0">
                        <a:pos x="37" y="32"/>
                      </a:cxn>
                      <a:cxn ang="0">
                        <a:pos x="18" y="27"/>
                      </a:cxn>
                    </a:cxnLst>
                    <a:rect l="0" t="0" r="r" b="b"/>
                    <a:pathLst>
                      <a:path w="45" h="32">
                        <a:moveTo>
                          <a:pt x="18" y="27"/>
                        </a:moveTo>
                        <a:lnTo>
                          <a:pt x="0" y="8"/>
                        </a:lnTo>
                        <a:lnTo>
                          <a:pt x="27" y="0"/>
                        </a:lnTo>
                        <a:lnTo>
                          <a:pt x="45" y="12"/>
                        </a:lnTo>
                        <a:lnTo>
                          <a:pt x="37" y="32"/>
                        </a:lnTo>
                        <a:lnTo>
                          <a:pt x="18" y="27"/>
                        </a:lnTo>
                        <a:close/>
                      </a:path>
                    </a:pathLst>
                  </a:custGeom>
                  <a:grpFill/>
                  <a:ln w="25400" cmpd="sng">
                    <a:noFill/>
                    <a:round/>
                    <a:headEnd/>
                    <a:tailEnd/>
                  </a:ln>
                  <a:effectLst/>
                </p:spPr>
                <p:txBody>
                  <a:bodyPr/>
                  <a:lstStyle/>
                  <a:p>
                    <a:endParaRPr lang="zh-CN" altLang="en-US" sz="1400">
                      <a:cs typeface="+mn-ea"/>
                      <a:sym typeface="+mn-lt"/>
                    </a:endParaRPr>
                  </a:p>
                </p:txBody>
              </p:sp>
              <p:sp>
                <p:nvSpPr>
                  <p:cNvPr id="30729" name="Freeform 15"/>
                  <p:cNvSpPr>
                    <a:spLocks/>
                  </p:cNvSpPr>
                  <p:nvPr/>
                </p:nvSpPr>
                <p:spPr bwMode="auto">
                  <a:xfrm>
                    <a:off x="3643212" y="2657179"/>
                    <a:ext cx="100253" cy="54990"/>
                  </a:xfrm>
                  <a:custGeom>
                    <a:avLst/>
                    <a:gdLst/>
                    <a:ahLst/>
                    <a:cxnLst>
                      <a:cxn ang="0">
                        <a:pos x="25" y="49"/>
                      </a:cxn>
                      <a:cxn ang="0">
                        <a:pos x="47" y="37"/>
                      </a:cxn>
                      <a:cxn ang="0">
                        <a:pos x="67" y="7"/>
                      </a:cxn>
                      <a:cxn ang="0">
                        <a:pos x="40" y="0"/>
                      </a:cxn>
                      <a:cxn ang="0">
                        <a:pos x="0" y="30"/>
                      </a:cxn>
                      <a:cxn ang="0">
                        <a:pos x="25" y="49"/>
                      </a:cxn>
                    </a:cxnLst>
                    <a:rect l="0" t="0" r="r" b="b"/>
                    <a:pathLst>
                      <a:path w="67" h="49">
                        <a:moveTo>
                          <a:pt x="25" y="49"/>
                        </a:moveTo>
                        <a:lnTo>
                          <a:pt x="47" y="37"/>
                        </a:lnTo>
                        <a:lnTo>
                          <a:pt x="67" y="7"/>
                        </a:lnTo>
                        <a:lnTo>
                          <a:pt x="40" y="0"/>
                        </a:lnTo>
                        <a:lnTo>
                          <a:pt x="0" y="30"/>
                        </a:lnTo>
                        <a:lnTo>
                          <a:pt x="25" y="49"/>
                        </a:lnTo>
                        <a:close/>
                      </a:path>
                    </a:pathLst>
                  </a:custGeom>
                  <a:grpFill/>
                  <a:ln w="25400" cmpd="sng">
                    <a:noFill/>
                    <a:round/>
                    <a:headEnd/>
                    <a:tailEnd/>
                  </a:ln>
                  <a:effectLst/>
                </p:spPr>
                <p:txBody>
                  <a:bodyPr/>
                  <a:lstStyle/>
                  <a:p>
                    <a:endParaRPr lang="zh-CN" altLang="en-US" sz="1400">
                      <a:cs typeface="+mn-ea"/>
                      <a:sym typeface="+mn-lt"/>
                    </a:endParaRPr>
                  </a:p>
                </p:txBody>
              </p:sp>
              <p:sp>
                <p:nvSpPr>
                  <p:cNvPr id="30731" name="Freeform 17"/>
                  <p:cNvSpPr>
                    <a:spLocks/>
                  </p:cNvSpPr>
                  <p:nvPr/>
                </p:nvSpPr>
                <p:spPr bwMode="auto">
                  <a:xfrm>
                    <a:off x="2107998" y="3257573"/>
                    <a:ext cx="178061" cy="244646"/>
                  </a:xfrm>
                  <a:custGeom>
                    <a:avLst/>
                    <a:gdLst/>
                    <a:ahLst/>
                    <a:cxnLst>
                      <a:cxn ang="0">
                        <a:pos x="119" y="70"/>
                      </a:cxn>
                      <a:cxn ang="0">
                        <a:pos x="107" y="23"/>
                      </a:cxn>
                      <a:cxn ang="0">
                        <a:pos x="92" y="0"/>
                      </a:cxn>
                      <a:cxn ang="0">
                        <a:pos x="72" y="23"/>
                      </a:cxn>
                      <a:cxn ang="0">
                        <a:pos x="35" y="58"/>
                      </a:cxn>
                      <a:cxn ang="0">
                        <a:pos x="29" y="62"/>
                      </a:cxn>
                      <a:cxn ang="0">
                        <a:pos x="18" y="71"/>
                      </a:cxn>
                      <a:cxn ang="0">
                        <a:pos x="10" y="77"/>
                      </a:cxn>
                      <a:cxn ang="0">
                        <a:pos x="6" y="85"/>
                      </a:cxn>
                      <a:cxn ang="0">
                        <a:pos x="1" y="93"/>
                      </a:cxn>
                      <a:cxn ang="0">
                        <a:pos x="0" y="100"/>
                      </a:cxn>
                      <a:cxn ang="0">
                        <a:pos x="1" y="117"/>
                      </a:cxn>
                      <a:cxn ang="0">
                        <a:pos x="6" y="136"/>
                      </a:cxn>
                      <a:cxn ang="0">
                        <a:pos x="12" y="157"/>
                      </a:cxn>
                      <a:cxn ang="0">
                        <a:pos x="12" y="200"/>
                      </a:cxn>
                      <a:cxn ang="0">
                        <a:pos x="16" y="204"/>
                      </a:cxn>
                      <a:cxn ang="0">
                        <a:pos x="30" y="212"/>
                      </a:cxn>
                      <a:cxn ang="0">
                        <a:pos x="36" y="215"/>
                      </a:cxn>
                      <a:cxn ang="0">
                        <a:pos x="42" y="218"/>
                      </a:cxn>
                      <a:cxn ang="0">
                        <a:pos x="47" y="218"/>
                      </a:cxn>
                      <a:cxn ang="0">
                        <a:pos x="48" y="216"/>
                      </a:cxn>
                      <a:cxn ang="0">
                        <a:pos x="50" y="215"/>
                      </a:cxn>
                      <a:cxn ang="0">
                        <a:pos x="65" y="160"/>
                      </a:cxn>
                      <a:cxn ang="0">
                        <a:pos x="89" y="103"/>
                      </a:cxn>
                      <a:cxn ang="0">
                        <a:pos x="119" y="70"/>
                      </a:cxn>
                    </a:cxnLst>
                    <a:rect l="0" t="0" r="r" b="b"/>
                    <a:pathLst>
                      <a:path w="119" h="218">
                        <a:moveTo>
                          <a:pt x="119" y="70"/>
                        </a:moveTo>
                        <a:lnTo>
                          <a:pt x="107" y="23"/>
                        </a:lnTo>
                        <a:lnTo>
                          <a:pt x="92" y="0"/>
                        </a:lnTo>
                        <a:lnTo>
                          <a:pt x="72" y="23"/>
                        </a:lnTo>
                        <a:lnTo>
                          <a:pt x="35" y="58"/>
                        </a:lnTo>
                        <a:lnTo>
                          <a:pt x="29" y="62"/>
                        </a:lnTo>
                        <a:lnTo>
                          <a:pt x="18" y="71"/>
                        </a:lnTo>
                        <a:lnTo>
                          <a:pt x="10" y="77"/>
                        </a:lnTo>
                        <a:lnTo>
                          <a:pt x="6" y="85"/>
                        </a:lnTo>
                        <a:lnTo>
                          <a:pt x="1" y="93"/>
                        </a:lnTo>
                        <a:lnTo>
                          <a:pt x="0" y="100"/>
                        </a:lnTo>
                        <a:lnTo>
                          <a:pt x="1" y="117"/>
                        </a:lnTo>
                        <a:lnTo>
                          <a:pt x="6" y="136"/>
                        </a:lnTo>
                        <a:lnTo>
                          <a:pt x="12" y="157"/>
                        </a:lnTo>
                        <a:lnTo>
                          <a:pt x="12" y="200"/>
                        </a:lnTo>
                        <a:lnTo>
                          <a:pt x="16" y="204"/>
                        </a:lnTo>
                        <a:lnTo>
                          <a:pt x="30" y="212"/>
                        </a:lnTo>
                        <a:lnTo>
                          <a:pt x="36" y="215"/>
                        </a:lnTo>
                        <a:lnTo>
                          <a:pt x="42" y="218"/>
                        </a:lnTo>
                        <a:lnTo>
                          <a:pt x="47" y="218"/>
                        </a:lnTo>
                        <a:lnTo>
                          <a:pt x="48" y="216"/>
                        </a:lnTo>
                        <a:lnTo>
                          <a:pt x="50" y="215"/>
                        </a:lnTo>
                        <a:lnTo>
                          <a:pt x="65" y="160"/>
                        </a:lnTo>
                        <a:lnTo>
                          <a:pt x="89" y="103"/>
                        </a:lnTo>
                        <a:lnTo>
                          <a:pt x="119" y="70"/>
                        </a:lnTo>
                        <a:close/>
                      </a:path>
                    </a:pathLst>
                  </a:custGeom>
                  <a:grpFill/>
                  <a:ln w="12700" cap="rnd" cmpd="sng">
                    <a:noFill/>
                    <a:prstDash val="solid"/>
                    <a:round/>
                    <a:headEnd type="none" w="med" len="med"/>
                    <a:tailEnd type="none" w="med" len="med"/>
                  </a:ln>
                  <a:effectLst/>
                </p:spPr>
                <p:txBody>
                  <a:bodyPr/>
                  <a:lstStyle/>
                  <a:p>
                    <a:endParaRPr lang="zh-CN" altLang="en-US" sz="1400">
                      <a:cs typeface="+mn-ea"/>
                      <a:sym typeface="+mn-lt"/>
                    </a:endParaRPr>
                  </a:p>
                </p:txBody>
              </p:sp>
              <p:sp>
                <p:nvSpPr>
                  <p:cNvPr id="30757" name="Oval 159"/>
                  <p:cNvSpPr>
                    <a:spLocks noChangeArrowheads="1"/>
                  </p:cNvSpPr>
                  <p:nvPr/>
                </p:nvSpPr>
                <p:spPr bwMode="auto">
                  <a:xfrm>
                    <a:off x="3590840" y="2183597"/>
                    <a:ext cx="136165" cy="102123"/>
                  </a:xfrm>
                  <a:prstGeom prst="ellipse">
                    <a:avLst/>
                  </a:prstGeom>
                  <a:grpFill/>
                  <a:ln w="19050" cmpd="sng">
                    <a:solidFill>
                      <a:schemeClr val="bg1"/>
                    </a:solidFill>
                    <a:round/>
                    <a:headEnd/>
                    <a:tailEnd/>
                  </a:ln>
                </p:spPr>
                <p:txBody>
                  <a:bodyPr wrap="none" anchor="ctr"/>
                  <a:lstStyle/>
                  <a:p>
                    <a:pPr algn="ctr"/>
                    <a:endParaRPr lang="ko-KR" altLang="en-US" sz="1400">
                      <a:cs typeface="+mn-ea"/>
                      <a:sym typeface="+mn-lt"/>
                    </a:endParaRPr>
                  </a:p>
                </p:txBody>
              </p:sp>
            </p:grpSp>
            <p:sp>
              <p:nvSpPr>
                <p:cNvPr id="30760" name="Oval 160"/>
                <p:cNvSpPr>
                  <a:spLocks noChangeArrowheads="1"/>
                </p:cNvSpPr>
                <p:nvPr/>
              </p:nvSpPr>
              <p:spPr bwMode="auto">
                <a:xfrm>
                  <a:off x="2283066" y="1725726"/>
                  <a:ext cx="136165" cy="102123"/>
                </a:xfrm>
                <a:prstGeom prst="ellipse">
                  <a:avLst/>
                </a:prstGeom>
                <a:grpFill/>
                <a:ln w="19050" cmpd="sng">
                  <a:solidFill>
                    <a:schemeClr val="bg1"/>
                  </a:solidFill>
                  <a:round/>
                  <a:headEnd/>
                  <a:tailEnd/>
                </a:ln>
              </p:spPr>
              <p:txBody>
                <a:bodyPr wrap="none" anchor="ctr"/>
                <a:lstStyle/>
                <a:p>
                  <a:pPr algn="ctr"/>
                  <a:endParaRPr lang="ko-KR" altLang="en-US" sz="1400">
                    <a:cs typeface="+mn-ea"/>
                    <a:sym typeface="+mn-lt"/>
                  </a:endParaRPr>
                </a:p>
              </p:txBody>
            </p:sp>
          </p:grpSp>
          <p:sp>
            <p:nvSpPr>
              <p:cNvPr id="30752" name="Oval 161"/>
              <p:cNvSpPr>
                <a:spLocks noChangeArrowheads="1"/>
              </p:cNvSpPr>
              <p:nvPr/>
            </p:nvSpPr>
            <p:spPr bwMode="auto">
              <a:xfrm>
                <a:off x="1739906" y="2947837"/>
                <a:ext cx="136165" cy="102123"/>
              </a:xfrm>
              <a:prstGeom prst="ellipse">
                <a:avLst/>
              </a:prstGeom>
              <a:grpFill/>
              <a:ln w="19050" cmpd="sng">
                <a:solidFill>
                  <a:schemeClr val="bg1"/>
                </a:solidFill>
                <a:round/>
                <a:headEnd/>
                <a:tailEnd/>
              </a:ln>
            </p:spPr>
            <p:txBody>
              <a:bodyPr wrap="none" anchor="ctr"/>
              <a:lstStyle/>
              <a:p>
                <a:pPr algn="ctr"/>
                <a:endParaRPr lang="ko-KR" altLang="en-US" sz="1400">
                  <a:cs typeface="+mn-ea"/>
                  <a:sym typeface="+mn-lt"/>
                </a:endParaRPr>
              </a:p>
            </p:txBody>
          </p:sp>
        </p:grpSp>
      </p:grpSp>
      <p:cxnSp>
        <p:nvCxnSpPr>
          <p:cNvPr id="30749" name="AutoShape 108"/>
          <p:cNvCxnSpPr>
            <a:cxnSpLocks noChangeShapeType="1"/>
            <a:endCxn id="30748" idx="2"/>
          </p:cNvCxnSpPr>
          <p:nvPr/>
        </p:nvCxnSpPr>
        <p:spPr bwMode="auto">
          <a:xfrm flipH="1" flipV="1">
            <a:off x="6585250" y="3068638"/>
            <a:ext cx="829416" cy="764827"/>
          </a:xfrm>
          <a:prstGeom prst="straightConnector1">
            <a:avLst/>
          </a:prstGeom>
          <a:noFill/>
          <a:ln w="9525" cmpd="sng">
            <a:solidFill>
              <a:schemeClr val="accent2"/>
            </a:solidFill>
            <a:round/>
            <a:headEnd/>
            <a:tailEnd/>
          </a:ln>
        </p:spPr>
      </p:cxnSp>
      <p:cxnSp>
        <p:nvCxnSpPr>
          <p:cNvPr id="30751" name="AutoShape 166"/>
          <p:cNvCxnSpPr>
            <a:cxnSpLocks noChangeShapeType="1"/>
          </p:cNvCxnSpPr>
          <p:nvPr/>
        </p:nvCxnSpPr>
        <p:spPr bwMode="auto">
          <a:xfrm flipH="1" flipV="1">
            <a:off x="2193450" y="2826568"/>
            <a:ext cx="765130" cy="650242"/>
          </a:xfrm>
          <a:prstGeom prst="straightConnector1">
            <a:avLst/>
          </a:prstGeom>
          <a:noFill/>
          <a:ln w="9525" cmpd="sng">
            <a:solidFill>
              <a:schemeClr val="accent2"/>
            </a:solidFill>
            <a:round/>
            <a:headEnd/>
            <a:tailEnd/>
          </a:ln>
        </p:spPr>
      </p:cxnSp>
      <p:cxnSp>
        <p:nvCxnSpPr>
          <p:cNvPr id="30746" name="AutoShape 107"/>
          <p:cNvCxnSpPr>
            <a:cxnSpLocks noChangeShapeType="1"/>
          </p:cNvCxnSpPr>
          <p:nvPr/>
        </p:nvCxnSpPr>
        <p:spPr bwMode="auto">
          <a:xfrm>
            <a:off x="5119400" y="1323550"/>
            <a:ext cx="499372" cy="449482"/>
          </a:xfrm>
          <a:prstGeom prst="straightConnector1">
            <a:avLst/>
          </a:prstGeom>
          <a:noFill/>
          <a:ln w="9525" cmpd="sng">
            <a:solidFill>
              <a:schemeClr val="accent2"/>
            </a:solidFill>
            <a:round/>
            <a:headEnd/>
            <a:tailEnd/>
          </a:ln>
        </p:spPr>
      </p:cxnSp>
      <p:cxnSp>
        <p:nvCxnSpPr>
          <p:cNvPr id="30755" name="AutoShape 165"/>
          <p:cNvCxnSpPr>
            <a:cxnSpLocks noChangeShapeType="1"/>
            <a:stCxn id="30754" idx="5"/>
          </p:cNvCxnSpPr>
          <p:nvPr/>
        </p:nvCxnSpPr>
        <p:spPr bwMode="auto">
          <a:xfrm>
            <a:off x="3963776" y="3257994"/>
            <a:ext cx="654774" cy="575470"/>
          </a:xfrm>
          <a:prstGeom prst="straightConnector1">
            <a:avLst/>
          </a:prstGeom>
          <a:noFill/>
          <a:ln w="9525" cmpd="sng">
            <a:solidFill>
              <a:schemeClr val="accent2"/>
            </a:solidFill>
            <a:round/>
            <a:headEnd/>
            <a:tailEnd/>
          </a:ln>
        </p:spPr>
      </p:cxnSp>
      <p:cxnSp>
        <p:nvCxnSpPr>
          <p:cNvPr id="30758" name="AutoShape 164"/>
          <p:cNvCxnSpPr>
            <a:cxnSpLocks noChangeShapeType="1"/>
          </p:cNvCxnSpPr>
          <p:nvPr/>
        </p:nvCxnSpPr>
        <p:spPr bwMode="auto">
          <a:xfrm>
            <a:off x="3684641" y="2263387"/>
            <a:ext cx="484425" cy="409510"/>
          </a:xfrm>
          <a:prstGeom prst="straightConnector1">
            <a:avLst/>
          </a:prstGeom>
          <a:noFill/>
          <a:ln w="9525" cmpd="sng">
            <a:solidFill>
              <a:schemeClr val="accent2"/>
            </a:solidFill>
            <a:round/>
            <a:headEnd/>
            <a:tailEnd/>
          </a:ln>
        </p:spPr>
      </p:cxnSp>
      <p:cxnSp>
        <p:nvCxnSpPr>
          <p:cNvPr id="30761" name="AutoShape 163"/>
          <p:cNvCxnSpPr>
            <a:cxnSpLocks noChangeShapeType="1"/>
            <a:endCxn id="30760" idx="1"/>
          </p:cNvCxnSpPr>
          <p:nvPr/>
        </p:nvCxnSpPr>
        <p:spPr bwMode="auto">
          <a:xfrm>
            <a:off x="1885829" y="1254703"/>
            <a:ext cx="711899" cy="576361"/>
          </a:xfrm>
          <a:prstGeom prst="straightConnector1">
            <a:avLst/>
          </a:prstGeom>
          <a:noFill/>
          <a:ln w="9525" cmpd="sng">
            <a:solidFill>
              <a:schemeClr val="accent2"/>
            </a:solidFill>
            <a:round/>
            <a:headEnd/>
            <a:tailEnd/>
          </a:ln>
        </p:spPr>
      </p:cxnSp>
      <p:sp>
        <p:nvSpPr>
          <p:cNvPr id="59" name="矩形 47"/>
          <p:cNvSpPr>
            <a:spLocks noChangeArrowheads="1"/>
          </p:cNvSpPr>
          <p:nvPr/>
        </p:nvSpPr>
        <p:spPr bwMode="auto">
          <a:xfrm>
            <a:off x="918307" y="4299956"/>
            <a:ext cx="7344816" cy="54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a:lnSpc>
                <a:spcPct val="130000"/>
              </a:lnSpc>
              <a:spcBef>
                <a:spcPct val="0"/>
              </a:spcBef>
              <a:buNone/>
            </a:pP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兰亭黑_GBK" panose="02000000000000000000" pitchFamily="2" charset="-122"/>
              </a:rPr>
              <a:t>实力加自信就是一个坚韧不可摧的团队。站在每一个人都想挑战自我的立场上，我们以实力为盾、</a:t>
            </a:r>
            <a:endParaRPr lang="en-US" altLang="zh-CN" sz="1200" dirty="0">
              <a:solidFill>
                <a:schemeClr val="bg1">
                  <a:lumMod val="50000"/>
                </a:schemeClr>
              </a:solidFill>
              <a:latin typeface="微软雅黑" panose="020B0503020204020204" pitchFamily="34" charset="-122"/>
              <a:ea typeface="微软雅黑" panose="020B0503020204020204" pitchFamily="34" charset="-122"/>
              <a:sym typeface="方正兰亭黑_GBK" panose="02000000000000000000" pitchFamily="2" charset="-122"/>
            </a:endParaRPr>
          </a:p>
          <a:p>
            <a:pPr algn="ctr">
              <a:lnSpc>
                <a:spcPct val="130000"/>
              </a:lnSpc>
              <a:spcBef>
                <a:spcPct val="0"/>
              </a:spcBef>
              <a:buNone/>
            </a:pP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兰亭黑_GBK" panose="02000000000000000000" pitchFamily="2" charset="-122"/>
              </a:rPr>
              <a:t>自信为矛、团结为勇气，组成了激情无畏的团体。我们会用实力证明，我们是最棒的，让我们勇敢地去做吧。</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85077637"/>
      </p:ext>
    </p:extLst>
  </p:cSld>
  <p:clrMapOvr>
    <a:masterClrMapping/>
  </p:clrMapOvr>
  <p:transition spd="slow" advTm="6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randombar(horizontal)">
                                      <p:cBhvr>
                                        <p:cTn id="7" dur="1500"/>
                                        <p:tgtEl>
                                          <p:spTgt spid="22"/>
                                        </p:tgtEl>
                                      </p:cBhvr>
                                    </p:animEffect>
                                  </p:childTnLst>
                                </p:cTn>
                              </p:par>
                            </p:childTnLst>
                          </p:cTn>
                        </p:par>
                        <p:par>
                          <p:cTn id="8" fill="hold">
                            <p:stCondLst>
                              <p:cond delay="1500"/>
                            </p:stCondLst>
                            <p:childTnLst>
                              <p:par>
                                <p:cTn id="9" presetID="22" presetClass="entr" presetSubtype="4" fill="hold" nodeType="afterEffect">
                                  <p:stCondLst>
                                    <p:cond delay="0"/>
                                  </p:stCondLst>
                                  <p:childTnLst>
                                    <p:set>
                                      <p:cBhvr>
                                        <p:cTn id="10" dur="1" fill="hold">
                                          <p:stCondLst>
                                            <p:cond delay="0"/>
                                          </p:stCondLst>
                                        </p:cTn>
                                        <p:tgtEl>
                                          <p:spTgt spid="30761"/>
                                        </p:tgtEl>
                                        <p:attrNameLst>
                                          <p:attrName>style.visibility</p:attrName>
                                        </p:attrNameLst>
                                      </p:cBhvr>
                                      <p:to>
                                        <p:strVal val="visible"/>
                                      </p:to>
                                    </p:set>
                                    <p:animEffect transition="in" filter="wipe(down)">
                                      <p:cBhvr>
                                        <p:cTn id="11" dur="500"/>
                                        <p:tgtEl>
                                          <p:spTgt spid="30761"/>
                                        </p:tgtEl>
                                      </p:cBhvr>
                                    </p:animEffect>
                                  </p:childTnLst>
                                </p:cTn>
                              </p:par>
                              <p:par>
                                <p:cTn id="12" presetID="23" presetClass="entr" presetSubtype="288" fill="hold" grpId="0" nodeType="withEffect">
                                  <p:stCondLst>
                                    <p:cond delay="0"/>
                                  </p:stCondLst>
                                  <p:childTnLst>
                                    <p:set>
                                      <p:cBhvr>
                                        <p:cTn id="13" dur="1" fill="hold">
                                          <p:stCondLst>
                                            <p:cond delay="0"/>
                                          </p:stCondLst>
                                        </p:cTn>
                                        <p:tgtEl>
                                          <p:spTgt spid="30759"/>
                                        </p:tgtEl>
                                        <p:attrNameLst>
                                          <p:attrName>style.visibility</p:attrName>
                                        </p:attrNameLst>
                                      </p:cBhvr>
                                      <p:to>
                                        <p:strVal val="visible"/>
                                      </p:to>
                                    </p:set>
                                    <p:anim calcmode="lin" valueType="num">
                                      <p:cBhvr>
                                        <p:cTn id="14" dur="500" fill="hold"/>
                                        <p:tgtEl>
                                          <p:spTgt spid="30759"/>
                                        </p:tgtEl>
                                        <p:attrNameLst>
                                          <p:attrName>ppt_w</p:attrName>
                                        </p:attrNameLst>
                                      </p:cBhvr>
                                      <p:tavLst>
                                        <p:tav tm="0">
                                          <p:val>
                                            <p:strVal val="4/3*#ppt_w"/>
                                          </p:val>
                                        </p:tav>
                                        <p:tav tm="100000">
                                          <p:val>
                                            <p:strVal val="#ppt_w"/>
                                          </p:val>
                                        </p:tav>
                                      </p:tavLst>
                                    </p:anim>
                                    <p:anim calcmode="lin" valueType="num">
                                      <p:cBhvr>
                                        <p:cTn id="15" dur="500" fill="hold"/>
                                        <p:tgtEl>
                                          <p:spTgt spid="30759"/>
                                        </p:tgtEl>
                                        <p:attrNameLst>
                                          <p:attrName>ppt_h</p:attrName>
                                        </p:attrNameLst>
                                      </p:cBhvr>
                                      <p:tavLst>
                                        <p:tav tm="0">
                                          <p:val>
                                            <p:strVal val="4/3*#ppt_h"/>
                                          </p:val>
                                        </p:tav>
                                        <p:tav tm="100000">
                                          <p:val>
                                            <p:strVal val="#ppt_h"/>
                                          </p:val>
                                        </p:tav>
                                      </p:tavLst>
                                    </p:anim>
                                  </p:childTnLst>
                                </p:cTn>
                              </p:par>
                            </p:childTnLst>
                          </p:cTn>
                        </p:par>
                        <p:par>
                          <p:cTn id="16" fill="hold">
                            <p:stCondLst>
                              <p:cond delay="2000"/>
                            </p:stCondLst>
                            <p:childTnLst>
                              <p:par>
                                <p:cTn id="17" presetID="22" presetClass="entr" presetSubtype="1" fill="hold" nodeType="afterEffect">
                                  <p:stCondLst>
                                    <p:cond delay="0"/>
                                  </p:stCondLst>
                                  <p:childTnLst>
                                    <p:set>
                                      <p:cBhvr>
                                        <p:cTn id="18" dur="1" fill="hold">
                                          <p:stCondLst>
                                            <p:cond delay="0"/>
                                          </p:stCondLst>
                                        </p:cTn>
                                        <p:tgtEl>
                                          <p:spTgt spid="30751"/>
                                        </p:tgtEl>
                                        <p:attrNameLst>
                                          <p:attrName>style.visibility</p:attrName>
                                        </p:attrNameLst>
                                      </p:cBhvr>
                                      <p:to>
                                        <p:strVal val="visible"/>
                                      </p:to>
                                    </p:set>
                                    <p:animEffect transition="in" filter="wipe(up)">
                                      <p:cBhvr>
                                        <p:cTn id="19" dur="500"/>
                                        <p:tgtEl>
                                          <p:spTgt spid="30751"/>
                                        </p:tgtEl>
                                      </p:cBhvr>
                                    </p:animEffect>
                                  </p:childTnLst>
                                </p:cTn>
                              </p:par>
                              <p:par>
                                <p:cTn id="20" presetID="23" presetClass="entr" presetSubtype="288" fill="hold" grpId="0" nodeType="withEffect">
                                  <p:stCondLst>
                                    <p:cond delay="0"/>
                                  </p:stCondLst>
                                  <p:childTnLst>
                                    <p:set>
                                      <p:cBhvr>
                                        <p:cTn id="21" dur="1" fill="hold">
                                          <p:stCondLst>
                                            <p:cond delay="0"/>
                                          </p:stCondLst>
                                        </p:cTn>
                                        <p:tgtEl>
                                          <p:spTgt spid="30750"/>
                                        </p:tgtEl>
                                        <p:attrNameLst>
                                          <p:attrName>style.visibility</p:attrName>
                                        </p:attrNameLst>
                                      </p:cBhvr>
                                      <p:to>
                                        <p:strVal val="visible"/>
                                      </p:to>
                                    </p:set>
                                    <p:anim calcmode="lin" valueType="num">
                                      <p:cBhvr>
                                        <p:cTn id="22" dur="500" fill="hold"/>
                                        <p:tgtEl>
                                          <p:spTgt spid="30750"/>
                                        </p:tgtEl>
                                        <p:attrNameLst>
                                          <p:attrName>ppt_w</p:attrName>
                                        </p:attrNameLst>
                                      </p:cBhvr>
                                      <p:tavLst>
                                        <p:tav tm="0">
                                          <p:val>
                                            <p:strVal val="4/3*#ppt_w"/>
                                          </p:val>
                                        </p:tav>
                                        <p:tav tm="100000">
                                          <p:val>
                                            <p:strVal val="#ppt_w"/>
                                          </p:val>
                                        </p:tav>
                                      </p:tavLst>
                                    </p:anim>
                                    <p:anim calcmode="lin" valueType="num">
                                      <p:cBhvr>
                                        <p:cTn id="23" dur="500" fill="hold"/>
                                        <p:tgtEl>
                                          <p:spTgt spid="30750"/>
                                        </p:tgtEl>
                                        <p:attrNameLst>
                                          <p:attrName>ppt_h</p:attrName>
                                        </p:attrNameLst>
                                      </p:cBhvr>
                                      <p:tavLst>
                                        <p:tav tm="0">
                                          <p:val>
                                            <p:strVal val="4/3*#ppt_h"/>
                                          </p:val>
                                        </p:tav>
                                        <p:tav tm="100000">
                                          <p:val>
                                            <p:strVal val="#ppt_h"/>
                                          </p:val>
                                        </p:tav>
                                      </p:tavLst>
                                    </p:anim>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30758"/>
                                        </p:tgtEl>
                                        <p:attrNameLst>
                                          <p:attrName>style.visibility</p:attrName>
                                        </p:attrNameLst>
                                      </p:cBhvr>
                                      <p:to>
                                        <p:strVal val="visible"/>
                                      </p:to>
                                    </p:set>
                                    <p:animEffect transition="in" filter="wipe(up)">
                                      <p:cBhvr>
                                        <p:cTn id="27" dur="500"/>
                                        <p:tgtEl>
                                          <p:spTgt spid="30758"/>
                                        </p:tgtEl>
                                      </p:cBhvr>
                                    </p:animEffect>
                                  </p:childTnLst>
                                </p:cTn>
                              </p:par>
                              <p:par>
                                <p:cTn id="28" presetID="23" presetClass="entr" presetSubtype="288" fill="hold" grpId="0" nodeType="withEffect">
                                  <p:stCondLst>
                                    <p:cond delay="0"/>
                                  </p:stCondLst>
                                  <p:childTnLst>
                                    <p:set>
                                      <p:cBhvr>
                                        <p:cTn id="29" dur="1" fill="hold">
                                          <p:stCondLst>
                                            <p:cond delay="0"/>
                                          </p:stCondLst>
                                        </p:cTn>
                                        <p:tgtEl>
                                          <p:spTgt spid="30756"/>
                                        </p:tgtEl>
                                        <p:attrNameLst>
                                          <p:attrName>style.visibility</p:attrName>
                                        </p:attrNameLst>
                                      </p:cBhvr>
                                      <p:to>
                                        <p:strVal val="visible"/>
                                      </p:to>
                                    </p:set>
                                    <p:anim calcmode="lin" valueType="num">
                                      <p:cBhvr>
                                        <p:cTn id="30" dur="500" fill="hold"/>
                                        <p:tgtEl>
                                          <p:spTgt spid="30756"/>
                                        </p:tgtEl>
                                        <p:attrNameLst>
                                          <p:attrName>ppt_w</p:attrName>
                                        </p:attrNameLst>
                                      </p:cBhvr>
                                      <p:tavLst>
                                        <p:tav tm="0">
                                          <p:val>
                                            <p:strVal val="4/3*#ppt_w"/>
                                          </p:val>
                                        </p:tav>
                                        <p:tav tm="100000">
                                          <p:val>
                                            <p:strVal val="#ppt_w"/>
                                          </p:val>
                                        </p:tav>
                                      </p:tavLst>
                                    </p:anim>
                                    <p:anim calcmode="lin" valueType="num">
                                      <p:cBhvr>
                                        <p:cTn id="31" dur="500" fill="hold"/>
                                        <p:tgtEl>
                                          <p:spTgt spid="30756"/>
                                        </p:tgtEl>
                                        <p:attrNameLst>
                                          <p:attrName>ppt_h</p:attrName>
                                        </p:attrNameLst>
                                      </p:cBhvr>
                                      <p:tavLst>
                                        <p:tav tm="0">
                                          <p:val>
                                            <p:strVal val="4/3*#ppt_h"/>
                                          </p:val>
                                        </p:tav>
                                        <p:tav tm="100000">
                                          <p:val>
                                            <p:strVal val="#ppt_h"/>
                                          </p:val>
                                        </p:tav>
                                      </p:tavLst>
                                    </p:anim>
                                  </p:childTnLst>
                                </p:cTn>
                              </p:par>
                            </p:childTnLst>
                          </p:cTn>
                        </p:par>
                        <p:par>
                          <p:cTn id="32" fill="hold">
                            <p:stCondLst>
                              <p:cond delay="3000"/>
                            </p:stCondLst>
                            <p:childTnLst>
                              <p:par>
                                <p:cTn id="33" presetID="22" presetClass="entr" presetSubtype="1" fill="hold" nodeType="afterEffect">
                                  <p:stCondLst>
                                    <p:cond delay="0"/>
                                  </p:stCondLst>
                                  <p:childTnLst>
                                    <p:set>
                                      <p:cBhvr>
                                        <p:cTn id="34" dur="1" fill="hold">
                                          <p:stCondLst>
                                            <p:cond delay="0"/>
                                          </p:stCondLst>
                                        </p:cTn>
                                        <p:tgtEl>
                                          <p:spTgt spid="30755"/>
                                        </p:tgtEl>
                                        <p:attrNameLst>
                                          <p:attrName>style.visibility</p:attrName>
                                        </p:attrNameLst>
                                      </p:cBhvr>
                                      <p:to>
                                        <p:strVal val="visible"/>
                                      </p:to>
                                    </p:set>
                                    <p:animEffect transition="in" filter="wipe(up)">
                                      <p:cBhvr>
                                        <p:cTn id="35" dur="500"/>
                                        <p:tgtEl>
                                          <p:spTgt spid="30755"/>
                                        </p:tgtEl>
                                      </p:cBhvr>
                                    </p:animEffect>
                                  </p:childTnLst>
                                </p:cTn>
                              </p:par>
                              <p:par>
                                <p:cTn id="36" presetID="23" presetClass="entr" presetSubtype="288" fill="hold" grpId="0" nodeType="withEffect">
                                  <p:stCondLst>
                                    <p:cond delay="0"/>
                                  </p:stCondLst>
                                  <p:childTnLst>
                                    <p:set>
                                      <p:cBhvr>
                                        <p:cTn id="37" dur="1" fill="hold">
                                          <p:stCondLst>
                                            <p:cond delay="0"/>
                                          </p:stCondLst>
                                        </p:cTn>
                                        <p:tgtEl>
                                          <p:spTgt spid="30753"/>
                                        </p:tgtEl>
                                        <p:attrNameLst>
                                          <p:attrName>style.visibility</p:attrName>
                                        </p:attrNameLst>
                                      </p:cBhvr>
                                      <p:to>
                                        <p:strVal val="visible"/>
                                      </p:to>
                                    </p:set>
                                    <p:anim calcmode="lin" valueType="num">
                                      <p:cBhvr>
                                        <p:cTn id="38" dur="500" fill="hold"/>
                                        <p:tgtEl>
                                          <p:spTgt spid="30753"/>
                                        </p:tgtEl>
                                        <p:attrNameLst>
                                          <p:attrName>ppt_w</p:attrName>
                                        </p:attrNameLst>
                                      </p:cBhvr>
                                      <p:tavLst>
                                        <p:tav tm="0">
                                          <p:val>
                                            <p:strVal val="4/3*#ppt_w"/>
                                          </p:val>
                                        </p:tav>
                                        <p:tav tm="100000">
                                          <p:val>
                                            <p:strVal val="#ppt_w"/>
                                          </p:val>
                                        </p:tav>
                                      </p:tavLst>
                                    </p:anim>
                                    <p:anim calcmode="lin" valueType="num">
                                      <p:cBhvr>
                                        <p:cTn id="39" dur="500" fill="hold"/>
                                        <p:tgtEl>
                                          <p:spTgt spid="30753"/>
                                        </p:tgtEl>
                                        <p:attrNameLst>
                                          <p:attrName>ppt_h</p:attrName>
                                        </p:attrNameLst>
                                      </p:cBhvr>
                                      <p:tavLst>
                                        <p:tav tm="0">
                                          <p:val>
                                            <p:strVal val="4/3*#ppt_h"/>
                                          </p:val>
                                        </p:tav>
                                        <p:tav tm="100000">
                                          <p:val>
                                            <p:strVal val="#ppt_h"/>
                                          </p:val>
                                        </p:tav>
                                      </p:tavLst>
                                    </p:anim>
                                  </p:childTnLst>
                                </p:cTn>
                              </p:par>
                            </p:childTnLst>
                          </p:cTn>
                        </p:par>
                        <p:par>
                          <p:cTn id="40" fill="hold">
                            <p:stCondLst>
                              <p:cond delay="3500"/>
                            </p:stCondLst>
                            <p:childTnLst>
                              <p:par>
                                <p:cTn id="41" presetID="22" presetClass="entr" presetSubtype="4" fill="hold" nodeType="afterEffect">
                                  <p:stCondLst>
                                    <p:cond delay="0"/>
                                  </p:stCondLst>
                                  <p:childTnLst>
                                    <p:set>
                                      <p:cBhvr>
                                        <p:cTn id="42" dur="1" fill="hold">
                                          <p:stCondLst>
                                            <p:cond delay="0"/>
                                          </p:stCondLst>
                                        </p:cTn>
                                        <p:tgtEl>
                                          <p:spTgt spid="30746"/>
                                        </p:tgtEl>
                                        <p:attrNameLst>
                                          <p:attrName>style.visibility</p:attrName>
                                        </p:attrNameLst>
                                      </p:cBhvr>
                                      <p:to>
                                        <p:strVal val="visible"/>
                                      </p:to>
                                    </p:set>
                                    <p:animEffect transition="in" filter="wipe(down)">
                                      <p:cBhvr>
                                        <p:cTn id="43" dur="500"/>
                                        <p:tgtEl>
                                          <p:spTgt spid="30746"/>
                                        </p:tgtEl>
                                      </p:cBhvr>
                                    </p:animEffect>
                                  </p:childTnLst>
                                </p:cTn>
                              </p:par>
                              <p:par>
                                <p:cTn id="44" presetID="23" presetClass="entr" presetSubtype="288" fill="hold" grpId="0" nodeType="withEffect">
                                  <p:stCondLst>
                                    <p:cond delay="0"/>
                                  </p:stCondLst>
                                  <p:childTnLst>
                                    <p:set>
                                      <p:cBhvr>
                                        <p:cTn id="45" dur="1" fill="hold">
                                          <p:stCondLst>
                                            <p:cond delay="0"/>
                                          </p:stCondLst>
                                        </p:cTn>
                                        <p:tgtEl>
                                          <p:spTgt spid="30744"/>
                                        </p:tgtEl>
                                        <p:attrNameLst>
                                          <p:attrName>style.visibility</p:attrName>
                                        </p:attrNameLst>
                                      </p:cBhvr>
                                      <p:to>
                                        <p:strVal val="visible"/>
                                      </p:to>
                                    </p:set>
                                    <p:anim calcmode="lin" valueType="num">
                                      <p:cBhvr>
                                        <p:cTn id="46" dur="500" fill="hold"/>
                                        <p:tgtEl>
                                          <p:spTgt spid="30744"/>
                                        </p:tgtEl>
                                        <p:attrNameLst>
                                          <p:attrName>ppt_w</p:attrName>
                                        </p:attrNameLst>
                                      </p:cBhvr>
                                      <p:tavLst>
                                        <p:tav tm="0">
                                          <p:val>
                                            <p:strVal val="4/3*#ppt_w"/>
                                          </p:val>
                                        </p:tav>
                                        <p:tav tm="100000">
                                          <p:val>
                                            <p:strVal val="#ppt_w"/>
                                          </p:val>
                                        </p:tav>
                                      </p:tavLst>
                                    </p:anim>
                                    <p:anim calcmode="lin" valueType="num">
                                      <p:cBhvr>
                                        <p:cTn id="47" dur="500" fill="hold"/>
                                        <p:tgtEl>
                                          <p:spTgt spid="30744"/>
                                        </p:tgtEl>
                                        <p:attrNameLst>
                                          <p:attrName>ppt_h</p:attrName>
                                        </p:attrNameLst>
                                      </p:cBhvr>
                                      <p:tavLst>
                                        <p:tav tm="0">
                                          <p:val>
                                            <p:strVal val="4/3*#ppt_h"/>
                                          </p:val>
                                        </p:tav>
                                        <p:tav tm="100000">
                                          <p:val>
                                            <p:strVal val="#ppt_h"/>
                                          </p:val>
                                        </p:tav>
                                      </p:tavLst>
                                    </p:anim>
                                  </p:childTnLst>
                                </p:cTn>
                              </p:par>
                            </p:childTnLst>
                          </p:cTn>
                        </p:par>
                        <p:par>
                          <p:cTn id="48" fill="hold">
                            <p:stCondLst>
                              <p:cond delay="4000"/>
                            </p:stCondLst>
                            <p:childTnLst>
                              <p:par>
                                <p:cTn id="49" presetID="22" presetClass="entr" presetSubtype="1" fill="hold" nodeType="afterEffect">
                                  <p:stCondLst>
                                    <p:cond delay="0"/>
                                  </p:stCondLst>
                                  <p:childTnLst>
                                    <p:set>
                                      <p:cBhvr>
                                        <p:cTn id="50" dur="1" fill="hold">
                                          <p:stCondLst>
                                            <p:cond delay="0"/>
                                          </p:stCondLst>
                                        </p:cTn>
                                        <p:tgtEl>
                                          <p:spTgt spid="30749"/>
                                        </p:tgtEl>
                                        <p:attrNameLst>
                                          <p:attrName>style.visibility</p:attrName>
                                        </p:attrNameLst>
                                      </p:cBhvr>
                                      <p:to>
                                        <p:strVal val="visible"/>
                                      </p:to>
                                    </p:set>
                                    <p:animEffect transition="in" filter="wipe(up)">
                                      <p:cBhvr>
                                        <p:cTn id="51" dur="500"/>
                                        <p:tgtEl>
                                          <p:spTgt spid="30749"/>
                                        </p:tgtEl>
                                      </p:cBhvr>
                                    </p:animEffect>
                                  </p:childTnLst>
                                </p:cTn>
                              </p:par>
                              <p:par>
                                <p:cTn id="52" presetID="23" presetClass="entr" presetSubtype="288" fill="hold" grpId="0" nodeType="withEffect">
                                  <p:stCondLst>
                                    <p:cond delay="0"/>
                                  </p:stCondLst>
                                  <p:childTnLst>
                                    <p:set>
                                      <p:cBhvr>
                                        <p:cTn id="53" dur="1" fill="hold">
                                          <p:stCondLst>
                                            <p:cond delay="0"/>
                                          </p:stCondLst>
                                        </p:cTn>
                                        <p:tgtEl>
                                          <p:spTgt spid="30747"/>
                                        </p:tgtEl>
                                        <p:attrNameLst>
                                          <p:attrName>style.visibility</p:attrName>
                                        </p:attrNameLst>
                                      </p:cBhvr>
                                      <p:to>
                                        <p:strVal val="visible"/>
                                      </p:to>
                                    </p:set>
                                    <p:anim calcmode="lin" valueType="num">
                                      <p:cBhvr>
                                        <p:cTn id="54" dur="500" fill="hold"/>
                                        <p:tgtEl>
                                          <p:spTgt spid="30747"/>
                                        </p:tgtEl>
                                        <p:attrNameLst>
                                          <p:attrName>ppt_w</p:attrName>
                                        </p:attrNameLst>
                                      </p:cBhvr>
                                      <p:tavLst>
                                        <p:tav tm="0">
                                          <p:val>
                                            <p:strVal val="4/3*#ppt_w"/>
                                          </p:val>
                                        </p:tav>
                                        <p:tav tm="100000">
                                          <p:val>
                                            <p:strVal val="#ppt_w"/>
                                          </p:val>
                                        </p:tav>
                                      </p:tavLst>
                                    </p:anim>
                                    <p:anim calcmode="lin" valueType="num">
                                      <p:cBhvr>
                                        <p:cTn id="55" dur="500" fill="hold"/>
                                        <p:tgtEl>
                                          <p:spTgt spid="30747"/>
                                        </p:tgtEl>
                                        <p:attrNameLst>
                                          <p:attrName>ppt_h</p:attrName>
                                        </p:attrNameLst>
                                      </p:cBhvr>
                                      <p:tavLst>
                                        <p:tav tm="0">
                                          <p:val>
                                            <p:strVal val="4/3*#ppt_h"/>
                                          </p:val>
                                        </p:tav>
                                        <p:tav tm="100000">
                                          <p:val>
                                            <p:strVal val="#ppt_h"/>
                                          </p:val>
                                        </p:tav>
                                      </p:tavLst>
                                    </p:anim>
                                  </p:childTnLst>
                                </p:cTn>
                              </p:par>
                            </p:childTnLst>
                          </p:cTn>
                        </p:par>
                        <p:par>
                          <p:cTn id="56" fill="hold">
                            <p:stCondLst>
                              <p:cond delay="4500"/>
                            </p:stCondLst>
                            <p:childTnLst>
                              <p:par>
                                <p:cTn id="57" presetID="22" presetClass="entr" presetSubtype="8" fill="hold" grpId="0" nodeType="afterEffect">
                                  <p:stCondLst>
                                    <p:cond delay="0"/>
                                  </p:stCondLst>
                                  <p:childTnLst>
                                    <p:set>
                                      <p:cBhvr>
                                        <p:cTn id="58" dur="1" fill="hold">
                                          <p:stCondLst>
                                            <p:cond delay="0"/>
                                          </p:stCondLst>
                                        </p:cTn>
                                        <p:tgtEl>
                                          <p:spTgt spid="59"/>
                                        </p:tgtEl>
                                        <p:attrNameLst>
                                          <p:attrName>style.visibility</p:attrName>
                                        </p:attrNameLst>
                                      </p:cBhvr>
                                      <p:to>
                                        <p:strVal val="visible"/>
                                      </p:to>
                                    </p:set>
                                    <p:animEffect transition="in" filter="wipe(left)">
                                      <p:cBhvr>
                                        <p:cTn id="59" dur="10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4" grpId="0" animBg="1"/>
      <p:bldP spid="30747" grpId="0" animBg="1"/>
      <p:bldP spid="30750" grpId="0" animBg="1"/>
      <p:bldP spid="30753" grpId="0" animBg="1"/>
      <p:bldP spid="30759" grpId="0" animBg="1"/>
      <p:bldP spid="30756" grpId="0" animBg="1"/>
      <p:bldP spid="59"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MH_Other_1"/>
          <p:cNvSpPr/>
          <p:nvPr>
            <p:custDataLst>
              <p:tags r:id="rId2"/>
            </p:custDataLst>
          </p:nvPr>
        </p:nvSpPr>
        <p:spPr>
          <a:xfrm>
            <a:off x="7300119" y="3076512"/>
            <a:ext cx="152201" cy="166352"/>
          </a:xfrm>
          <a:custGeom>
            <a:avLst/>
            <a:gdLst>
              <a:gd name="connsiteX0" fmla="*/ 144371 w 288741"/>
              <a:gd name="connsiteY0" fmla="*/ 49418 h 348541"/>
              <a:gd name="connsiteX1" fmla="*/ 49418 w 288741"/>
              <a:gd name="connsiteY1" fmla="*/ 144371 h 348541"/>
              <a:gd name="connsiteX2" fmla="*/ 144371 w 288741"/>
              <a:gd name="connsiteY2" fmla="*/ 239323 h 348541"/>
              <a:gd name="connsiteX3" fmla="*/ 239323 w 288741"/>
              <a:gd name="connsiteY3" fmla="*/ 144371 h 348541"/>
              <a:gd name="connsiteX4" fmla="*/ 144371 w 288741"/>
              <a:gd name="connsiteY4" fmla="*/ 49418 h 348541"/>
              <a:gd name="connsiteX5" fmla="*/ 144371 w 288741"/>
              <a:gd name="connsiteY5" fmla="*/ 0 h 348541"/>
              <a:gd name="connsiteX6" fmla="*/ 246456 w 288741"/>
              <a:gd name="connsiteY6" fmla="*/ 42285 h 348541"/>
              <a:gd name="connsiteX7" fmla="*/ 246456 w 288741"/>
              <a:gd name="connsiteY7" fmla="*/ 246455 h 348541"/>
              <a:gd name="connsiteX8" fmla="*/ 144371 w 288741"/>
              <a:gd name="connsiteY8" fmla="*/ 348541 h 348541"/>
              <a:gd name="connsiteX9" fmla="*/ 42285 w 288741"/>
              <a:gd name="connsiteY9" fmla="*/ 246455 h 348541"/>
              <a:gd name="connsiteX10" fmla="*/ 42285 w 288741"/>
              <a:gd name="connsiteY10" fmla="*/ 42285 h 348541"/>
              <a:gd name="connsiteX11" fmla="*/ 144371 w 288741"/>
              <a:gd name="connsiteY11" fmla="*/ 0 h 348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8741" h="348541">
                <a:moveTo>
                  <a:pt x="144371" y="49418"/>
                </a:moveTo>
                <a:cubicBezTo>
                  <a:pt x="91930" y="49418"/>
                  <a:pt x="49418" y="91930"/>
                  <a:pt x="49418" y="144371"/>
                </a:cubicBezTo>
                <a:cubicBezTo>
                  <a:pt x="49418" y="196811"/>
                  <a:pt x="91930" y="239323"/>
                  <a:pt x="144371" y="239323"/>
                </a:cubicBezTo>
                <a:cubicBezTo>
                  <a:pt x="196811" y="239323"/>
                  <a:pt x="239323" y="196811"/>
                  <a:pt x="239323" y="144371"/>
                </a:cubicBezTo>
                <a:cubicBezTo>
                  <a:pt x="239323" y="91930"/>
                  <a:pt x="196811" y="49418"/>
                  <a:pt x="144371" y="49418"/>
                </a:cubicBezTo>
                <a:close/>
                <a:moveTo>
                  <a:pt x="144371" y="0"/>
                </a:moveTo>
                <a:cubicBezTo>
                  <a:pt x="181318" y="-1"/>
                  <a:pt x="218266" y="14095"/>
                  <a:pt x="246456" y="42285"/>
                </a:cubicBezTo>
                <a:cubicBezTo>
                  <a:pt x="302836" y="98665"/>
                  <a:pt x="302836" y="190075"/>
                  <a:pt x="246456" y="246455"/>
                </a:cubicBezTo>
                <a:lnTo>
                  <a:pt x="144371" y="348541"/>
                </a:lnTo>
                <a:lnTo>
                  <a:pt x="42285" y="246455"/>
                </a:lnTo>
                <a:cubicBezTo>
                  <a:pt x="-14095" y="190075"/>
                  <a:pt x="-14095" y="98665"/>
                  <a:pt x="42285" y="42285"/>
                </a:cubicBezTo>
                <a:cubicBezTo>
                  <a:pt x="70475" y="14095"/>
                  <a:pt x="107423" y="-1"/>
                  <a:pt x="144371"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400">
              <a:solidFill>
                <a:schemeClr val="tx1">
                  <a:lumMod val="50000"/>
                  <a:lumOff val="50000"/>
                </a:schemeClr>
              </a:solidFill>
            </a:endParaRPr>
          </a:p>
        </p:txBody>
      </p:sp>
      <p:grpSp>
        <p:nvGrpSpPr>
          <p:cNvPr id="3" name="组合 2"/>
          <p:cNvGrpSpPr/>
          <p:nvPr/>
        </p:nvGrpSpPr>
        <p:grpSpPr>
          <a:xfrm>
            <a:off x="2210121" y="1707654"/>
            <a:ext cx="4373063" cy="3246655"/>
            <a:chOff x="2210121" y="1707654"/>
            <a:chExt cx="4373063" cy="3246655"/>
          </a:xfrm>
        </p:grpSpPr>
        <p:sp>
          <p:nvSpPr>
            <p:cNvPr id="13" name="MH_Other_2"/>
            <p:cNvSpPr>
              <a:spLocks/>
            </p:cNvSpPr>
            <p:nvPr>
              <p:custDataLst>
                <p:tags r:id="rId19"/>
              </p:custDataLst>
            </p:nvPr>
          </p:nvSpPr>
          <p:spPr bwMode="auto">
            <a:xfrm>
              <a:off x="4045965" y="1744309"/>
              <a:ext cx="1917427" cy="1468966"/>
            </a:xfrm>
            <a:custGeom>
              <a:avLst/>
              <a:gdLst>
                <a:gd name="T0" fmla="*/ 1322 w 1428"/>
                <a:gd name="T1" fmla="*/ 106 h 1218"/>
                <a:gd name="T2" fmla="*/ 1262 w 1428"/>
                <a:gd name="T3" fmla="*/ 116 h 1218"/>
                <a:gd name="T4" fmla="*/ 1216 w 1428"/>
                <a:gd name="T5" fmla="*/ 60 h 1218"/>
                <a:gd name="T6" fmla="*/ 1168 w 1428"/>
                <a:gd name="T7" fmla="*/ 58 h 1218"/>
                <a:gd name="T8" fmla="*/ 1136 w 1428"/>
                <a:gd name="T9" fmla="*/ 8 h 1218"/>
                <a:gd name="T10" fmla="*/ 1142 w 1428"/>
                <a:gd name="T11" fmla="*/ 44 h 1218"/>
                <a:gd name="T12" fmla="*/ 1118 w 1428"/>
                <a:gd name="T13" fmla="*/ 154 h 1218"/>
                <a:gd name="T14" fmla="*/ 1106 w 1428"/>
                <a:gd name="T15" fmla="*/ 244 h 1218"/>
                <a:gd name="T16" fmla="*/ 1014 w 1428"/>
                <a:gd name="T17" fmla="*/ 280 h 1218"/>
                <a:gd name="T18" fmla="*/ 974 w 1428"/>
                <a:gd name="T19" fmla="*/ 430 h 1218"/>
                <a:gd name="T20" fmla="*/ 1106 w 1428"/>
                <a:gd name="T21" fmla="*/ 400 h 1218"/>
                <a:gd name="T22" fmla="*/ 1192 w 1428"/>
                <a:gd name="T23" fmla="*/ 480 h 1218"/>
                <a:gd name="T24" fmla="*/ 1084 w 1428"/>
                <a:gd name="T25" fmla="*/ 512 h 1218"/>
                <a:gd name="T26" fmla="*/ 996 w 1428"/>
                <a:gd name="T27" fmla="*/ 606 h 1218"/>
                <a:gd name="T28" fmla="*/ 910 w 1428"/>
                <a:gd name="T29" fmla="*/ 664 h 1218"/>
                <a:gd name="T30" fmla="*/ 790 w 1428"/>
                <a:gd name="T31" fmla="*/ 662 h 1218"/>
                <a:gd name="T32" fmla="*/ 794 w 1428"/>
                <a:gd name="T33" fmla="*/ 748 h 1218"/>
                <a:gd name="T34" fmla="*/ 750 w 1428"/>
                <a:gd name="T35" fmla="*/ 786 h 1218"/>
                <a:gd name="T36" fmla="*/ 688 w 1428"/>
                <a:gd name="T37" fmla="*/ 864 h 1218"/>
                <a:gd name="T38" fmla="*/ 450 w 1428"/>
                <a:gd name="T39" fmla="*/ 914 h 1218"/>
                <a:gd name="T40" fmla="*/ 350 w 1428"/>
                <a:gd name="T41" fmla="*/ 922 h 1218"/>
                <a:gd name="T42" fmla="*/ 214 w 1428"/>
                <a:gd name="T43" fmla="*/ 856 h 1218"/>
                <a:gd name="T44" fmla="*/ 0 w 1428"/>
                <a:gd name="T45" fmla="*/ 844 h 1218"/>
                <a:gd name="T46" fmla="*/ 24 w 1428"/>
                <a:gd name="T47" fmla="*/ 908 h 1218"/>
                <a:gd name="T48" fmla="*/ 54 w 1428"/>
                <a:gd name="T49" fmla="*/ 994 h 1218"/>
                <a:gd name="T50" fmla="*/ 150 w 1428"/>
                <a:gd name="T51" fmla="*/ 984 h 1218"/>
                <a:gd name="T52" fmla="*/ 148 w 1428"/>
                <a:gd name="T53" fmla="*/ 1052 h 1218"/>
                <a:gd name="T54" fmla="*/ 192 w 1428"/>
                <a:gd name="T55" fmla="*/ 1092 h 1218"/>
                <a:gd name="T56" fmla="*/ 250 w 1428"/>
                <a:gd name="T57" fmla="*/ 1124 h 1218"/>
                <a:gd name="T58" fmla="*/ 334 w 1428"/>
                <a:gd name="T59" fmla="*/ 1080 h 1218"/>
                <a:gd name="T60" fmla="*/ 378 w 1428"/>
                <a:gd name="T61" fmla="*/ 1084 h 1218"/>
                <a:gd name="T62" fmla="*/ 366 w 1428"/>
                <a:gd name="T63" fmla="*/ 1142 h 1218"/>
                <a:gd name="T64" fmla="*/ 418 w 1428"/>
                <a:gd name="T65" fmla="*/ 1210 h 1218"/>
                <a:gd name="T66" fmla="*/ 458 w 1428"/>
                <a:gd name="T67" fmla="*/ 1148 h 1218"/>
                <a:gd name="T68" fmla="*/ 536 w 1428"/>
                <a:gd name="T69" fmla="*/ 1102 h 1218"/>
                <a:gd name="T70" fmla="*/ 552 w 1428"/>
                <a:gd name="T71" fmla="*/ 1180 h 1218"/>
                <a:gd name="T72" fmla="*/ 638 w 1428"/>
                <a:gd name="T73" fmla="*/ 1204 h 1218"/>
                <a:gd name="T74" fmla="*/ 712 w 1428"/>
                <a:gd name="T75" fmla="*/ 1098 h 1218"/>
                <a:gd name="T76" fmla="*/ 754 w 1428"/>
                <a:gd name="T77" fmla="*/ 1066 h 1218"/>
                <a:gd name="T78" fmla="*/ 826 w 1428"/>
                <a:gd name="T79" fmla="*/ 1016 h 1218"/>
                <a:gd name="T80" fmla="*/ 876 w 1428"/>
                <a:gd name="T81" fmla="*/ 986 h 1218"/>
                <a:gd name="T82" fmla="*/ 914 w 1428"/>
                <a:gd name="T83" fmla="*/ 940 h 1218"/>
                <a:gd name="T84" fmla="*/ 958 w 1428"/>
                <a:gd name="T85" fmla="*/ 840 h 1218"/>
                <a:gd name="T86" fmla="*/ 990 w 1428"/>
                <a:gd name="T87" fmla="*/ 896 h 1218"/>
                <a:gd name="T88" fmla="*/ 1068 w 1428"/>
                <a:gd name="T89" fmla="*/ 848 h 1218"/>
                <a:gd name="T90" fmla="*/ 1124 w 1428"/>
                <a:gd name="T91" fmla="*/ 796 h 1218"/>
                <a:gd name="T92" fmla="*/ 1162 w 1428"/>
                <a:gd name="T93" fmla="*/ 834 h 1218"/>
                <a:gd name="T94" fmla="*/ 1208 w 1428"/>
                <a:gd name="T95" fmla="*/ 892 h 1218"/>
                <a:gd name="T96" fmla="*/ 1266 w 1428"/>
                <a:gd name="T97" fmla="*/ 832 h 1218"/>
                <a:gd name="T98" fmla="*/ 1356 w 1428"/>
                <a:gd name="T99" fmla="*/ 756 h 1218"/>
                <a:gd name="T100" fmla="*/ 1396 w 1428"/>
                <a:gd name="T101" fmla="*/ 700 h 1218"/>
                <a:gd name="T102" fmla="*/ 1362 w 1428"/>
                <a:gd name="T103" fmla="*/ 636 h 1218"/>
                <a:gd name="T104" fmla="*/ 1314 w 1428"/>
                <a:gd name="T105" fmla="*/ 588 h 1218"/>
                <a:gd name="T106" fmla="*/ 1290 w 1428"/>
                <a:gd name="T107" fmla="*/ 508 h 1218"/>
                <a:gd name="T108" fmla="*/ 1344 w 1428"/>
                <a:gd name="T109" fmla="*/ 464 h 1218"/>
                <a:gd name="T110" fmla="*/ 1314 w 1428"/>
                <a:gd name="T111" fmla="*/ 378 h 1218"/>
                <a:gd name="T112" fmla="*/ 1358 w 1428"/>
                <a:gd name="T113" fmla="*/ 320 h 1218"/>
                <a:gd name="T114" fmla="*/ 1388 w 1428"/>
                <a:gd name="T115" fmla="*/ 260 h 1218"/>
                <a:gd name="T116" fmla="*/ 1402 w 1428"/>
                <a:gd name="T117" fmla="*/ 16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6" y="102"/>
                  </a:lnTo>
                  <a:lnTo>
                    <a:pt x="1344" y="102"/>
                  </a:lnTo>
                  <a:lnTo>
                    <a:pt x="1322" y="106"/>
                  </a:lnTo>
                  <a:lnTo>
                    <a:pt x="1322" y="106"/>
                  </a:lnTo>
                  <a:lnTo>
                    <a:pt x="1318" y="108"/>
                  </a:lnTo>
                  <a:lnTo>
                    <a:pt x="1316" y="112"/>
                  </a:lnTo>
                  <a:lnTo>
                    <a:pt x="1310" y="116"/>
                  </a:lnTo>
                  <a:lnTo>
                    <a:pt x="1298" y="126"/>
                  </a:lnTo>
                  <a:lnTo>
                    <a:pt x="1296" y="128"/>
                  </a:lnTo>
                  <a:lnTo>
                    <a:pt x="1286" y="130"/>
                  </a:lnTo>
                  <a:lnTo>
                    <a:pt x="1286" y="130"/>
                  </a:lnTo>
                  <a:lnTo>
                    <a:pt x="1276" y="126"/>
                  </a:lnTo>
                  <a:lnTo>
                    <a:pt x="1264" y="118"/>
                  </a:lnTo>
                  <a:lnTo>
                    <a:pt x="1262" y="116"/>
                  </a:lnTo>
                  <a:lnTo>
                    <a:pt x="1262" y="116"/>
                  </a:lnTo>
                  <a:lnTo>
                    <a:pt x="1244" y="96"/>
                  </a:lnTo>
                  <a:lnTo>
                    <a:pt x="1240" y="90"/>
                  </a:lnTo>
                  <a:lnTo>
                    <a:pt x="1238" y="84"/>
                  </a:lnTo>
                  <a:lnTo>
                    <a:pt x="1238" y="62"/>
                  </a:lnTo>
                  <a:lnTo>
                    <a:pt x="1238" y="62"/>
                  </a:lnTo>
                  <a:lnTo>
                    <a:pt x="1238" y="60"/>
                  </a:lnTo>
                  <a:lnTo>
                    <a:pt x="1242" y="56"/>
                  </a:lnTo>
                  <a:lnTo>
                    <a:pt x="1218" y="48"/>
                  </a:lnTo>
                  <a:lnTo>
                    <a:pt x="1218" y="56"/>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8" y="58"/>
                  </a:lnTo>
                  <a:lnTo>
                    <a:pt x="1168" y="58"/>
                  </a:lnTo>
                  <a:lnTo>
                    <a:pt x="1164" y="46"/>
                  </a:lnTo>
                  <a:lnTo>
                    <a:pt x="1162" y="32"/>
                  </a:lnTo>
                  <a:lnTo>
                    <a:pt x="1162" y="32"/>
                  </a:lnTo>
                  <a:lnTo>
                    <a:pt x="1164" y="22"/>
                  </a:lnTo>
                  <a:lnTo>
                    <a:pt x="1166" y="16"/>
                  </a:lnTo>
                  <a:lnTo>
                    <a:pt x="1172" y="6"/>
                  </a:lnTo>
                  <a:lnTo>
                    <a:pt x="1170" y="0"/>
                  </a:lnTo>
                  <a:lnTo>
                    <a:pt x="1150" y="2"/>
                  </a:lnTo>
                  <a:lnTo>
                    <a:pt x="1150" y="2"/>
                  </a:lnTo>
                  <a:lnTo>
                    <a:pt x="1142" y="4"/>
                  </a:lnTo>
                  <a:lnTo>
                    <a:pt x="1136" y="8"/>
                  </a:lnTo>
                  <a:lnTo>
                    <a:pt x="1132" y="14"/>
                  </a:lnTo>
                  <a:lnTo>
                    <a:pt x="1128" y="22"/>
                  </a:lnTo>
                  <a:lnTo>
                    <a:pt x="1128" y="22"/>
                  </a:lnTo>
                  <a:lnTo>
                    <a:pt x="1128" y="22"/>
                  </a:lnTo>
                  <a:lnTo>
                    <a:pt x="1116" y="40"/>
                  </a:lnTo>
                  <a:lnTo>
                    <a:pt x="1128" y="40"/>
                  </a:lnTo>
                  <a:lnTo>
                    <a:pt x="1128" y="40"/>
                  </a:lnTo>
                  <a:lnTo>
                    <a:pt x="1130" y="40"/>
                  </a:lnTo>
                  <a:lnTo>
                    <a:pt x="1130" y="40"/>
                  </a:lnTo>
                  <a:lnTo>
                    <a:pt x="1140" y="44"/>
                  </a:lnTo>
                  <a:lnTo>
                    <a:pt x="1142" y="44"/>
                  </a:lnTo>
                  <a:lnTo>
                    <a:pt x="1142" y="46"/>
                  </a:lnTo>
                  <a:lnTo>
                    <a:pt x="1142" y="48"/>
                  </a:lnTo>
                  <a:lnTo>
                    <a:pt x="1144" y="64"/>
                  </a:lnTo>
                  <a:lnTo>
                    <a:pt x="1150" y="80"/>
                  </a:lnTo>
                  <a:lnTo>
                    <a:pt x="1150" y="82"/>
                  </a:lnTo>
                  <a:lnTo>
                    <a:pt x="1150" y="82"/>
                  </a:lnTo>
                  <a:lnTo>
                    <a:pt x="1150" y="84"/>
                  </a:lnTo>
                  <a:lnTo>
                    <a:pt x="1122" y="136"/>
                  </a:lnTo>
                  <a:lnTo>
                    <a:pt x="1122" y="136"/>
                  </a:lnTo>
                  <a:lnTo>
                    <a:pt x="1120" y="142"/>
                  </a:lnTo>
                  <a:lnTo>
                    <a:pt x="1118" y="154"/>
                  </a:lnTo>
                  <a:lnTo>
                    <a:pt x="1114" y="190"/>
                  </a:lnTo>
                  <a:lnTo>
                    <a:pt x="1114" y="192"/>
                  </a:lnTo>
                  <a:lnTo>
                    <a:pt x="1104" y="212"/>
                  </a:lnTo>
                  <a:lnTo>
                    <a:pt x="1110" y="220"/>
                  </a:lnTo>
                  <a:lnTo>
                    <a:pt x="1110" y="222"/>
                  </a:lnTo>
                  <a:lnTo>
                    <a:pt x="1110" y="222"/>
                  </a:lnTo>
                  <a:lnTo>
                    <a:pt x="1110" y="236"/>
                  </a:lnTo>
                  <a:lnTo>
                    <a:pt x="1110" y="242"/>
                  </a:lnTo>
                  <a:lnTo>
                    <a:pt x="1108" y="244"/>
                  </a:lnTo>
                  <a:lnTo>
                    <a:pt x="1106" y="244"/>
                  </a:lnTo>
                  <a:lnTo>
                    <a:pt x="1106" y="244"/>
                  </a:lnTo>
                  <a:lnTo>
                    <a:pt x="1098" y="250"/>
                  </a:lnTo>
                  <a:lnTo>
                    <a:pt x="1088" y="262"/>
                  </a:lnTo>
                  <a:lnTo>
                    <a:pt x="1052" y="302"/>
                  </a:lnTo>
                  <a:lnTo>
                    <a:pt x="1050" y="304"/>
                  </a:lnTo>
                  <a:lnTo>
                    <a:pt x="1048" y="304"/>
                  </a:lnTo>
                  <a:lnTo>
                    <a:pt x="1046" y="302"/>
                  </a:lnTo>
                  <a:lnTo>
                    <a:pt x="1046" y="302"/>
                  </a:lnTo>
                  <a:lnTo>
                    <a:pt x="1030" y="292"/>
                  </a:lnTo>
                  <a:lnTo>
                    <a:pt x="1020" y="282"/>
                  </a:lnTo>
                  <a:lnTo>
                    <a:pt x="1020" y="282"/>
                  </a:lnTo>
                  <a:lnTo>
                    <a:pt x="1014" y="280"/>
                  </a:lnTo>
                  <a:lnTo>
                    <a:pt x="1008" y="278"/>
                  </a:lnTo>
                  <a:lnTo>
                    <a:pt x="982" y="276"/>
                  </a:lnTo>
                  <a:lnTo>
                    <a:pt x="982" y="314"/>
                  </a:lnTo>
                  <a:lnTo>
                    <a:pt x="982" y="314"/>
                  </a:lnTo>
                  <a:lnTo>
                    <a:pt x="966" y="384"/>
                  </a:lnTo>
                  <a:lnTo>
                    <a:pt x="966" y="384"/>
                  </a:lnTo>
                  <a:lnTo>
                    <a:pt x="964" y="392"/>
                  </a:lnTo>
                  <a:lnTo>
                    <a:pt x="964" y="402"/>
                  </a:lnTo>
                  <a:lnTo>
                    <a:pt x="962" y="432"/>
                  </a:lnTo>
                  <a:lnTo>
                    <a:pt x="968" y="440"/>
                  </a:lnTo>
                  <a:lnTo>
                    <a:pt x="974" y="430"/>
                  </a:lnTo>
                  <a:lnTo>
                    <a:pt x="974" y="430"/>
                  </a:lnTo>
                  <a:lnTo>
                    <a:pt x="974" y="428"/>
                  </a:lnTo>
                  <a:lnTo>
                    <a:pt x="994" y="420"/>
                  </a:lnTo>
                  <a:lnTo>
                    <a:pt x="1044" y="428"/>
                  </a:lnTo>
                  <a:lnTo>
                    <a:pt x="1050" y="420"/>
                  </a:lnTo>
                  <a:lnTo>
                    <a:pt x="1058" y="408"/>
                  </a:lnTo>
                  <a:lnTo>
                    <a:pt x="1058" y="408"/>
                  </a:lnTo>
                  <a:lnTo>
                    <a:pt x="1058" y="408"/>
                  </a:lnTo>
                  <a:lnTo>
                    <a:pt x="1060" y="406"/>
                  </a:lnTo>
                  <a:lnTo>
                    <a:pt x="1080" y="402"/>
                  </a:lnTo>
                  <a:lnTo>
                    <a:pt x="1106" y="400"/>
                  </a:lnTo>
                  <a:lnTo>
                    <a:pt x="1106" y="400"/>
                  </a:lnTo>
                  <a:lnTo>
                    <a:pt x="1112" y="404"/>
                  </a:lnTo>
                  <a:lnTo>
                    <a:pt x="1120" y="410"/>
                  </a:lnTo>
                  <a:lnTo>
                    <a:pt x="1136" y="428"/>
                  </a:lnTo>
                  <a:lnTo>
                    <a:pt x="1136" y="428"/>
                  </a:lnTo>
                  <a:lnTo>
                    <a:pt x="1158" y="440"/>
                  </a:lnTo>
                  <a:lnTo>
                    <a:pt x="1174" y="452"/>
                  </a:lnTo>
                  <a:lnTo>
                    <a:pt x="1184" y="462"/>
                  </a:lnTo>
                  <a:lnTo>
                    <a:pt x="1190" y="472"/>
                  </a:lnTo>
                  <a:lnTo>
                    <a:pt x="1190" y="472"/>
                  </a:lnTo>
                  <a:lnTo>
                    <a:pt x="1192" y="480"/>
                  </a:lnTo>
                  <a:lnTo>
                    <a:pt x="1190" y="488"/>
                  </a:lnTo>
                  <a:lnTo>
                    <a:pt x="1190" y="488"/>
                  </a:lnTo>
                  <a:lnTo>
                    <a:pt x="1186" y="492"/>
                  </a:lnTo>
                  <a:lnTo>
                    <a:pt x="1184" y="496"/>
                  </a:lnTo>
                  <a:lnTo>
                    <a:pt x="1174" y="498"/>
                  </a:lnTo>
                  <a:lnTo>
                    <a:pt x="1172" y="498"/>
                  </a:lnTo>
                  <a:lnTo>
                    <a:pt x="1172" y="498"/>
                  </a:lnTo>
                  <a:lnTo>
                    <a:pt x="1126" y="498"/>
                  </a:lnTo>
                  <a:lnTo>
                    <a:pt x="1112" y="498"/>
                  </a:lnTo>
                  <a:lnTo>
                    <a:pt x="1102" y="500"/>
                  </a:lnTo>
                  <a:lnTo>
                    <a:pt x="1084" y="512"/>
                  </a:lnTo>
                  <a:lnTo>
                    <a:pt x="1084" y="512"/>
                  </a:lnTo>
                  <a:lnTo>
                    <a:pt x="1054" y="532"/>
                  </a:lnTo>
                  <a:lnTo>
                    <a:pt x="1042" y="536"/>
                  </a:lnTo>
                  <a:lnTo>
                    <a:pt x="1034" y="538"/>
                  </a:lnTo>
                  <a:lnTo>
                    <a:pt x="1018" y="540"/>
                  </a:lnTo>
                  <a:lnTo>
                    <a:pt x="1010" y="580"/>
                  </a:lnTo>
                  <a:lnTo>
                    <a:pt x="1010" y="580"/>
                  </a:lnTo>
                  <a:lnTo>
                    <a:pt x="1004" y="596"/>
                  </a:lnTo>
                  <a:lnTo>
                    <a:pt x="1000" y="602"/>
                  </a:lnTo>
                  <a:lnTo>
                    <a:pt x="996" y="606"/>
                  </a:lnTo>
                  <a:lnTo>
                    <a:pt x="996" y="606"/>
                  </a:lnTo>
                  <a:lnTo>
                    <a:pt x="990" y="610"/>
                  </a:lnTo>
                  <a:lnTo>
                    <a:pt x="984" y="614"/>
                  </a:lnTo>
                  <a:lnTo>
                    <a:pt x="966" y="620"/>
                  </a:lnTo>
                  <a:lnTo>
                    <a:pt x="966" y="620"/>
                  </a:lnTo>
                  <a:lnTo>
                    <a:pt x="956" y="622"/>
                  </a:lnTo>
                  <a:lnTo>
                    <a:pt x="946" y="626"/>
                  </a:lnTo>
                  <a:lnTo>
                    <a:pt x="926" y="634"/>
                  </a:lnTo>
                  <a:lnTo>
                    <a:pt x="914" y="664"/>
                  </a:lnTo>
                  <a:lnTo>
                    <a:pt x="912" y="664"/>
                  </a:lnTo>
                  <a:lnTo>
                    <a:pt x="912" y="664"/>
                  </a:lnTo>
                  <a:lnTo>
                    <a:pt x="910" y="664"/>
                  </a:lnTo>
                  <a:lnTo>
                    <a:pt x="874" y="680"/>
                  </a:lnTo>
                  <a:lnTo>
                    <a:pt x="872" y="680"/>
                  </a:lnTo>
                  <a:lnTo>
                    <a:pt x="854" y="676"/>
                  </a:lnTo>
                  <a:lnTo>
                    <a:pt x="854" y="676"/>
                  </a:lnTo>
                  <a:lnTo>
                    <a:pt x="834" y="670"/>
                  </a:lnTo>
                  <a:lnTo>
                    <a:pt x="820" y="664"/>
                  </a:lnTo>
                  <a:lnTo>
                    <a:pt x="820" y="664"/>
                  </a:lnTo>
                  <a:lnTo>
                    <a:pt x="814" y="662"/>
                  </a:lnTo>
                  <a:lnTo>
                    <a:pt x="806" y="660"/>
                  </a:lnTo>
                  <a:lnTo>
                    <a:pt x="798" y="660"/>
                  </a:lnTo>
                  <a:lnTo>
                    <a:pt x="790" y="662"/>
                  </a:lnTo>
                  <a:lnTo>
                    <a:pt x="790" y="662"/>
                  </a:lnTo>
                  <a:lnTo>
                    <a:pt x="784" y="672"/>
                  </a:lnTo>
                  <a:lnTo>
                    <a:pt x="778" y="684"/>
                  </a:lnTo>
                  <a:lnTo>
                    <a:pt x="776" y="698"/>
                  </a:lnTo>
                  <a:lnTo>
                    <a:pt x="776" y="710"/>
                  </a:lnTo>
                  <a:lnTo>
                    <a:pt x="776" y="710"/>
                  </a:lnTo>
                  <a:lnTo>
                    <a:pt x="778" y="722"/>
                  </a:lnTo>
                  <a:lnTo>
                    <a:pt x="782" y="728"/>
                  </a:lnTo>
                  <a:lnTo>
                    <a:pt x="786" y="728"/>
                  </a:lnTo>
                  <a:lnTo>
                    <a:pt x="794" y="724"/>
                  </a:lnTo>
                  <a:lnTo>
                    <a:pt x="794" y="748"/>
                  </a:lnTo>
                  <a:lnTo>
                    <a:pt x="794" y="748"/>
                  </a:lnTo>
                  <a:lnTo>
                    <a:pt x="794" y="756"/>
                  </a:lnTo>
                  <a:lnTo>
                    <a:pt x="792" y="760"/>
                  </a:lnTo>
                  <a:lnTo>
                    <a:pt x="790" y="764"/>
                  </a:lnTo>
                  <a:lnTo>
                    <a:pt x="786" y="768"/>
                  </a:lnTo>
                  <a:lnTo>
                    <a:pt x="786" y="768"/>
                  </a:lnTo>
                  <a:lnTo>
                    <a:pt x="776" y="774"/>
                  </a:lnTo>
                  <a:lnTo>
                    <a:pt x="764" y="778"/>
                  </a:lnTo>
                  <a:lnTo>
                    <a:pt x="758" y="780"/>
                  </a:lnTo>
                  <a:lnTo>
                    <a:pt x="758" y="780"/>
                  </a:lnTo>
                  <a:lnTo>
                    <a:pt x="750" y="786"/>
                  </a:lnTo>
                  <a:lnTo>
                    <a:pt x="738" y="798"/>
                  </a:lnTo>
                  <a:lnTo>
                    <a:pt x="724" y="818"/>
                  </a:lnTo>
                  <a:lnTo>
                    <a:pt x="708" y="844"/>
                  </a:lnTo>
                  <a:lnTo>
                    <a:pt x="708" y="844"/>
                  </a:lnTo>
                  <a:lnTo>
                    <a:pt x="706" y="844"/>
                  </a:lnTo>
                  <a:lnTo>
                    <a:pt x="682" y="860"/>
                  </a:lnTo>
                  <a:lnTo>
                    <a:pt x="682" y="860"/>
                  </a:lnTo>
                  <a:lnTo>
                    <a:pt x="688" y="860"/>
                  </a:lnTo>
                  <a:lnTo>
                    <a:pt x="688" y="862"/>
                  </a:lnTo>
                  <a:lnTo>
                    <a:pt x="688" y="864"/>
                  </a:lnTo>
                  <a:lnTo>
                    <a:pt x="688" y="864"/>
                  </a:lnTo>
                  <a:lnTo>
                    <a:pt x="686" y="868"/>
                  </a:lnTo>
                  <a:lnTo>
                    <a:pt x="678" y="868"/>
                  </a:lnTo>
                  <a:lnTo>
                    <a:pt x="610"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30" y="930"/>
                  </a:lnTo>
                  <a:lnTo>
                    <a:pt x="402" y="934"/>
                  </a:lnTo>
                  <a:lnTo>
                    <a:pt x="400" y="934"/>
                  </a:lnTo>
                  <a:lnTo>
                    <a:pt x="398" y="934"/>
                  </a:lnTo>
                  <a:lnTo>
                    <a:pt x="390" y="916"/>
                  </a:lnTo>
                  <a:lnTo>
                    <a:pt x="362" y="922"/>
                  </a:lnTo>
                  <a:lnTo>
                    <a:pt x="362" y="922"/>
                  </a:lnTo>
                  <a:lnTo>
                    <a:pt x="350" y="922"/>
                  </a:lnTo>
                  <a:lnTo>
                    <a:pt x="336" y="920"/>
                  </a:lnTo>
                  <a:lnTo>
                    <a:pt x="320" y="916"/>
                  </a:lnTo>
                  <a:lnTo>
                    <a:pt x="304" y="908"/>
                  </a:lnTo>
                  <a:lnTo>
                    <a:pt x="304" y="908"/>
                  </a:lnTo>
                  <a:lnTo>
                    <a:pt x="290" y="900"/>
                  </a:lnTo>
                  <a:lnTo>
                    <a:pt x="274" y="892"/>
                  </a:lnTo>
                  <a:lnTo>
                    <a:pt x="246" y="872"/>
                  </a:lnTo>
                  <a:lnTo>
                    <a:pt x="246" y="872"/>
                  </a:lnTo>
                  <a:lnTo>
                    <a:pt x="238" y="866"/>
                  </a:lnTo>
                  <a:lnTo>
                    <a:pt x="226" y="860"/>
                  </a:lnTo>
                  <a:lnTo>
                    <a:pt x="214" y="856"/>
                  </a:lnTo>
                  <a:lnTo>
                    <a:pt x="202" y="854"/>
                  </a:lnTo>
                  <a:lnTo>
                    <a:pt x="176" y="852"/>
                  </a:lnTo>
                  <a:lnTo>
                    <a:pt x="148" y="856"/>
                  </a:lnTo>
                  <a:lnTo>
                    <a:pt x="148" y="856"/>
                  </a:lnTo>
                  <a:lnTo>
                    <a:pt x="116" y="858"/>
                  </a:lnTo>
                  <a:lnTo>
                    <a:pt x="86" y="856"/>
                  </a:lnTo>
                  <a:lnTo>
                    <a:pt x="86" y="856"/>
                  </a:lnTo>
                  <a:lnTo>
                    <a:pt x="68" y="854"/>
                  </a:lnTo>
                  <a:lnTo>
                    <a:pt x="48" y="852"/>
                  </a:lnTo>
                  <a:lnTo>
                    <a:pt x="2" y="838"/>
                  </a:lnTo>
                  <a:lnTo>
                    <a:pt x="0" y="844"/>
                  </a:lnTo>
                  <a:lnTo>
                    <a:pt x="0" y="844"/>
                  </a:lnTo>
                  <a:lnTo>
                    <a:pt x="2" y="844"/>
                  </a:lnTo>
                  <a:lnTo>
                    <a:pt x="2" y="844"/>
                  </a:lnTo>
                  <a:lnTo>
                    <a:pt x="2" y="844"/>
                  </a:lnTo>
                  <a:lnTo>
                    <a:pt x="2" y="852"/>
                  </a:lnTo>
                  <a:lnTo>
                    <a:pt x="10" y="868"/>
                  </a:lnTo>
                  <a:lnTo>
                    <a:pt x="26" y="888"/>
                  </a:lnTo>
                  <a:lnTo>
                    <a:pt x="28" y="892"/>
                  </a:lnTo>
                  <a:lnTo>
                    <a:pt x="24" y="906"/>
                  </a:lnTo>
                  <a:lnTo>
                    <a:pt x="24" y="908"/>
                  </a:lnTo>
                  <a:lnTo>
                    <a:pt x="24" y="908"/>
                  </a:lnTo>
                  <a:lnTo>
                    <a:pt x="14" y="920"/>
                  </a:lnTo>
                  <a:lnTo>
                    <a:pt x="24" y="93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0" y="990"/>
                  </a:lnTo>
                  <a:lnTo>
                    <a:pt x="64" y="982"/>
                  </a:lnTo>
                  <a:lnTo>
                    <a:pt x="72" y="980"/>
                  </a:lnTo>
                  <a:lnTo>
                    <a:pt x="78" y="976"/>
                  </a:lnTo>
                  <a:lnTo>
                    <a:pt x="120" y="972"/>
                  </a:lnTo>
                  <a:lnTo>
                    <a:pt x="138" y="966"/>
                  </a:lnTo>
                  <a:lnTo>
                    <a:pt x="138" y="966"/>
                  </a:lnTo>
                  <a:lnTo>
                    <a:pt x="142" y="964"/>
                  </a:lnTo>
                  <a:lnTo>
                    <a:pt x="150" y="984"/>
                  </a:lnTo>
                  <a:lnTo>
                    <a:pt x="150" y="984"/>
                  </a:lnTo>
                  <a:lnTo>
                    <a:pt x="150" y="984"/>
                  </a:lnTo>
                  <a:lnTo>
                    <a:pt x="150" y="984"/>
                  </a:lnTo>
                  <a:lnTo>
                    <a:pt x="150" y="990"/>
                  </a:lnTo>
                  <a:lnTo>
                    <a:pt x="148" y="996"/>
                  </a:lnTo>
                  <a:lnTo>
                    <a:pt x="126" y="1028"/>
                  </a:lnTo>
                  <a:lnTo>
                    <a:pt x="126" y="1034"/>
                  </a:lnTo>
                  <a:lnTo>
                    <a:pt x="138" y="1044"/>
                  </a:lnTo>
                  <a:lnTo>
                    <a:pt x="148" y="1052"/>
                  </a:lnTo>
                  <a:lnTo>
                    <a:pt x="148" y="1052"/>
                  </a:lnTo>
                  <a:lnTo>
                    <a:pt x="148" y="1052"/>
                  </a:lnTo>
                  <a:lnTo>
                    <a:pt x="156" y="1060"/>
                  </a:lnTo>
                  <a:lnTo>
                    <a:pt x="162" y="1064"/>
                  </a:lnTo>
                  <a:lnTo>
                    <a:pt x="162" y="1064"/>
                  </a:lnTo>
                  <a:lnTo>
                    <a:pt x="170" y="1068"/>
                  </a:lnTo>
                  <a:lnTo>
                    <a:pt x="178" y="1076"/>
                  </a:lnTo>
                  <a:lnTo>
                    <a:pt x="178" y="1078"/>
                  </a:lnTo>
                  <a:lnTo>
                    <a:pt x="186" y="1082"/>
                  </a:lnTo>
                  <a:lnTo>
                    <a:pt x="190" y="1082"/>
                  </a:lnTo>
                  <a:lnTo>
                    <a:pt x="190" y="1082"/>
                  </a:lnTo>
                  <a:lnTo>
                    <a:pt x="192" y="1092"/>
                  </a:lnTo>
                  <a:lnTo>
                    <a:pt x="192" y="1092"/>
                  </a:lnTo>
                  <a:lnTo>
                    <a:pt x="194" y="1100"/>
                  </a:lnTo>
                  <a:lnTo>
                    <a:pt x="196" y="1112"/>
                  </a:lnTo>
                  <a:lnTo>
                    <a:pt x="216" y="1116"/>
                  </a:lnTo>
                  <a:lnTo>
                    <a:pt x="218" y="1116"/>
                  </a:lnTo>
                  <a:lnTo>
                    <a:pt x="218" y="1116"/>
                  </a:lnTo>
                  <a:lnTo>
                    <a:pt x="218" y="1118"/>
                  </a:lnTo>
                  <a:lnTo>
                    <a:pt x="220" y="1120"/>
                  </a:lnTo>
                  <a:lnTo>
                    <a:pt x="226" y="1130"/>
                  </a:lnTo>
                  <a:lnTo>
                    <a:pt x="242" y="1136"/>
                  </a:lnTo>
                  <a:lnTo>
                    <a:pt x="252" y="1130"/>
                  </a:lnTo>
                  <a:lnTo>
                    <a:pt x="250" y="1124"/>
                  </a:lnTo>
                  <a:lnTo>
                    <a:pt x="240" y="1114"/>
                  </a:lnTo>
                  <a:lnTo>
                    <a:pt x="242" y="1112"/>
                  </a:lnTo>
                  <a:lnTo>
                    <a:pt x="242" y="1112"/>
                  </a:lnTo>
                  <a:lnTo>
                    <a:pt x="250" y="1094"/>
                  </a:lnTo>
                  <a:lnTo>
                    <a:pt x="270" y="1094"/>
                  </a:lnTo>
                  <a:lnTo>
                    <a:pt x="270" y="1096"/>
                  </a:lnTo>
                  <a:lnTo>
                    <a:pt x="298" y="1104"/>
                  </a:lnTo>
                  <a:lnTo>
                    <a:pt x="314" y="1102"/>
                  </a:lnTo>
                  <a:lnTo>
                    <a:pt x="326" y="1092"/>
                  </a:lnTo>
                  <a:lnTo>
                    <a:pt x="326" y="1092"/>
                  </a:lnTo>
                  <a:lnTo>
                    <a:pt x="334" y="1080"/>
                  </a:lnTo>
                  <a:lnTo>
                    <a:pt x="342" y="1074"/>
                  </a:lnTo>
                  <a:lnTo>
                    <a:pt x="348" y="1070"/>
                  </a:lnTo>
                  <a:lnTo>
                    <a:pt x="354" y="1072"/>
                  </a:lnTo>
                  <a:lnTo>
                    <a:pt x="360" y="1070"/>
                  </a:lnTo>
                  <a:lnTo>
                    <a:pt x="360" y="1070"/>
                  </a:lnTo>
                  <a:lnTo>
                    <a:pt x="368" y="1072"/>
                  </a:lnTo>
                  <a:lnTo>
                    <a:pt x="374" y="1072"/>
                  </a:lnTo>
                  <a:lnTo>
                    <a:pt x="374" y="1072"/>
                  </a:lnTo>
                  <a:lnTo>
                    <a:pt x="374" y="1076"/>
                  </a:lnTo>
                  <a:lnTo>
                    <a:pt x="374" y="1076"/>
                  </a:lnTo>
                  <a:lnTo>
                    <a:pt x="378" y="1084"/>
                  </a:lnTo>
                  <a:lnTo>
                    <a:pt x="382" y="1096"/>
                  </a:lnTo>
                  <a:lnTo>
                    <a:pt x="382" y="1096"/>
                  </a:lnTo>
                  <a:lnTo>
                    <a:pt x="382" y="1096"/>
                  </a:lnTo>
                  <a:lnTo>
                    <a:pt x="386" y="1108"/>
                  </a:lnTo>
                  <a:lnTo>
                    <a:pt x="386" y="1110"/>
                  </a:lnTo>
                  <a:lnTo>
                    <a:pt x="382" y="1124"/>
                  </a:lnTo>
                  <a:lnTo>
                    <a:pt x="382" y="1124"/>
                  </a:lnTo>
                  <a:lnTo>
                    <a:pt x="382" y="1124"/>
                  </a:lnTo>
                  <a:lnTo>
                    <a:pt x="382" y="1124"/>
                  </a:lnTo>
                  <a:lnTo>
                    <a:pt x="368" y="1140"/>
                  </a:lnTo>
                  <a:lnTo>
                    <a:pt x="366" y="1142"/>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18" y="1210"/>
                  </a:lnTo>
                  <a:lnTo>
                    <a:pt x="424" y="1204"/>
                  </a:lnTo>
                  <a:lnTo>
                    <a:pt x="428" y="1204"/>
                  </a:lnTo>
                  <a:lnTo>
                    <a:pt x="448" y="1206"/>
                  </a:lnTo>
                  <a:lnTo>
                    <a:pt x="450" y="1204"/>
                  </a:lnTo>
                  <a:lnTo>
                    <a:pt x="450" y="1204"/>
                  </a:lnTo>
                  <a:lnTo>
                    <a:pt x="448" y="1196"/>
                  </a:lnTo>
                  <a:lnTo>
                    <a:pt x="450" y="1188"/>
                  </a:lnTo>
                  <a:lnTo>
                    <a:pt x="458" y="1174"/>
                  </a:lnTo>
                  <a:lnTo>
                    <a:pt x="458" y="1148"/>
                  </a:lnTo>
                  <a:lnTo>
                    <a:pt x="458" y="1148"/>
                  </a:lnTo>
                  <a:lnTo>
                    <a:pt x="474" y="1106"/>
                  </a:lnTo>
                  <a:lnTo>
                    <a:pt x="474" y="1106"/>
                  </a:lnTo>
                  <a:lnTo>
                    <a:pt x="474" y="1104"/>
                  </a:lnTo>
                  <a:lnTo>
                    <a:pt x="474" y="1104"/>
                  </a:lnTo>
                  <a:lnTo>
                    <a:pt x="474" y="1104"/>
                  </a:lnTo>
                  <a:lnTo>
                    <a:pt x="500" y="1084"/>
                  </a:lnTo>
                  <a:lnTo>
                    <a:pt x="502" y="1082"/>
                  </a:lnTo>
                  <a:lnTo>
                    <a:pt x="522" y="1092"/>
                  </a:lnTo>
                  <a:lnTo>
                    <a:pt x="522" y="109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2" y="1180"/>
                  </a:lnTo>
                  <a:lnTo>
                    <a:pt x="556" y="1182"/>
                  </a:lnTo>
                  <a:lnTo>
                    <a:pt x="560" y="1186"/>
                  </a:lnTo>
                  <a:lnTo>
                    <a:pt x="566" y="1196"/>
                  </a:lnTo>
                  <a:lnTo>
                    <a:pt x="572" y="1200"/>
                  </a:lnTo>
                  <a:lnTo>
                    <a:pt x="574" y="1200"/>
                  </a:lnTo>
                  <a:lnTo>
                    <a:pt x="574" y="1200"/>
                  </a:lnTo>
                  <a:lnTo>
                    <a:pt x="574" y="1200"/>
                  </a:lnTo>
                  <a:lnTo>
                    <a:pt x="602" y="1212"/>
                  </a:lnTo>
                  <a:lnTo>
                    <a:pt x="614" y="1216"/>
                  </a:lnTo>
                  <a:lnTo>
                    <a:pt x="630" y="1214"/>
                  </a:lnTo>
                  <a:lnTo>
                    <a:pt x="638" y="1204"/>
                  </a:lnTo>
                  <a:lnTo>
                    <a:pt x="646" y="1164"/>
                  </a:lnTo>
                  <a:lnTo>
                    <a:pt x="648" y="1144"/>
                  </a:lnTo>
                  <a:lnTo>
                    <a:pt x="648" y="1142"/>
                  </a:lnTo>
                  <a:lnTo>
                    <a:pt x="650" y="1140"/>
                  </a:lnTo>
                  <a:lnTo>
                    <a:pt x="650" y="1140"/>
                  </a:lnTo>
                  <a:lnTo>
                    <a:pt x="666" y="1128"/>
                  </a:lnTo>
                  <a:lnTo>
                    <a:pt x="674" y="1116"/>
                  </a:lnTo>
                  <a:lnTo>
                    <a:pt x="674" y="1116"/>
                  </a:lnTo>
                  <a:lnTo>
                    <a:pt x="690" y="1108"/>
                  </a:lnTo>
                  <a:lnTo>
                    <a:pt x="700" y="1102"/>
                  </a:lnTo>
                  <a:lnTo>
                    <a:pt x="712" y="1098"/>
                  </a:lnTo>
                  <a:lnTo>
                    <a:pt x="706" y="1074"/>
                  </a:lnTo>
                  <a:lnTo>
                    <a:pt x="734" y="1076"/>
                  </a:lnTo>
                  <a:lnTo>
                    <a:pt x="734" y="1076"/>
                  </a:lnTo>
                  <a:lnTo>
                    <a:pt x="734" y="1078"/>
                  </a:lnTo>
                  <a:lnTo>
                    <a:pt x="734" y="1078"/>
                  </a:lnTo>
                  <a:lnTo>
                    <a:pt x="748" y="1084"/>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6" y="1016"/>
                  </a:lnTo>
                  <a:lnTo>
                    <a:pt x="828" y="1010"/>
                  </a:lnTo>
                  <a:lnTo>
                    <a:pt x="834" y="1004"/>
                  </a:lnTo>
                  <a:lnTo>
                    <a:pt x="834" y="1004"/>
                  </a:lnTo>
                  <a:lnTo>
                    <a:pt x="834" y="1004"/>
                  </a:lnTo>
                  <a:lnTo>
                    <a:pt x="836" y="1004"/>
                  </a:lnTo>
                  <a:lnTo>
                    <a:pt x="850" y="1006"/>
                  </a:lnTo>
                  <a:lnTo>
                    <a:pt x="858" y="1002"/>
                  </a:lnTo>
                  <a:lnTo>
                    <a:pt x="860" y="992"/>
                  </a:lnTo>
                  <a:lnTo>
                    <a:pt x="876" y="986"/>
                  </a:lnTo>
                  <a:lnTo>
                    <a:pt x="876" y="986"/>
                  </a:lnTo>
                  <a:lnTo>
                    <a:pt x="878" y="986"/>
                  </a:lnTo>
                  <a:lnTo>
                    <a:pt x="878" y="986"/>
                  </a:lnTo>
                  <a:lnTo>
                    <a:pt x="898" y="988"/>
                  </a:lnTo>
                  <a:lnTo>
                    <a:pt x="914" y="984"/>
                  </a:lnTo>
                  <a:lnTo>
                    <a:pt x="922" y="976"/>
                  </a:lnTo>
                  <a:lnTo>
                    <a:pt x="930" y="962"/>
                  </a:lnTo>
                  <a:lnTo>
                    <a:pt x="918" y="950"/>
                  </a:lnTo>
                  <a:lnTo>
                    <a:pt x="918" y="948"/>
                  </a:lnTo>
                  <a:lnTo>
                    <a:pt x="918" y="948"/>
                  </a:lnTo>
                  <a:lnTo>
                    <a:pt x="914" y="940"/>
                  </a:lnTo>
                  <a:lnTo>
                    <a:pt x="914" y="940"/>
                  </a:lnTo>
                  <a:lnTo>
                    <a:pt x="912" y="924"/>
                  </a:lnTo>
                  <a:lnTo>
                    <a:pt x="912" y="924"/>
                  </a:lnTo>
                  <a:lnTo>
                    <a:pt x="918" y="912"/>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4" y="874"/>
                  </a:lnTo>
                  <a:lnTo>
                    <a:pt x="976" y="890"/>
                  </a:lnTo>
                  <a:lnTo>
                    <a:pt x="986" y="896"/>
                  </a:lnTo>
                  <a:lnTo>
                    <a:pt x="988" y="896"/>
                  </a:lnTo>
                  <a:lnTo>
                    <a:pt x="988" y="896"/>
                  </a:lnTo>
                  <a:lnTo>
                    <a:pt x="988" y="896"/>
                  </a:lnTo>
                  <a:lnTo>
                    <a:pt x="990" y="896"/>
                  </a:lnTo>
                  <a:lnTo>
                    <a:pt x="992" y="896"/>
                  </a:lnTo>
                  <a:lnTo>
                    <a:pt x="1002" y="880"/>
                  </a:lnTo>
                  <a:lnTo>
                    <a:pt x="1006" y="864"/>
                  </a:lnTo>
                  <a:lnTo>
                    <a:pt x="1010" y="864"/>
                  </a:lnTo>
                  <a:lnTo>
                    <a:pt x="1012" y="864"/>
                  </a:lnTo>
                  <a:lnTo>
                    <a:pt x="1034" y="872"/>
                  </a:lnTo>
                  <a:lnTo>
                    <a:pt x="1046" y="864"/>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4" y="796"/>
                  </a:lnTo>
                  <a:lnTo>
                    <a:pt x="1126" y="796"/>
                  </a:lnTo>
                  <a:lnTo>
                    <a:pt x="1134" y="808"/>
                  </a:lnTo>
                  <a:lnTo>
                    <a:pt x="1134" y="808"/>
                  </a:lnTo>
                  <a:lnTo>
                    <a:pt x="1134" y="810"/>
                  </a:lnTo>
                  <a:lnTo>
                    <a:pt x="1134" y="812"/>
                  </a:lnTo>
                  <a:lnTo>
                    <a:pt x="1136" y="828"/>
                  </a:lnTo>
                  <a:lnTo>
                    <a:pt x="1144" y="834"/>
                  </a:lnTo>
                  <a:lnTo>
                    <a:pt x="1154" y="824"/>
                  </a:lnTo>
                  <a:lnTo>
                    <a:pt x="1158" y="828"/>
                  </a:lnTo>
                  <a:lnTo>
                    <a:pt x="1158" y="828"/>
                  </a:lnTo>
                  <a:lnTo>
                    <a:pt x="1162" y="834"/>
                  </a:lnTo>
                  <a:lnTo>
                    <a:pt x="1162" y="840"/>
                  </a:lnTo>
                  <a:lnTo>
                    <a:pt x="1162" y="854"/>
                  </a:lnTo>
                  <a:lnTo>
                    <a:pt x="1158" y="868"/>
                  </a:lnTo>
                  <a:lnTo>
                    <a:pt x="1162" y="876"/>
                  </a:lnTo>
                  <a:lnTo>
                    <a:pt x="1170" y="884"/>
                  </a:lnTo>
                  <a:lnTo>
                    <a:pt x="1202" y="888"/>
                  </a:lnTo>
                  <a:lnTo>
                    <a:pt x="1204" y="890"/>
                  </a:lnTo>
                  <a:lnTo>
                    <a:pt x="1204" y="890"/>
                  </a:lnTo>
                  <a:lnTo>
                    <a:pt x="1206" y="890"/>
                  </a:lnTo>
                  <a:lnTo>
                    <a:pt x="1206" y="890"/>
                  </a:lnTo>
                  <a:lnTo>
                    <a:pt x="1208" y="892"/>
                  </a:lnTo>
                  <a:lnTo>
                    <a:pt x="1218" y="880"/>
                  </a:lnTo>
                  <a:lnTo>
                    <a:pt x="1218" y="880"/>
                  </a:lnTo>
                  <a:lnTo>
                    <a:pt x="1226" y="872"/>
                  </a:lnTo>
                  <a:lnTo>
                    <a:pt x="1222" y="860"/>
                  </a:lnTo>
                  <a:lnTo>
                    <a:pt x="1214" y="808"/>
                  </a:lnTo>
                  <a:lnTo>
                    <a:pt x="1238" y="820"/>
                  </a:lnTo>
                  <a:lnTo>
                    <a:pt x="1238" y="820"/>
                  </a:lnTo>
                  <a:lnTo>
                    <a:pt x="1238" y="820"/>
                  </a:lnTo>
                  <a:lnTo>
                    <a:pt x="1250" y="832"/>
                  </a:lnTo>
                  <a:lnTo>
                    <a:pt x="1256" y="838"/>
                  </a:lnTo>
                  <a:lnTo>
                    <a:pt x="1266" y="832"/>
                  </a:lnTo>
                  <a:lnTo>
                    <a:pt x="1298" y="796"/>
                  </a:lnTo>
                  <a:lnTo>
                    <a:pt x="1298" y="796"/>
                  </a:lnTo>
                  <a:lnTo>
                    <a:pt x="1300" y="796"/>
                  </a:lnTo>
                  <a:lnTo>
                    <a:pt x="1312" y="786"/>
                  </a:lnTo>
                  <a:lnTo>
                    <a:pt x="1326" y="768"/>
                  </a:lnTo>
                  <a:lnTo>
                    <a:pt x="1326" y="766"/>
                  </a:lnTo>
                  <a:lnTo>
                    <a:pt x="1344" y="770"/>
                  </a:lnTo>
                  <a:lnTo>
                    <a:pt x="135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8" y="606"/>
                  </a:lnTo>
                  <a:lnTo>
                    <a:pt x="1314" y="590"/>
                  </a:lnTo>
                  <a:lnTo>
                    <a:pt x="1314" y="588"/>
                  </a:lnTo>
                  <a:lnTo>
                    <a:pt x="1314" y="588"/>
                  </a:lnTo>
                  <a:lnTo>
                    <a:pt x="1314" y="564"/>
                  </a:lnTo>
                  <a:lnTo>
                    <a:pt x="1312" y="550"/>
                  </a:lnTo>
                  <a:lnTo>
                    <a:pt x="1300" y="546"/>
                  </a:lnTo>
                  <a:lnTo>
                    <a:pt x="1300" y="546"/>
                  </a:lnTo>
                  <a:lnTo>
                    <a:pt x="1300" y="546"/>
                  </a:lnTo>
                  <a:lnTo>
                    <a:pt x="1274" y="526"/>
                  </a:lnTo>
                  <a:lnTo>
                    <a:pt x="1276" y="524"/>
                  </a:lnTo>
                  <a:lnTo>
                    <a:pt x="1288" y="510"/>
                  </a:lnTo>
                  <a:lnTo>
                    <a:pt x="1288" y="510"/>
                  </a:lnTo>
                  <a:lnTo>
                    <a:pt x="1288" y="508"/>
                  </a:lnTo>
                  <a:lnTo>
                    <a:pt x="1290" y="508"/>
                  </a:lnTo>
                  <a:lnTo>
                    <a:pt x="1290" y="508"/>
                  </a:lnTo>
                  <a:lnTo>
                    <a:pt x="1302" y="508"/>
                  </a:lnTo>
                  <a:lnTo>
                    <a:pt x="1304"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298" y="402"/>
                  </a:lnTo>
                  <a:lnTo>
                    <a:pt x="1314" y="380"/>
                  </a:lnTo>
                  <a:lnTo>
                    <a:pt x="1314" y="378"/>
                  </a:lnTo>
                  <a:lnTo>
                    <a:pt x="1316" y="378"/>
                  </a:lnTo>
                  <a:lnTo>
                    <a:pt x="1316" y="376"/>
                  </a:lnTo>
                  <a:lnTo>
                    <a:pt x="1318" y="376"/>
                  </a:lnTo>
                  <a:lnTo>
                    <a:pt x="1324" y="376"/>
                  </a:lnTo>
                  <a:lnTo>
                    <a:pt x="1334" y="368"/>
                  </a:lnTo>
                  <a:lnTo>
                    <a:pt x="1344" y="336"/>
                  </a:lnTo>
                  <a:lnTo>
                    <a:pt x="1344" y="336"/>
                  </a:lnTo>
                  <a:lnTo>
                    <a:pt x="1344" y="336"/>
                  </a:lnTo>
                  <a:lnTo>
                    <a:pt x="1358" y="322"/>
                  </a:lnTo>
                  <a:lnTo>
                    <a:pt x="1358" y="320"/>
                  </a:lnTo>
                  <a:lnTo>
                    <a:pt x="1358" y="320"/>
                  </a:lnTo>
                  <a:lnTo>
                    <a:pt x="1358" y="320"/>
                  </a:lnTo>
                  <a:lnTo>
                    <a:pt x="1374" y="316"/>
                  </a:lnTo>
                  <a:lnTo>
                    <a:pt x="1374" y="318"/>
                  </a:lnTo>
                  <a:lnTo>
                    <a:pt x="1382" y="326"/>
                  </a:lnTo>
                  <a:lnTo>
                    <a:pt x="1386" y="328"/>
                  </a:lnTo>
                  <a:lnTo>
                    <a:pt x="1392" y="302"/>
                  </a:lnTo>
                  <a:lnTo>
                    <a:pt x="1386" y="284"/>
                  </a:lnTo>
                  <a:lnTo>
                    <a:pt x="1386" y="284"/>
                  </a:lnTo>
                  <a:lnTo>
                    <a:pt x="1386" y="282"/>
                  </a:lnTo>
                  <a:lnTo>
                    <a:pt x="1388" y="262"/>
                  </a:lnTo>
                  <a:lnTo>
                    <a:pt x="1388" y="260"/>
                  </a:lnTo>
                  <a:lnTo>
                    <a:pt x="1398" y="250"/>
                  </a:lnTo>
                  <a:lnTo>
                    <a:pt x="1404" y="240"/>
                  </a:lnTo>
                  <a:lnTo>
                    <a:pt x="1404" y="230"/>
                  </a:lnTo>
                  <a:lnTo>
                    <a:pt x="1404" y="230"/>
                  </a:lnTo>
                  <a:lnTo>
                    <a:pt x="1402" y="220"/>
                  </a:lnTo>
                  <a:lnTo>
                    <a:pt x="1398" y="204"/>
                  </a:lnTo>
                  <a:lnTo>
                    <a:pt x="1398" y="204"/>
                  </a:lnTo>
                  <a:lnTo>
                    <a:pt x="1398" y="204"/>
                  </a:lnTo>
                  <a:lnTo>
                    <a:pt x="1398" y="186"/>
                  </a:lnTo>
                  <a:lnTo>
                    <a:pt x="1398" y="184"/>
                  </a:lnTo>
                  <a:lnTo>
                    <a:pt x="1402" y="168"/>
                  </a:lnTo>
                  <a:lnTo>
                    <a:pt x="1402" y="168"/>
                  </a:lnTo>
                  <a:lnTo>
                    <a:pt x="1398" y="158"/>
                  </a:lnTo>
                  <a:lnTo>
                    <a:pt x="1396" y="152"/>
                  </a:lnTo>
                  <a:lnTo>
                    <a:pt x="1398" y="128"/>
                  </a:lnTo>
                  <a:close/>
                </a:path>
              </a:pathLst>
            </a:custGeom>
            <a:solidFill>
              <a:schemeClr val="accent2"/>
            </a:solidFill>
            <a:ln>
              <a:noFill/>
            </a:ln>
          </p:spPr>
          <p:txBody>
            <a:bodyPr/>
            <a:lstStyle/>
            <a:p>
              <a:pPr eaLnBrk="1" fontAlgn="auto" hangingPunct="1">
                <a:spcBef>
                  <a:spcPts val="0"/>
                </a:spcBef>
                <a:spcAft>
                  <a:spcPts val="0"/>
                </a:spcAft>
                <a:defRPr/>
              </a:pPr>
              <a:endParaRPr lang="zh-CN" altLang="en-US" sz="1400">
                <a:solidFill>
                  <a:schemeClr val="tx1">
                    <a:lumMod val="50000"/>
                    <a:lumOff val="50000"/>
                  </a:schemeClr>
                </a:solidFill>
                <a:latin typeface="+mn-lt"/>
                <a:ea typeface="+mn-ea"/>
              </a:endParaRPr>
            </a:p>
          </p:txBody>
        </p:sp>
        <p:sp>
          <p:nvSpPr>
            <p:cNvPr id="14" name="MH_Other_3"/>
            <p:cNvSpPr>
              <a:spLocks/>
            </p:cNvSpPr>
            <p:nvPr>
              <p:custDataLst>
                <p:tags r:id="rId20"/>
              </p:custDataLst>
            </p:nvPr>
          </p:nvSpPr>
          <p:spPr bwMode="auto">
            <a:xfrm>
              <a:off x="3678788" y="2738185"/>
              <a:ext cx="1223889" cy="930440"/>
            </a:xfrm>
            <a:custGeom>
              <a:avLst/>
              <a:gdLst>
                <a:gd name="T0" fmla="*/ 536 w 912"/>
                <a:gd name="T1" fmla="*/ 308 h 772"/>
                <a:gd name="T2" fmla="*/ 516 w 912"/>
                <a:gd name="T3" fmla="*/ 320 h 772"/>
                <a:gd name="T4" fmla="*/ 456 w 912"/>
                <a:gd name="T5" fmla="*/ 264 h 772"/>
                <a:gd name="T6" fmla="*/ 424 w 912"/>
                <a:gd name="T7" fmla="*/ 242 h 772"/>
                <a:gd name="T8" fmla="*/ 390 w 912"/>
                <a:gd name="T9" fmla="*/ 204 h 772"/>
                <a:gd name="T10" fmla="*/ 396 w 912"/>
                <a:gd name="T11" fmla="*/ 156 h 772"/>
                <a:gd name="T12" fmla="*/ 334 w 912"/>
                <a:gd name="T13" fmla="*/ 178 h 772"/>
                <a:gd name="T14" fmla="*/ 304 w 912"/>
                <a:gd name="T15" fmla="*/ 142 h 772"/>
                <a:gd name="T16" fmla="*/ 276 w 912"/>
                <a:gd name="T17" fmla="*/ 48 h 772"/>
                <a:gd name="T18" fmla="*/ 256 w 912"/>
                <a:gd name="T19" fmla="*/ 14 h 772"/>
                <a:gd name="T20" fmla="*/ 210 w 912"/>
                <a:gd name="T21" fmla="*/ 56 h 772"/>
                <a:gd name="T22" fmla="*/ 168 w 912"/>
                <a:gd name="T23" fmla="*/ 70 h 772"/>
                <a:gd name="T24" fmla="*/ 108 w 912"/>
                <a:gd name="T25" fmla="*/ 86 h 772"/>
                <a:gd name="T26" fmla="*/ 60 w 912"/>
                <a:gd name="T27" fmla="*/ 132 h 772"/>
                <a:gd name="T28" fmla="*/ 8 w 912"/>
                <a:gd name="T29" fmla="*/ 158 h 772"/>
                <a:gd name="T30" fmla="*/ 40 w 912"/>
                <a:gd name="T31" fmla="*/ 236 h 772"/>
                <a:gd name="T32" fmla="*/ 112 w 912"/>
                <a:gd name="T33" fmla="*/ 254 h 772"/>
                <a:gd name="T34" fmla="*/ 220 w 912"/>
                <a:gd name="T35" fmla="*/ 278 h 772"/>
                <a:gd name="T36" fmla="*/ 302 w 912"/>
                <a:gd name="T37" fmla="*/ 284 h 772"/>
                <a:gd name="T38" fmla="*/ 372 w 912"/>
                <a:gd name="T39" fmla="*/ 312 h 772"/>
                <a:gd name="T40" fmla="*/ 430 w 912"/>
                <a:gd name="T41" fmla="*/ 336 h 772"/>
                <a:gd name="T42" fmla="*/ 524 w 912"/>
                <a:gd name="T43" fmla="*/ 406 h 772"/>
                <a:gd name="T44" fmla="*/ 560 w 912"/>
                <a:gd name="T45" fmla="*/ 494 h 772"/>
                <a:gd name="T46" fmla="*/ 528 w 912"/>
                <a:gd name="T47" fmla="*/ 598 h 772"/>
                <a:gd name="T48" fmla="*/ 508 w 912"/>
                <a:gd name="T49" fmla="*/ 630 h 772"/>
                <a:gd name="T50" fmla="*/ 488 w 912"/>
                <a:gd name="T51" fmla="*/ 658 h 772"/>
                <a:gd name="T52" fmla="*/ 498 w 912"/>
                <a:gd name="T53" fmla="*/ 706 h 772"/>
                <a:gd name="T54" fmla="*/ 524 w 912"/>
                <a:gd name="T55" fmla="*/ 696 h 772"/>
                <a:gd name="T56" fmla="*/ 528 w 912"/>
                <a:gd name="T57" fmla="*/ 668 h 772"/>
                <a:gd name="T58" fmla="*/ 554 w 912"/>
                <a:gd name="T59" fmla="*/ 642 h 772"/>
                <a:gd name="T60" fmla="*/ 596 w 912"/>
                <a:gd name="T61" fmla="*/ 684 h 772"/>
                <a:gd name="T62" fmla="*/ 666 w 912"/>
                <a:gd name="T63" fmla="*/ 724 h 772"/>
                <a:gd name="T64" fmla="*/ 670 w 912"/>
                <a:gd name="T65" fmla="*/ 760 h 772"/>
                <a:gd name="T66" fmla="*/ 730 w 912"/>
                <a:gd name="T67" fmla="*/ 744 h 772"/>
                <a:gd name="T68" fmla="*/ 728 w 912"/>
                <a:gd name="T69" fmla="*/ 712 h 772"/>
                <a:gd name="T70" fmla="*/ 780 w 912"/>
                <a:gd name="T71" fmla="*/ 688 h 772"/>
                <a:gd name="T72" fmla="*/ 766 w 912"/>
                <a:gd name="T73" fmla="*/ 626 h 772"/>
                <a:gd name="T74" fmla="*/ 796 w 912"/>
                <a:gd name="T75" fmla="*/ 580 h 772"/>
                <a:gd name="T76" fmla="*/ 838 w 912"/>
                <a:gd name="T77" fmla="*/ 586 h 772"/>
                <a:gd name="T78" fmla="*/ 876 w 912"/>
                <a:gd name="T79" fmla="*/ 556 h 772"/>
                <a:gd name="T80" fmla="*/ 906 w 912"/>
                <a:gd name="T81" fmla="*/ 512 h 772"/>
                <a:gd name="T82" fmla="*/ 868 w 912"/>
                <a:gd name="T83" fmla="*/ 472 h 772"/>
                <a:gd name="T84" fmla="*/ 810 w 912"/>
                <a:gd name="T85" fmla="*/ 436 h 772"/>
                <a:gd name="T86" fmla="*/ 808 w 912"/>
                <a:gd name="T87" fmla="*/ 496 h 772"/>
                <a:gd name="T88" fmla="*/ 812 w 912"/>
                <a:gd name="T89" fmla="*/ 538 h 772"/>
                <a:gd name="T90" fmla="*/ 792 w 912"/>
                <a:gd name="T91" fmla="*/ 544 h 772"/>
                <a:gd name="T92" fmla="*/ 776 w 912"/>
                <a:gd name="T93" fmla="*/ 580 h 772"/>
                <a:gd name="T94" fmla="*/ 746 w 912"/>
                <a:gd name="T95" fmla="*/ 566 h 772"/>
                <a:gd name="T96" fmla="*/ 712 w 912"/>
                <a:gd name="T97" fmla="*/ 538 h 772"/>
                <a:gd name="T98" fmla="*/ 716 w 912"/>
                <a:gd name="T99" fmla="*/ 506 h 772"/>
                <a:gd name="T100" fmla="*/ 688 w 912"/>
                <a:gd name="T101" fmla="*/ 434 h 772"/>
                <a:gd name="T102" fmla="*/ 624 w 912"/>
                <a:gd name="T103" fmla="*/ 402 h 772"/>
                <a:gd name="T104" fmla="*/ 598 w 912"/>
                <a:gd name="T105" fmla="*/ 376 h 772"/>
                <a:gd name="T106" fmla="*/ 604 w 912"/>
                <a:gd name="T107" fmla="*/ 324 h 772"/>
                <a:gd name="T108" fmla="*/ 648 w 912"/>
                <a:gd name="T109" fmla="*/ 276 h 772"/>
                <a:gd name="T110" fmla="*/ 592 w 912"/>
                <a:gd name="T111" fmla="*/ 286 h 7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12" h="772">
                  <a:moveTo>
                    <a:pt x="542" y="280"/>
                  </a:moveTo>
                  <a:lnTo>
                    <a:pt x="530" y="280"/>
                  </a:lnTo>
                  <a:lnTo>
                    <a:pt x="526" y="288"/>
                  </a:lnTo>
                  <a:lnTo>
                    <a:pt x="532" y="296"/>
                  </a:lnTo>
                  <a:lnTo>
                    <a:pt x="532" y="296"/>
                  </a:lnTo>
                  <a:lnTo>
                    <a:pt x="532" y="296"/>
                  </a:lnTo>
                  <a:lnTo>
                    <a:pt x="536" y="308"/>
                  </a:lnTo>
                  <a:lnTo>
                    <a:pt x="536" y="308"/>
                  </a:lnTo>
                  <a:lnTo>
                    <a:pt x="536" y="310"/>
                  </a:lnTo>
                  <a:lnTo>
                    <a:pt x="536" y="312"/>
                  </a:lnTo>
                  <a:lnTo>
                    <a:pt x="518" y="320"/>
                  </a:lnTo>
                  <a:lnTo>
                    <a:pt x="516" y="320"/>
                  </a:lnTo>
                  <a:lnTo>
                    <a:pt x="516" y="320"/>
                  </a:lnTo>
                  <a:lnTo>
                    <a:pt x="516" y="320"/>
                  </a:lnTo>
                  <a:lnTo>
                    <a:pt x="516" y="320"/>
                  </a:lnTo>
                  <a:lnTo>
                    <a:pt x="516" y="320"/>
                  </a:lnTo>
                  <a:lnTo>
                    <a:pt x="506" y="320"/>
                  </a:lnTo>
                  <a:lnTo>
                    <a:pt x="500" y="316"/>
                  </a:lnTo>
                  <a:lnTo>
                    <a:pt x="494" y="314"/>
                  </a:lnTo>
                  <a:lnTo>
                    <a:pt x="492" y="310"/>
                  </a:lnTo>
                  <a:lnTo>
                    <a:pt x="488" y="300"/>
                  </a:lnTo>
                  <a:lnTo>
                    <a:pt x="464" y="296"/>
                  </a:lnTo>
                  <a:lnTo>
                    <a:pt x="456" y="264"/>
                  </a:lnTo>
                  <a:lnTo>
                    <a:pt x="456" y="264"/>
                  </a:lnTo>
                  <a:lnTo>
                    <a:pt x="450" y="262"/>
                  </a:lnTo>
                  <a:lnTo>
                    <a:pt x="446" y="258"/>
                  </a:lnTo>
                  <a:lnTo>
                    <a:pt x="444" y="256"/>
                  </a:lnTo>
                  <a:lnTo>
                    <a:pt x="444" y="256"/>
                  </a:lnTo>
                  <a:lnTo>
                    <a:pt x="440" y="250"/>
                  </a:lnTo>
                  <a:lnTo>
                    <a:pt x="432" y="248"/>
                  </a:lnTo>
                  <a:lnTo>
                    <a:pt x="432" y="248"/>
                  </a:lnTo>
                  <a:lnTo>
                    <a:pt x="424" y="242"/>
                  </a:lnTo>
                  <a:lnTo>
                    <a:pt x="416" y="232"/>
                  </a:lnTo>
                  <a:lnTo>
                    <a:pt x="406" y="228"/>
                  </a:lnTo>
                  <a:lnTo>
                    <a:pt x="406" y="228"/>
                  </a:lnTo>
                  <a:lnTo>
                    <a:pt x="406" y="228"/>
                  </a:lnTo>
                  <a:lnTo>
                    <a:pt x="406" y="228"/>
                  </a:lnTo>
                  <a:lnTo>
                    <a:pt x="392" y="214"/>
                  </a:lnTo>
                  <a:lnTo>
                    <a:pt x="392" y="214"/>
                  </a:lnTo>
                  <a:lnTo>
                    <a:pt x="390" y="204"/>
                  </a:lnTo>
                  <a:lnTo>
                    <a:pt x="390" y="202"/>
                  </a:lnTo>
                  <a:lnTo>
                    <a:pt x="416" y="168"/>
                  </a:lnTo>
                  <a:lnTo>
                    <a:pt x="416" y="168"/>
                  </a:lnTo>
                  <a:lnTo>
                    <a:pt x="416" y="164"/>
                  </a:lnTo>
                  <a:lnTo>
                    <a:pt x="416" y="162"/>
                  </a:lnTo>
                  <a:lnTo>
                    <a:pt x="412" y="152"/>
                  </a:lnTo>
                  <a:lnTo>
                    <a:pt x="398" y="156"/>
                  </a:lnTo>
                  <a:lnTo>
                    <a:pt x="396" y="156"/>
                  </a:lnTo>
                  <a:lnTo>
                    <a:pt x="396" y="158"/>
                  </a:lnTo>
                  <a:lnTo>
                    <a:pt x="396" y="158"/>
                  </a:lnTo>
                  <a:lnTo>
                    <a:pt x="360" y="160"/>
                  </a:lnTo>
                  <a:lnTo>
                    <a:pt x="348" y="164"/>
                  </a:lnTo>
                  <a:lnTo>
                    <a:pt x="342" y="168"/>
                  </a:lnTo>
                  <a:lnTo>
                    <a:pt x="340" y="172"/>
                  </a:lnTo>
                  <a:lnTo>
                    <a:pt x="340" y="172"/>
                  </a:lnTo>
                  <a:lnTo>
                    <a:pt x="334" y="178"/>
                  </a:lnTo>
                  <a:lnTo>
                    <a:pt x="330" y="178"/>
                  </a:lnTo>
                  <a:lnTo>
                    <a:pt x="324" y="178"/>
                  </a:lnTo>
                  <a:lnTo>
                    <a:pt x="324" y="178"/>
                  </a:lnTo>
                  <a:lnTo>
                    <a:pt x="324" y="176"/>
                  </a:lnTo>
                  <a:lnTo>
                    <a:pt x="312" y="168"/>
                  </a:lnTo>
                  <a:lnTo>
                    <a:pt x="312" y="148"/>
                  </a:lnTo>
                  <a:lnTo>
                    <a:pt x="312" y="148"/>
                  </a:lnTo>
                  <a:lnTo>
                    <a:pt x="304" y="142"/>
                  </a:lnTo>
                  <a:lnTo>
                    <a:pt x="300" y="134"/>
                  </a:lnTo>
                  <a:lnTo>
                    <a:pt x="296" y="116"/>
                  </a:lnTo>
                  <a:lnTo>
                    <a:pt x="288" y="108"/>
                  </a:lnTo>
                  <a:lnTo>
                    <a:pt x="280" y="100"/>
                  </a:lnTo>
                  <a:lnTo>
                    <a:pt x="276" y="98"/>
                  </a:lnTo>
                  <a:lnTo>
                    <a:pt x="290" y="80"/>
                  </a:lnTo>
                  <a:lnTo>
                    <a:pt x="292" y="68"/>
                  </a:lnTo>
                  <a:lnTo>
                    <a:pt x="276" y="48"/>
                  </a:lnTo>
                  <a:lnTo>
                    <a:pt x="276" y="48"/>
                  </a:lnTo>
                  <a:lnTo>
                    <a:pt x="276" y="48"/>
                  </a:lnTo>
                  <a:lnTo>
                    <a:pt x="268" y="32"/>
                  </a:lnTo>
                  <a:lnTo>
                    <a:pt x="268" y="32"/>
                  </a:lnTo>
                  <a:lnTo>
                    <a:pt x="268" y="32"/>
                  </a:lnTo>
                  <a:lnTo>
                    <a:pt x="268" y="24"/>
                  </a:lnTo>
                  <a:lnTo>
                    <a:pt x="256" y="16"/>
                  </a:lnTo>
                  <a:lnTo>
                    <a:pt x="256" y="14"/>
                  </a:lnTo>
                  <a:lnTo>
                    <a:pt x="256" y="14"/>
                  </a:lnTo>
                  <a:lnTo>
                    <a:pt x="256" y="14"/>
                  </a:lnTo>
                  <a:lnTo>
                    <a:pt x="246" y="2"/>
                  </a:lnTo>
                  <a:lnTo>
                    <a:pt x="232" y="0"/>
                  </a:lnTo>
                  <a:lnTo>
                    <a:pt x="216" y="4"/>
                  </a:lnTo>
                  <a:lnTo>
                    <a:pt x="212" y="8"/>
                  </a:lnTo>
                  <a:lnTo>
                    <a:pt x="210" y="30"/>
                  </a:lnTo>
                  <a:lnTo>
                    <a:pt x="210" y="56"/>
                  </a:lnTo>
                  <a:lnTo>
                    <a:pt x="208" y="56"/>
                  </a:lnTo>
                  <a:lnTo>
                    <a:pt x="192" y="62"/>
                  </a:lnTo>
                  <a:lnTo>
                    <a:pt x="192" y="62"/>
                  </a:lnTo>
                  <a:lnTo>
                    <a:pt x="192" y="62"/>
                  </a:lnTo>
                  <a:lnTo>
                    <a:pt x="192" y="62"/>
                  </a:lnTo>
                  <a:lnTo>
                    <a:pt x="178" y="64"/>
                  </a:lnTo>
                  <a:lnTo>
                    <a:pt x="178" y="64"/>
                  </a:lnTo>
                  <a:lnTo>
                    <a:pt x="168" y="70"/>
                  </a:lnTo>
                  <a:lnTo>
                    <a:pt x="154" y="74"/>
                  </a:lnTo>
                  <a:lnTo>
                    <a:pt x="152" y="76"/>
                  </a:lnTo>
                  <a:lnTo>
                    <a:pt x="152" y="76"/>
                  </a:lnTo>
                  <a:lnTo>
                    <a:pt x="152" y="76"/>
                  </a:lnTo>
                  <a:lnTo>
                    <a:pt x="124" y="68"/>
                  </a:lnTo>
                  <a:lnTo>
                    <a:pt x="114" y="80"/>
                  </a:lnTo>
                  <a:lnTo>
                    <a:pt x="114" y="80"/>
                  </a:lnTo>
                  <a:lnTo>
                    <a:pt x="108" y="86"/>
                  </a:lnTo>
                  <a:lnTo>
                    <a:pt x="98" y="88"/>
                  </a:lnTo>
                  <a:lnTo>
                    <a:pt x="82" y="102"/>
                  </a:lnTo>
                  <a:lnTo>
                    <a:pt x="72" y="116"/>
                  </a:lnTo>
                  <a:lnTo>
                    <a:pt x="72" y="116"/>
                  </a:lnTo>
                  <a:lnTo>
                    <a:pt x="72" y="118"/>
                  </a:lnTo>
                  <a:lnTo>
                    <a:pt x="72" y="118"/>
                  </a:lnTo>
                  <a:lnTo>
                    <a:pt x="66" y="128"/>
                  </a:lnTo>
                  <a:lnTo>
                    <a:pt x="60" y="132"/>
                  </a:lnTo>
                  <a:lnTo>
                    <a:pt x="50" y="144"/>
                  </a:lnTo>
                  <a:lnTo>
                    <a:pt x="50" y="146"/>
                  </a:lnTo>
                  <a:lnTo>
                    <a:pt x="50" y="146"/>
                  </a:lnTo>
                  <a:lnTo>
                    <a:pt x="44" y="150"/>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72" y="312"/>
                  </a:lnTo>
                  <a:lnTo>
                    <a:pt x="380" y="320"/>
                  </a:lnTo>
                  <a:lnTo>
                    <a:pt x="388" y="330"/>
                  </a:lnTo>
                  <a:lnTo>
                    <a:pt x="398" y="340"/>
                  </a:lnTo>
                  <a:lnTo>
                    <a:pt x="404" y="338"/>
                  </a:lnTo>
                  <a:lnTo>
                    <a:pt x="412" y="324"/>
                  </a:lnTo>
                  <a:lnTo>
                    <a:pt x="430" y="336"/>
                  </a:lnTo>
                  <a:lnTo>
                    <a:pt x="430" y="336"/>
                  </a:lnTo>
                  <a:lnTo>
                    <a:pt x="432" y="336"/>
                  </a:lnTo>
                  <a:lnTo>
                    <a:pt x="432" y="336"/>
                  </a:lnTo>
                  <a:lnTo>
                    <a:pt x="444" y="352"/>
                  </a:lnTo>
                  <a:lnTo>
                    <a:pt x="480" y="380"/>
                  </a:lnTo>
                  <a:lnTo>
                    <a:pt x="480" y="380"/>
                  </a:lnTo>
                  <a:lnTo>
                    <a:pt x="492" y="392"/>
                  </a:lnTo>
                  <a:lnTo>
                    <a:pt x="522" y="382"/>
                  </a:lnTo>
                  <a:lnTo>
                    <a:pt x="524" y="406"/>
                  </a:lnTo>
                  <a:lnTo>
                    <a:pt x="538" y="420"/>
                  </a:lnTo>
                  <a:lnTo>
                    <a:pt x="538" y="420"/>
                  </a:lnTo>
                  <a:lnTo>
                    <a:pt x="538" y="420"/>
                  </a:lnTo>
                  <a:lnTo>
                    <a:pt x="548" y="436"/>
                  </a:lnTo>
                  <a:lnTo>
                    <a:pt x="548" y="438"/>
                  </a:lnTo>
                  <a:lnTo>
                    <a:pt x="548" y="438"/>
                  </a:lnTo>
                  <a:lnTo>
                    <a:pt x="548" y="440"/>
                  </a:lnTo>
                  <a:lnTo>
                    <a:pt x="560" y="494"/>
                  </a:lnTo>
                  <a:lnTo>
                    <a:pt x="572" y="516"/>
                  </a:lnTo>
                  <a:lnTo>
                    <a:pt x="556" y="558"/>
                  </a:lnTo>
                  <a:lnTo>
                    <a:pt x="556" y="560"/>
                  </a:lnTo>
                  <a:lnTo>
                    <a:pt x="544" y="564"/>
                  </a:lnTo>
                  <a:lnTo>
                    <a:pt x="544" y="576"/>
                  </a:lnTo>
                  <a:lnTo>
                    <a:pt x="542" y="576"/>
                  </a:lnTo>
                  <a:lnTo>
                    <a:pt x="528" y="598"/>
                  </a:lnTo>
                  <a:lnTo>
                    <a:pt x="528" y="598"/>
                  </a:lnTo>
                  <a:lnTo>
                    <a:pt x="508" y="600"/>
                  </a:lnTo>
                  <a:lnTo>
                    <a:pt x="488" y="616"/>
                  </a:lnTo>
                  <a:lnTo>
                    <a:pt x="488" y="616"/>
                  </a:lnTo>
                  <a:lnTo>
                    <a:pt x="494" y="620"/>
                  </a:lnTo>
                  <a:lnTo>
                    <a:pt x="500" y="622"/>
                  </a:lnTo>
                  <a:lnTo>
                    <a:pt x="500" y="622"/>
                  </a:lnTo>
                  <a:lnTo>
                    <a:pt x="504" y="626"/>
                  </a:lnTo>
                  <a:lnTo>
                    <a:pt x="508" y="630"/>
                  </a:lnTo>
                  <a:lnTo>
                    <a:pt x="508" y="634"/>
                  </a:lnTo>
                  <a:lnTo>
                    <a:pt x="504" y="642"/>
                  </a:lnTo>
                  <a:lnTo>
                    <a:pt x="504" y="644"/>
                  </a:lnTo>
                  <a:lnTo>
                    <a:pt x="492" y="656"/>
                  </a:lnTo>
                  <a:lnTo>
                    <a:pt x="490" y="656"/>
                  </a:lnTo>
                  <a:lnTo>
                    <a:pt x="490" y="658"/>
                  </a:lnTo>
                  <a:lnTo>
                    <a:pt x="488" y="658"/>
                  </a:lnTo>
                  <a:lnTo>
                    <a:pt x="488" y="658"/>
                  </a:lnTo>
                  <a:lnTo>
                    <a:pt x="450" y="652"/>
                  </a:lnTo>
                  <a:lnTo>
                    <a:pt x="448" y="666"/>
                  </a:lnTo>
                  <a:lnTo>
                    <a:pt x="452" y="696"/>
                  </a:lnTo>
                  <a:lnTo>
                    <a:pt x="484" y="708"/>
                  </a:lnTo>
                  <a:lnTo>
                    <a:pt x="484" y="710"/>
                  </a:lnTo>
                  <a:lnTo>
                    <a:pt x="484" y="710"/>
                  </a:lnTo>
                  <a:lnTo>
                    <a:pt x="496" y="706"/>
                  </a:lnTo>
                  <a:lnTo>
                    <a:pt x="498" y="706"/>
                  </a:lnTo>
                  <a:lnTo>
                    <a:pt x="500" y="704"/>
                  </a:lnTo>
                  <a:lnTo>
                    <a:pt x="500" y="706"/>
                  </a:lnTo>
                  <a:lnTo>
                    <a:pt x="500" y="706"/>
                  </a:lnTo>
                  <a:lnTo>
                    <a:pt x="510" y="712"/>
                  </a:lnTo>
                  <a:lnTo>
                    <a:pt x="524" y="712"/>
                  </a:lnTo>
                  <a:lnTo>
                    <a:pt x="528" y="710"/>
                  </a:lnTo>
                  <a:lnTo>
                    <a:pt x="524" y="696"/>
                  </a:lnTo>
                  <a:lnTo>
                    <a:pt x="524" y="696"/>
                  </a:lnTo>
                  <a:lnTo>
                    <a:pt x="524" y="696"/>
                  </a:lnTo>
                  <a:lnTo>
                    <a:pt x="520" y="680"/>
                  </a:lnTo>
                  <a:lnTo>
                    <a:pt x="520" y="678"/>
                  </a:lnTo>
                  <a:lnTo>
                    <a:pt x="520" y="676"/>
                  </a:lnTo>
                  <a:lnTo>
                    <a:pt x="520" y="676"/>
                  </a:lnTo>
                  <a:lnTo>
                    <a:pt x="520" y="676"/>
                  </a:lnTo>
                  <a:lnTo>
                    <a:pt x="526" y="670"/>
                  </a:lnTo>
                  <a:lnTo>
                    <a:pt x="528" y="668"/>
                  </a:lnTo>
                  <a:lnTo>
                    <a:pt x="528" y="668"/>
                  </a:lnTo>
                  <a:lnTo>
                    <a:pt x="528" y="668"/>
                  </a:lnTo>
                  <a:lnTo>
                    <a:pt x="536" y="656"/>
                  </a:lnTo>
                  <a:lnTo>
                    <a:pt x="538" y="654"/>
                  </a:lnTo>
                  <a:lnTo>
                    <a:pt x="552" y="644"/>
                  </a:lnTo>
                  <a:lnTo>
                    <a:pt x="552" y="644"/>
                  </a:lnTo>
                  <a:lnTo>
                    <a:pt x="552" y="642"/>
                  </a:lnTo>
                  <a:lnTo>
                    <a:pt x="554" y="642"/>
                  </a:lnTo>
                  <a:lnTo>
                    <a:pt x="554" y="642"/>
                  </a:lnTo>
                  <a:lnTo>
                    <a:pt x="572" y="640"/>
                  </a:lnTo>
                  <a:lnTo>
                    <a:pt x="572" y="644"/>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4"/>
                  </a:lnTo>
                  <a:lnTo>
                    <a:pt x="668" y="726"/>
                  </a:lnTo>
                  <a:lnTo>
                    <a:pt x="668" y="732"/>
                  </a:lnTo>
                  <a:lnTo>
                    <a:pt x="668" y="740"/>
                  </a:lnTo>
                  <a:lnTo>
                    <a:pt x="664" y="756"/>
                  </a:lnTo>
                  <a:lnTo>
                    <a:pt x="670" y="760"/>
                  </a:lnTo>
                  <a:lnTo>
                    <a:pt x="670" y="760"/>
                  </a:lnTo>
                  <a:lnTo>
                    <a:pt x="678" y="760"/>
                  </a:lnTo>
                  <a:lnTo>
                    <a:pt x="684" y="762"/>
                  </a:lnTo>
                  <a:lnTo>
                    <a:pt x="688" y="764"/>
                  </a:lnTo>
                  <a:lnTo>
                    <a:pt x="706" y="772"/>
                  </a:lnTo>
                  <a:lnTo>
                    <a:pt x="716" y="764"/>
                  </a:lnTo>
                  <a:lnTo>
                    <a:pt x="728" y="750"/>
                  </a:lnTo>
                  <a:lnTo>
                    <a:pt x="730" y="744"/>
                  </a:lnTo>
                  <a:lnTo>
                    <a:pt x="730" y="744"/>
                  </a:lnTo>
                  <a:lnTo>
                    <a:pt x="732" y="742"/>
                  </a:lnTo>
                  <a:lnTo>
                    <a:pt x="734" y="740"/>
                  </a:lnTo>
                  <a:lnTo>
                    <a:pt x="734" y="740"/>
                  </a:lnTo>
                  <a:lnTo>
                    <a:pt x="730" y="722"/>
                  </a:lnTo>
                  <a:lnTo>
                    <a:pt x="728" y="714"/>
                  </a:lnTo>
                  <a:lnTo>
                    <a:pt x="728" y="712"/>
                  </a:lnTo>
                  <a:lnTo>
                    <a:pt x="728" y="712"/>
                  </a:lnTo>
                  <a:lnTo>
                    <a:pt x="728" y="712"/>
                  </a:lnTo>
                  <a:lnTo>
                    <a:pt x="728" y="710"/>
                  </a:lnTo>
                  <a:lnTo>
                    <a:pt x="736" y="700"/>
                  </a:lnTo>
                  <a:lnTo>
                    <a:pt x="736" y="700"/>
                  </a:lnTo>
                  <a:lnTo>
                    <a:pt x="736" y="700"/>
                  </a:lnTo>
                  <a:lnTo>
                    <a:pt x="748" y="690"/>
                  </a:lnTo>
                  <a:lnTo>
                    <a:pt x="750" y="690"/>
                  </a:lnTo>
                  <a:lnTo>
                    <a:pt x="776" y="690"/>
                  </a:lnTo>
                  <a:lnTo>
                    <a:pt x="780" y="688"/>
                  </a:lnTo>
                  <a:lnTo>
                    <a:pt x="780" y="676"/>
                  </a:lnTo>
                  <a:lnTo>
                    <a:pt x="776" y="664"/>
                  </a:lnTo>
                  <a:lnTo>
                    <a:pt x="766" y="648"/>
                  </a:lnTo>
                  <a:lnTo>
                    <a:pt x="766" y="648"/>
                  </a:lnTo>
                  <a:lnTo>
                    <a:pt x="766" y="648"/>
                  </a:lnTo>
                  <a:lnTo>
                    <a:pt x="766" y="628"/>
                  </a:lnTo>
                  <a:lnTo>
                    <a:pt x="766" y="626"/>
                  </a:lnTo>
                  <a:lnTo>
                    <a:pt x="766" y="626"/>
                  </a:lnTo>
                  <a:lnTo>
                    <a:pt x="770" y="614"/>
                  </a:lnTo>
                  <a:lnTo>
                    <a:pt x="770" y="614"/>
                  </a:lnTo>
                  <a:lnTo>
                    <a:pt x="772" y="614"/>
                  </a:lnTo>
                  <a:lnTo>
                    <a:pt x="772" y="614"/>
                  </a:lnTo>
                  <a:lnTo>
                    <a:pt x="792" y="582"/>
                  </a:lnTo>
                  <a:lnTo>
                    <a:pt x="794" y="582"/>
                  </a:lnTo>
                  <a:lnTo>
                    <a:pt x="794" y="582"/>
                  </a:lnTo>
                  <a:lnTo>
                    <a:pt x="796" y="580"/>
                  </a:lnTo>
                  <a:lnTo>
                    <a:pt x="800" y="580"/>
                  </a:lnTo>
                  <a:lnTo>
                    <a:pt x="808" y="582"/>
                  </a:lnTo>
                  <a:lnTo>
                    <a:pt x="828" y="592"/>
                  </a:lnTo>
                  <a:lnTo>
                    <a:pt x="840" y="596"/>
                  </a:lnTo>
                  <a:lnTo>
                    <a:pt x="840" y="590"/>
                  </a:lnTo>
                  <a:lnTo>
                    <a:pt x="838" y="588"/>
                  </a:lnTo>
                  <a:lnTo>
                    <a:pt x="838" y="586"/>
                  </a:lnTo>
                  <a:lnTo>
                    <a:pt x="838" y="586"/>
                  </a:lnTo>
                  <a:lnTo>
                    <a:pt x="840" y="580"/>
                  </a:lnTo>
                  <a:lnTo>
                    <a:pt x="846" y="572"/>
                  </a:lnTo>
                  <a:lnTo>
                    <a:pt x="860" y="562"/>
                  </a:lnTo>
                  <a:lnTo>
                    <a:pt x="860" y="562"/>
                  </a:lnTo>
                  <a:lnTo>
                    <a:pt x="860" y="562"/>
                  </a:lnTo>
                  <a:lnTo>
                    <a:pt x="860" y="560"/>
                  </a:lnTo>
                  <a:lnTo>
                    <a:pt x="860" y="560"/>
                  </a:lnTo>
                  <a:lnTo>
                    <a:pt x="876" y="556"/>
                  </a:lnTo>
                  <a:lnTo>
                    <a:pt x="890" y="556"/>
                  </a:lnTo>
                  <a:lnTo>
                    <a:pt x="892" y="556"/>
                  </a:lnTo>
                  <a:lnTo>
                    <a:pt x="892" y="556"/>
                  </a:lnTo>
                  <a:lnTo>
                    <a:pt x="900" y="556"/>
                  </a:lnTo>
                  <a:lnTo>
                    <a:pt x="904" y="536"/>
                  </a:lnTo>
                  <a:lnTo>
                    <a:pt x="904" y="524"/>
                  </a:lnTo>
                  <a:lnTo>
                    <a:pt x="904" y="524"/>
                  </a:lnTo>
                  <a:lnTo>
                    <a:pt x="906" y="512"/>
                  </a:lnTo>
                  <a:lnTo>
                    <a:pt x="906" y="510"/>
                  </a:lnTo>
                  <a:lnTo>
                    <a:pt x="908" y="508"/>
                  </a:lnTo>
                  <a:lnTo>
                    <a:pt x="912" y="496"/>
                  </a:lnTo>
                  <a:lnTo>
                    <a:pt x="906" y="488"/>
                  </a:lnTo>
                  <a:lnTo>
                    <a:pt x="896" y="480"/>
                  </a:lnTo>
                  <a:lnTo>
                    <a:pt x="876" y="476"/>
                  </a:lnTo>
                  <a:lnTo>
                    <a:pt x="876" y="476"/>
                  </a:lnTo>
                  <a:lnTo>
                    <a:pt x="868" y="472"/>
                  </a:lnTo>
                  <a:lnTo>
                    <a:pt x="852" y="460"/>
                  </a:lnTo>
                  <a:lnTo>
                    <a:pt x="840" y="456"/>
                  </a:lnTo>
                  <a:lnTo>
                    <a:pt x="840" y="456"/>
                  </a:lnTo>
                  <a:lnTo>
                    <a:pt x="840" y="454"/>
                  </a:lnTo>
                  <a:lnTo>
                    <a:pt x="824" y="436"/>
                  </a:lnTo>
                  <a:lnTo>
                    <a:pt x="812" y="436"/>
                  </a:lnTo>
                  <a:lnTo>
                    <a:pt x="810" y="436"/>
                  </a:lnTo>
                  <a:lnTo>
                    <a:pt x="810" y="436"/>
                  </a:lnTo>
                  <a:lnTo>
                    <a:pt x="798" y="430"/>
                  </a:lnTo>
                  <a:lnTo>
                    <a:pt x="790" y="440"/>
                  </a:lnTo>
                  <a:lnTo>
                    <a:pt x="788" y="476"/>
                  </a:lnTo>
                  <a:lnTo>
                    <a:pt x="792" y="492"/>
                  </a:lnTo>
                  <a:lnTo>
                    <a:pt x="796" y="492"/>
                  </a:lnTo>
                  <a:lnTo>
                    <a:pt x="798" y="492"/>
                  </a:lnTo>
                  <a:lnTo>
                    <a:pt x="808" y="496"/>
                  </a:lnTo>
                  <a:lnTo>
                    <a:pt x="808" y="496"/>
                  </a:lnTo>
                  <a:lnTo>
                    <a:pt x="808" y="496"/>
                  </a:lnTo>
                  <a:lnTo>
                    <a:pt x="814" y="510"/>
                  </a:lnTo>
                  <a:lnTo>
                    <a:pt x="816" y="510"/>
                  </a:lnTo>
                  <a:lnTo>
                    <a:pt x="816" y="512"/>
                  </a:lnTo>
                  <a:lnTo>
                    <a:pt x="816" y="512"/>
                  </a:lnTo>
                  <a:lnTo>
                    <a:pt x="816" y="512"/>
                  </a:lnTo>
                  <a:lnTo>
                    <a:pt x="812" y="536"/>
                  </a:lnTo>
                  <a:lnTo>
                    <a:pt x="812" y="538"/>
                  </a:lnTo>
                  <a:lnTo>
                    <a:pt x="812" y="540"/>
                  </a:lnTo>
                  <a:lnTo>
                    <a:pt x="812" y="540"/>
                  </a:lnTo>
                  <a:lnTo>
                    <a:pt x="812" y="540"/>
                  </a:lnTo>
                  <a:lnTo>
                    <a:pt x="800" y="546"/>
                  </a:lnTo>
                  <a:lnTo>
                    <a:pt x="798" y="548"/>
                  </a:lnTo>
                  <a:lnTo>
                    <a:pt x="798" y="546"/>
                  </a:lnTo>
                  <a:lnTo>
                    <a:pt x="796" y="546"/>
                  </a:lnTo>
                  <a:lnTo>
                    <a:pt x="792" y="544"/>
                  </a:lnTo>
                  <a:lnTo>
                    <a:pt x="778" y="550"/>
                  </a:lnTo>
                  <a:lnTo>
                    <a:pt x="778" y="550"/>
                  </a:lnTo>
                  <a:lnTo>
                    <a:pt x="778" y="552"/>
                  </a:lnTo>
                  <a:lnTo>
                    <a:pt x="780" y="552"/>
                  </a:lnTo>
                  <a:lnTo>
                    <a:pt x="782" y="574"/>
                  </a:lnTo>
                  <a:lnTo>
                    <a:pt x="782" y="574"/>
                  </a:lnTo>
                  <a:lnTo>
                    <a:pt x="780" y="578"/>
                  </a:lnTo>
                  <a:lnTo>
                    <a:pt x="776" y="580"/>
                  </a:lnTo>
                  <a:lnTo>
                    <a:pt x="768" y="580"/>
                  </a:lnTo>
                  <a:lnTo>
                    <a:pt x="768" y="580"/>
                  </a:lnTo>
                  <a:lnTo>
                    <a:pt x="762" y="578"/>
                  </a:lnTo>
                  <a:lnTo>
                    <a:pt x="758" y="576"/>
                  </a:lnTo>
                  <a:lnTo>
                    <a:pt x="748" y="568"/>
                  </a:lnTo>
                  <a:lnTo>
                    <a:pt x="748" y="568"/>
                  </a:lnTo>
                  <a:lnTo>
                    <a:pt x="746" y="568"/>
                  </a:lnTo>
                  <a:lnTo>
                    <a:pt x="746" y="566"/>
                  </a:lnTo>
                  <a:lnTo>
                    <a:pt x="740" y="552"/>
                  </a:lnTo>
                  <a:lnTo>
                    <a:pt x="740" y="552"/>
                  </a:lnTo>
                  <a:lnTo>
                    <a:pt x="736" y="550"/>
                  </a:lnTo>
                  <a:lnTo>
                    <a:pt x="728" y="546"/>
                  </a:lnTo>
                  <a:lnTo>
                    <a:pt x="726" y="546"/>
                  </a:lnTo>
                  <a:lnTo>
                    <a:pt x="726" y="546"/>
                  </a:lnTo>
                  <a:lnTo>
                    <a:pt x="714" y="538"/>
                  </a:lnTo>
                  <a:lnTo>
                    <a:pt x="712" y="538"/>
                  </a:lnTo>
                  <a:lnTo>
                    <a:pt x="712" y="536"/>
                  </a:lnTo>
                  <a:lnTo>
                    <a:pt x="712" y="536"/>
                  </a:lnTo>
                  <a:lnTo>
                    <a:pt x="710" y="524"/>
                  </a:lnTo>
                  <a:lnTo>
                    <a:pt x="712" y="512"/>
                  </a:lnTo>
                  <a:lnTo>
                    <a:pt x="712" y="512"/>
                  </a:lnTo>
                  <a:lnTo>
                    <a:pt x="712" y="512"/>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8" y="434"/>
                  </a:lnTo>
                  <a:lnTo>
                    <a:pt x="682" y="420"/>
                  </a:lnTo>
                  <a:lnTo>
                    <a:pt x="652" y="416"/>
                  </a:lnTo>
                  <a:lnTo>
                    <a:pt x="652" y="416"/>
                  </a:lnTo>
                  <a:lnTo>
                    <a:pt x="644" y="410"/>
                  </a:lnTo>
                  <a:lnTo>
                    <a:pt x="638" y="402"/>
                  </a:lnTo>
                  <a:lnTo>
                    <a:pt x="624" y="402"/>
                  </a:lnTo>
                  <a:lnTo>
                    <a:pt x="624" y="402"/>
                  </a:lnTo>
                  <a:lnTo>
                    <a:pt x="618" y="398"/>
                  </a:lnTo>
                  <a:lnTo>
                    <a:pt x="610" y="392"/>
                  </a:lnTo>
                  <a:lnTo>
                    <a:pt x="608" y="390"/>
                  </a:lnTo>
                  <a:lnTo>
                    <a:pt x="608" y="390"/>
                  </a:lnTo>
                  <a:lnTo>
                    <a:pt x="604" y="384"/>
                  </a:lnTo>
                  <a:lnTo>
                    <a:pt x="598" y="376"/>
                  </a:lnTo>
                  <a:lnTo>
                    <a:pt x="598" y="376"/>
                  </a:lnTo>
                  <a:lnTo>
                    <a:pt x="598" y="376"/>
                  </a:lnTo>
                  <a:lnTo>
                    <a:pt x="596" y="362"/>
                  </a:lnTo>
                  <a:lnTo>
                    <a:pt x="596" y="362"/>
                  </a:lnTo>
                  <a:lnTo>
                    <a:pt x="596" y="362"/>
                  </a:lnTo>
                  <a:lnTo>
                    <a:pt x="596" y="360"/>
                  </a:lnTo>
                  <a:lnTo>
                    <a:pt x="596" y="360"/>
                  </a:lnTo>
                  <a:lnTo>
                    <a:pt x="600" y="336"/>
                  </a:lnTo>
                  <a:lnTo>
                    <a:pt x="600" y="336"/>
                  </a:lnTo>
                  <a:lnTo>
                    <a:pt x="604" y="324"/>
                  </a:lnTo>
                  <a:lnTo>
                    <a:pt x="604" y="324"/>
                  </a:lnTo>
                  <a:lnTo>
                    <a:pt x="604" y="324"/>
                  </a:lnTo>
                  <a:lnTo>
                    <a:pt x="606" y="324"/>
                  </a:lnTo>
                  <a:lnTo>
                    <a:pt x="636" y="310"/>
                  </a:lnTo>
                  <a:lnTo>
                    <a:pt x="648" y="296"/>
                  </a:lnTo>
                  <a:lnTo>
                    <a:pt x="650" y="284"/>
                  </a:lnTo>
                  <a:lnTo>
                    <a:pt x="648" y="276"/>
                  </a:lnTo>
                  <a:lnTo>
                    <a:pt x="648" y="276"/>
                  </a:lnTo>
                  <a:lnTo>
                    <a:pt x="644" y="262"/>
                  </a:lnTo>
                  <a:lnTo>
                    <a:pt x="640" y="254"/>
                  </a:lnTo>
                  <a:lnTo>
                    <a:pt x="634" y="256"/>
                  </a:lnTo>
                  <a:lnTo>
                    <a:pt x="624" y="254"/>
                  </a:lnTo>
                  <a:lnTo>
                    <a:pt x="624" y="254"/>
                  </a:lnTo>
                  <a:lnTo>
                    <a:pt x="616" y="260"/>
                  </a:lnTo>
                  <a:lnTo>
                    <a:pt x="606" y="272"/>
                  </a:lnTo>
                  <a:lnTo>
                    <a:pt x="592" y="286"/>
                  </a:lnTo>
                  <a:lnTo>
                    <a:pt x="592" y="286"/>
                  </a:lnTo>
                  <a:lnTo>
                    <a:pt x="590" y="286"/>
                  </a:lnTo>
                  <a:lnTo>
                    <a:pt x="590" y="286"/>
                  </a:lnTo>
                  <a:lnTo>
                    <a:pt x="578" y="290"/>
                  </a:lnTo>
                  <a:lnTo>
                    <a:pt x="568" y="288"/>
                  </a:lnTo>
                  <a:lnTo>
                    <a:pt x="542" y="280"/>
                  </a:lnTo>
                  <a:close/>
                </a:path>
              </a:pathLst>
            </a:custGeom>
            <a:solidFill>
              <a:schemeClr val="accent2"/>
            </a:solidFill>
            <a:ln>
              <a:noFill/>
            </a:ln>
          </p:spPr>
          <p:txBody>
            <a:bodyPr/>
            <a:lstStyle/>
            <a:p>
              <a:pPr eaLnBrk="1" fontAlgn="auto" hangingPunct="1">
                <a:spcBef>
                  <a:spcPts val="0"/>
                </a:spcBef>
                <a:spcAft>
                  <a:spcPts val="0"/>
                </a:spcAft>
                <a:defRPr/>
              </a:pPr>
              <a:endParaRPr lang="zh-CN" altLang="en-US" sz="1400">
                <a:solidFill>
                  <a:schemeClr val="tx1">
                    <a:lumMod val="50000"/>
                    <a:lumOff val="50000"/>
                  </a:schemeClr>
                </a:solidFill>
                <a:latin typeface="+mn-lt"/>
                <a:ea typeface="+mn-ea"/>
              </a:endParaRPr>
            </a:p>
          </p:txBody>
        </p:sp>
        <p:sp>
          <p:nvSpPr>
            <p:cNvPr id="15" name="MH_Other_4"/>
            <p:cNvSpPr>
              <a:spLocks/>
            </p:cNvSpPr>
            <p:nvPr>
              <p:custDataLst>
                <p:tags r:id="rId21"/>
              </p:custDataLst>
            </p:nvPr>
          </p:nvSpPr>
          <p:spPr bwMode="auto">
            <a:xfrm>
              <a:off x="4548075" y="3061020"/>
              <a:ext cx="247916" cy="366537"/>
            </a:xfrm>
            <a:custGeom>
              <a:avLst/>
              <a:gdLst>
                <a:gd name="T0" fmla="*/ 92 w 184"/>
                <a:gd name="T1" fmla="*/ 58 h 304"/>
                <a:gd name="T2" fmla="*/ 92 w 184"/>
                <a:gd name="T3" fmla="*/ 86 h 304"/>
                <a:gd name="T4" fmla="*/ 84 w 184"/>
                <a:gd name="T5" fmla="*/ 108 h 304"/>
                <a:gd name="T6" fmla="*/ 84 w 184"/>
                <a:gd name="T7" fmla="*/ 112 h 304"/>
                <a:gd name="T8" fmla="*/ 80 w 184"/>
                <a:gd name="T9" fmla="*/ 120 h 304"/>
                <a:gd name="T10" fmla="*/ 76 w 184"/>
                <a:gd name="T11" fmla="*/ 124 h 304"/>
                <a:gd name="T12" fmla="*/ 74 w 184"/>
                <a:gd name="T13" fmla="*/ 122 h 304"/>
                <a:gd name="T14" fmla="*/ 44 w 184"/>
                <a:gd name="T15" fmla="*/ 130 h 304"/>
                <a:gd name="T16" fmla="*/ 12 w 184"/>
                <a:gd name="T17" fmla="*/ 134 h 304"/>
                <a:gd name="T18" fmla="*/ 8 w 184"/>
                <a:gd name="T19" fmla="*/ 140 h 304"/>
                <a:gd name="T20" fmla="*/ 38 w 184"/>
                <a:gd name="T21" fmla="*/ 144 h 304"/>
                <a:gd name="T22" fmla="*/ 40 w 184"/>
                <a:gd name="T23" fmla="*/ 144 h 304"/>
                <a:gd name="T24" fmla="*/ 48 w 184"/>
                <a:gd name="T25" fmla="*/ 162 h 304"/>
                <a:gd name="T26" fmla="*/ 56 w 184"/>
                <a:gd name="T27" fmla="*/ 168 h 304"/>
                <a:gd name="T28" fmla="*/ 60 w 184"/>
                <a:gd name="T29" fmla="*/ 184 h 304"/>
                <a:gd name="T30" fmla="*/ 70 w 184"/>
                <a:gd name="T31" fmla="*/ 216 h 304"/>
                <a:gd name="T32" fmla="*/ 72 w 184"/>
                <a:gd name="T33" fmla="*/ 216 h 304"/>
                <a:gd name="T34" fmla="*/ 76 w 184"/>
                <a:gd name="T35" fmla="*/ 232 h 304"/>
                <a:gd name="T36" fmla="*/ 72 w 184"/>
                <a:gd name="T37" fmla="*/ 248 h 304"/>
                <a:gd name="T38" fmla="*/ 72 w 184"/>
                <a:gd name="T39" fmla="*/ 264 h 304"/>
                <a:gd name="T40" fmla="*/ 82 w 184"/>
                <a:gd name="T41" fmla="*/ 270 h 304"/>
                <a:gd name="T42" fmla="*/ 100 w 184"/>
                <a:gd name="T43" fmla="*/ 280 h 304"/>
                <a:gd name="T44" fmla="*/ 106 w 184"/>
                <a:gd name="T45" fmla="*/ 292 h 304"/>
                <a:gd name="T46" fmla="*/ 116 w 184"/>
                <a:gd name="T47" fmla="*/ 302 h 304"/>
                <a:gd name="T48" fmla="*/ 124 w 184"/>
                <a:gd name="T49" fmla="*/ 304 h 304"/>
                <a:gd name="T50" fmla="*/ 122 w 184"/>
                <a:gd name="T51" fmla="*/ 288 h 304"/>
                <a:gd name="T52" fmla="*/ 122 w 184"/>
                <a:gd name="T53" fmla="*/ 278 h 304"/>
                <a:gd name="T54" fmla="*/ 126 w 184"/>
                <a:gd name="T55" fmla="*/ 274 h 304"/>
                <a:gd name="T56" fmla="*/ 140 w 184"/>
                <a:gd name="T57" fmla="*/ 268 h 304"/>
                <a:gd name="T58" fmla="*/ 142 w 184"/>
                <a:gd name="T59" fmla="*/ 268 h 304"/>
                <a:gd name="T60" fmla="*/ 144 w 184"/>
                <a:gd name="T61" fmla="*/ 268 h 304"/>
                <a:gd name="T62" fmla="*/ 156 w 184"/>
                <a:gd name="T63" fmla="*/ 266 h 304"/>
                <a:gd name="T64" fmla="*/ 158 w 184"/>
                <a:gd name="T65" fmla="*/ 244 h 304"/>
                <a:gd name="T66" fmla="*/ 148 w 184"/>
                <a:gd name="T67" fmla="*/ 232 h 304"/>
                <a:gd name="T68" fmla="*/ 138 w 184"/>
                <a:gd name="T69" fmla="*/ 232 h 304"/>
                <a:gd name="T70" fmla="*/ 132 w 184"/>
                <a:gd name="T71" fmla="*/ 210 h 304"/>
                <a:gd name="T72" fmla="*/ 136 w 184"/>
                <a:gd name="T73" fmla="*/ 168 h 304"/>
                <a:gd name="T74" fmla="*/ 164 w 184"/>
                <a:gd name="T75" fmla="*/ 160 h 304"/>
                <a:gd name="T76" fmla="*/ 184 w 184"/>
                <a:gd name="T77" fmla="*/ 108 h 304"/>
                <a:gd name="T78" fmla="*/ 180 w 184"/>
                <a:gd name="T79" fmla="*/ 100 h 304"/>
                <a:gd name="T80" fmla="*/ 168 w 184"/>
                <a:gd name="T81" fmla="*/ 96 h 304"/>
                <a:gd name="T82" fmla="*/ 166 w 184"/>
                <a:gd name="T83" fmla="*/ 96 h 304"/>
                <a:gd name="T84" fmla="*/ 152 w 184"/>
                <a:gd name="T85" fmla="*/ 96 h 304"/>
                <a:gd name="T86" fmla="*/ 144 w 184"/>
                <a:gd name="T87" fmla="*/ 84 h 304"/>
                <a:gd name="T88" fmla="*/ 142 w 184"/>
                <a:gd name="T89" fmla="*/ 84 h 304"/>
                <a:gd name="T90" fmla="*/ 146 w 184"/>
                <a:gd name="T91" fmla="*/ 52 h 304"/>
                <a:gd name="T92" fmla="*/ 148 w 184"/>
                <a:gd name="T93" fmla="*/ 48 h 304"/>
                <a:gd name="T94" fmla="*/ 152 w 184"/>
                <a:gd name="T95" fmla="*/ 36 h 304"/>
                <a:gd name="T96" fmla="*/ 156 w 184"/>
                <a:gd name="T97" fmla="*/ 20 h 304"/>
                <a:gd name="T98" fmla="*/ 128 w 184"/>
                <a:gd name="T99" fmla="*/ 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4" h="304">
                  <a:moveTo>
                    <a:pt x="108" y="18"/>
                  </a:moveTo>
                  <a:lnTo>
                    <a:pt x="92" y="58"/>
                  </a:lnTo>
                  <a:lnTo>
                    <a:pt x="92" y="84"/>
                  </a:lnTo>
                  <a:lnTo>
                    <a:pt x="92" y="86"/>
                  </a:lnTo>
                  <a:lnTo>
                    <a:pt x="84" y="100"/>
                  </a:lnTo>
                  <a:lnTo>
                    <a:pt x="84" y="108"/>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12" y="134"/>
                  </a:lnTo>
                  <a:lnTo>
                    <a:pt x="0" y="134"/>
                  </a:lnTo>
                  <a:lnTo>
                    <a:pt x="8" y="140"/>
                  </a:lnTo>
                  <a:lnTo>
                    <a:pt x="36" y="144"/>
                  </a:lnTo>
                  <a:lnTo>
                    <a:pt x="38" y="144"/>
                  </a:lnTo>
                  <a:lnTo>
                    <a:pt x="40" y="144"/>
                  </a:lnTo>
                  <a:lnTo>
                    <a:pt x="40" y="144"/>
                  </a:lnTo>
                  <a:lnTo>
                    <a:pt x="40" y="144"/>
                  </a:lnTo>
                  <a:lnTo>
                    <a:pt x="48" y="162"/>
                  </a:lnTo>
                  <a:lnTo>
                    <a:pt x="56" y="168"/>
                  </a:lnTo>
                  <a:lnTo>
                    <a:pt x="56" y="168"/>
                  </a:lnTo>
                  <a:lnTo>
                    <a:pt x="60" y="174"/>
                  </a:lnTo>
                  <a:lnTo>
                    <a:pt x="60" y="184"/>
                  </a:lnTo>
                  <a:lnTo>
                    <a:pt x="60" y="206"/>
                  </a:lnTo>
                  <a:lnTo>
                    <a:pt x="70" y="216"/>
                  </a:lnTo>
                  <a:lnTo>
                    <a:pt x="72" y="216"/>
                  </a:lnTo>
                  <a:lnTo>
                    <a:pt x="72" y="216"/>
                  </a:lnTo>
                  <a:lnTo>
                    <a:pt x="72" y="216"/>
                  </a:lnTo>
                  <a:lnTo>
                    <a:pt x="76" y="232"/>
                  </a:lnTo>
                  <a:lnTo>
                    <a:pt x="76" y="240"/>
                  </a:lnTo>
                  <a:lnTo>
                    <a:pt x="72" y="248"/>
                  </a:lnTo>
                  <a:lnTo>
                    <a:pt x="70" y="256"/>
                  </a:lnTo>
                  <a:lnTo>
                    <a:pt x="72" y="264"/>
                  </a:lnTo>
                  <a:lnTo>
                    <a:pt x="82" y="270"/>
                  </a:lnTo>
                  <a:lnTo>
                    <a:pt x="82" y="270"/>
                  </a:lnTo>
                  <a:lnTo>
                    <a:pt x="94" y="276"/>
                  </a:lnTo>
                  <a:lnTo>
                    <a:pt x="100" y="280"/>
                  </a:lnTo>
                  <a:lnTo>
                    <a:pt x="106" y="292"/>
                  </a:lnTo>
                  <a:lnTo>
                    <a:pt x="106" y="292"/>
                  </a:lnTo>
                  <a:lnTo>
                    <a:pt x="114" y="298"/>
                  </a:lnTo>
                  <a:lnTo>
                    <a:pt x="116" y="302"/>
                  </a:lnTo>
                  <a:lnTo>
                    <a:pt x="124" y="304"/>
                  </a:lnTo>
                  <a:lnTo>
                    <a:pt x="124" y="304"/>
                  </a:lnTo>
                  <a:lnTo>
                    <a:pt x="122" y="288"/>
                  </a:lnTo>
                  <a:lnTo>
                    <a:pt x="122" y="288"/>
                  </a:lnTo>
                  <a:lnTo>
                    <a:pt x="122" y="282"/>
                  </a:lnTo>
                  <a:lnTo>
                    <a:pt x="122" y="278"/>
                  </a:lnTo>
                  <a:lnTo>
                    <a:pt x="122" y="278"/>
                  </a:lnTo>
                  <a:lnTo>
                    <a:pt x="126" y="274"/>
                  </a:lnTo>
                  <a:lnTo>
                    <a:pt x="128" y="272"/>
                  </a:lnTo>
                  <a:lnTo>
                    <a:pt x="140" y="268"/>
                  </a:lnTo>
                  <a:lnTo>
                    <a:pt x="140" y="268"/>
                  </a:lnTo>
                  <a:lnTo>
                    <a:pt x="142"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4" y="108"/>
                  </a:lnTo>
                  <a:lnTo>
                    <a:pt x="180" y="100"/>
                  </a:lnTo>
                  <a:lnTo>
                    <a:pt x="174" y="96"/>
                  </a:lnTo>
                  <a:lnTo>
                    <a:pt x="168" y="96"/>
                  </a:lnTo>
                  <a:lnTo>
                    <a:pt x="168" y="96"/>
                  </a:lnTo>
                  <a:lnTo>
                    <a:pt x="166" y="96"/>
                  </a:lnTo>
                  <a:lnTo>
                    <a:pt x="154" y="98"/>
                  </a:lnTo>
                  <a:lnTo>
                    <a:pt x="152" y="96"/>
                  </a:lnTo>
                  <a:lnTo>
                    <a:pt x="152" y="96"/>
                  </a:lnTo>
                  <a:lnTo>
                    <a:pt x="144" y="84"/>
                  </a:lnTo>
                  <a:lnTo>
                    <a:pt x="144" y="84"/>
                  </a:lnTo>
                  <a:lnTo>
                    <a:pt x="142" y="84"/>
                  </a:lnTo>
                  <a:lnTo>
                    <a:pt x="142" y="64"/>
                  </a:lnTo>
                  <a:lnTo>
                    <a:pt x="146" y="52"/>
                  </a:lnTo>
                  <a:lnTo>
                    <a:pt x="148" y="48"/>
                  </a:lnTo>
                  <a:lnTo>
                    <a:pt x="148" y="48"/>
                  </a:lnTo>
                  <a:lnTo>
                    <a:pt x="150" y="42"/>
                  </a:lnTo>
                  <a:lnTo>
                    <a:pt x="152" y="36"/>
                  </a:lnTo>
                  <a:lnTo>
                    <a:pt x="156" y="32"/>
                  </a:lnTo>
                  <a:lnTo>
                    <a:pt x="156" y="20"/>
                  </a:lnTo>
                  <a:lnTo>
                    <a:pt x="144" y="8"/>
                  </a:lnTo>
                  <a:lnTo>
                    <a:pt x="128" y="0"/>
                  </a:lnTo>
                  <a:lnTo>
                    <a:pt x="108" y="18"/>
                  </a:lnTo>
                  <a:close/>
                </a:path>
              </a:pathLst>
            </a:custGeom>
            <a:solidFill>
              <a:schemeClr val="accent2"/>
            </a:solidFill>
            <a:ln>
              <a:noFill/>
            </a:ln>
          </p:spPr>
          <p:txBody>
            <a:bodyPr/>
            <a:lstStyle/>
            <a:p>
              <a:pPr eaLnBrk="1" fontAlgn="auto" hangingPunct="1">
                <a:spcBef>
                  <a:spcPts val="0"/>
                </a:spcBef>
                <a:spcAft>
                  <a:spcPts val="0"/>
                </a:spcAft>
                <a:defRPr/>
              </a:pPr>
              <a:endParaRPr lang="zh-CN" altLang="en-US" sz="1400">
                <a:solidFill>
                  <a:schemeClr val="tx1">
                    <a:lumMod val="50000"/>
                    <a:lumOff val="50000"/>
                  </a:schemeClr>
                </a:solidFill>
                <a:latin typeface="+mn-lt"/>
                <a:ea typeface="+mn-ea"/>
              </a:endParaRPr>
            </a:p>
          </p:txBody>
        </p:sp>
        <p:sp>
          <p:nvSpPr>
            <p:cNvPr id="3078" name="MH_Other_5"/>
            <p:cNvSpPr>
              <a:spLocks/>
            </p:cNvSpPr>
            <p:nvPr>
              <p:custDataLst>
                <p:tags r:id="rId22"/>
              </p:custDataLst>
            </p:nvPr>
          </p:nvSpPr>
          <p:spPr bwMode="auto">
            <a:xfrm>
              <a:off x="2210121" y="2096743"/>
              <a:ext cx="1751103" cy="1188425"/>
            </a:xfrm>
            <a:custGeom>
              <a:avLst/>
              <a:gdLst>
                <a:gd name="T0" fmla="*/ 2147483646 w 1304"/>
                <a:gd name="T1" fmla="*/ 2147483646 h 986"/>
                <a:gd name="T2" fmla="*/ 2147483646 w 1304"/>
                <a:gd name="T3" fmla="*/ 2147483646 h 986"/>
                <a:gd name="T4" fmla="*/ 2147483646 w 1304"/>
                <a:gd name="T5" fmla="*/ 2147483646 h 986"/>
                <a:gd name="T6" fmla="*/ 2147483646 w 1304"/>
                <a:gd name="T7" fmla="*/ 2147483646 h 986"/>
                <a:gd name="T8" fmla="*/ 2147483646 w 1304"/>
                <a:gd name="T9" fmla="*/ 2147483646 h 986"/>
                <a:gd name="T10" fmla="*/ 2147483646 w 1304"/>
                <a:gd name="T11" fmla="*/ 2147483646 h 986"/>
                <a:gd name="T12" fmla="*/ 2147483646 w 1304"/>
                <a:gd name="T13" fmla="*/ 2147483646 h 986"/>
                <a:gd name="T14" fmla="*/ 2147483646 w 1304"/>
                <a:gd name="T15" fmla="*/ 2147483646 h 986"/>
                <a:gd name="T16" fmla="*/ 2147483646 w 1304"/>
                <a:gd name="T17" fmla="*/ 2147483646 h 986"/>
                <a:gd name="T18" fmla="*/ 2147483646 w 1304"/>
                <a:gd name="T19" fmla="*/ 2147483646 h 986"/>
                <a:gd name="T20" fmla="*/ 2147483646 w 1304"/>
                <a:gd name="T21" fmla="*/ 2147483646 h 986"/>
                <a:gd name="T22" fmla="*/ 2147483646 w 1304"/>
                <a:gd name="T23" fmla="*/ 2147483646 h 986"/>
                <a:gd name="T24" fmla="*/ 2147483646 w 1304"/>
                <a:gd name="T25" fmla="*/ 2147483646 h 986"/>
                <a:gd name="T26" fmla="*/ 2147483646 w 1304"/>
                <a:gd name="T27" fmla="*/ 2147483646 h 986"/>
                <a:gd name="T28" fmla="*/ 2147483646 w 1304"/>
                <a:gd name="T29" fmla="*/ 2147483646 h 986"/>
                <a:gd name="T30" fmla="*/ 2147483646 w 1304"/>
                <a:gd name="T31" fmla="*/ 2147483646 h 986"/>
                <a:gd name="T32" fmla="*/ 2147483646 w 1304"/>
                <a:gd name="T33" fmla="*/ 2147483646 h 986"/>
                <a:gd name="T34" fmla="*/ 2147483646 w 1304"/>
                <a:gd name="T35" fmla="*/ 2147483646 h 986"/>
                <a:gd name="T36" fmla="*/ 2147483646 w 1304"/>
                <a:gd name="T37" fmla="*/ 2147483646 h 986"/>
                <a:gd name="T38" fmla="*/ 2147483646 w 1304"/>
                <a:gd name="T39" fmla="*/ 2147483646 h 986"/>
                <a:gd name="T40" fmla="*/ 2147483646 w 1304"/>
                <a:gd name="T41" fmla="*/ 2147483646 h 986"/>
                <a:gd name="T42" fmla="*/ 2147483646 w 1304"/>
                <a:gd name="T43" fmla="*/ 2147483646 h 986"/>
                <a:gd name="T44" fmla="*/ 2147483646 w 1304"/>
                <a:gd name="T45" fmla="*/ 2147483646 h 986"/>
                <a:gd name="T46" fmla="*/ 2147483646 w 1304"/>
                <a:gd name="T47" fmla="*/ 2147483646 h 986"/>
                <a:gd name="T48" fmla="*/ 2147483646 w 1304"/>
                <a:gd name="T49" fmla="*/ 2147483646 h 986"/>
                <a:gd name="T50" fmla="*/ 2147483646 w 1304"/>
                <a:gd name="T51" fmla="*/ 2147483646 h 986"/>
                <a:gd name="T52" fmla="*/ 2147483646 w 1304"/>
                <a:gd name="T53" fmla="*/ 2147483646 h 986"/>
                <a:gd name="T54" fmla="*/ 2147483646 w 1304"/>
                <a:gd name="T55" fmla="*/ 2147483646 h 986"/>
                <a:gd name="T56" fmla="*/ 2147483646 w 1304"/>
                <a:gd name="T57" fmla="*/ 2147483646 h 986"/>
                <a:gd name="T58" fmla="*/ 2147483646 w 1304"/>
                <a:gd name="T59" fmla="*/ 2147483646 h 986"/>
                <a:gd name="T60" fmla="*/ 2147483646 w 1304"/>
                <a:gd name="T61" fmla="*/ 2147483646 h 986"/>
                <a:gd name="T62" fmla="*/ 2147483646 w 1304"/>
                <a:gd name="T63" fmla="*/ 2147483646 h 986"/>
                <a:gd name="T64" fmla="*/ 2147483646 w 1304"/>
                <a:gd name="T65" fmla="*/ 2147483646 h 986"/>
                <a:gd name="T66" fmla="*/ 2147483646 w 1304"/>
                <a:gd name="T67" fmla="*/ 2147483646 h 986"/>
                <a:gd name="T68" fmla="*/ 2147483646 w 1304"/>
                <a:gd name="T69" fmla="*/ 2147483646 h 986"/>
                <a:gd name="T70" fmla="*/ 2147483646 w 1304"/>
                <a:gd name="T71" fmla="*/ 2147483646 h 986"/>
                <a:gd name="T72" fmla="*/ 2147483646 w 1304"/>
                <a:gd name="T73" fmla="*/ 2147483646 h 986"/>
                <a:gd name="T74" fmla="*/ 2147483646 w 1304"/>
                <a:gd name="T75" fmla="*/ 2147483646 h 986"/>
                <a:gd name="T76" fmla="*/ 2147483646 w 1304"/>
                <a:gd name="T77" fmla="*/ 2147483646 h 986"/>
                <a:gd name="T78" fmla="*/ 2147483646 w 1304"/>
                <a:gd name="T79" fmla="*/ 2147483646 h 986"/>
                <a:gd name="T80" fmla="*/ 2147483646 w 1304"/>
                <a:gd name="T81" fmla="*/ 2147483646 h 986"/>
                <a:gd name="T82" fmla="*/ 2147483646 w 1304"/>
                <a:gd name="T83" fmla="*/ 2147483646 h 986"/>
                <a:gd name="T84" fmla="*/ 2147483646 w 1304"/>
                <a:gd name="T85" fmla="*/ 2147483646 h 986"/>
                <a:gd name="T86" fmla="*/ 2147483646 w 1304"/>
                <a:gd name="T87" fmla="*/ 2147483646 h 986"/>
                <a:gd name="T88" fmla="*/ 2147483646 w 1304"/>
                <a:gd name="T89" fmla="*/ 2147483646 h 986"/>
                <a:gd name="T90" fmla="*/ 2147483646 w 1304"/>
                <a:gd name="T91" fmla="*/ 2147483646 h 986"/>
                <a:gd name="T92" fmla="*/ 2147483646 w 1304"/>
                <a:gd name="T93" fmla="*/ 2147483646 h 986"/>
                <a:gd name="T94" fmla="*/ 2147483646 w 1304"/>
                <a:gd name="T95" fmla="*/ 2147483646 h 986"/>
                <a:gd name="T96" fmla="*/ 2147483646 w 1304"/>
                <a:gd name="T97" fmla="*/ 2147483646 h 986"/>
                <a:gd name="T98" fmla="*/ 2147483646 w 1304"/>
                <a:gd name="T99" fmla="*/ 2147483646 h 986"/>
                <a:gd name="T100" fmla="*/ 2147483646 w 1304"/>
                <a:gd name="T101" fmla="*/ 2147483646 h 986"/>
                <a:gd name="T102" fmla="*/ 2147483646 w 1304"/>
                <a:gd name="T103" fmla="*/ 2147483646 h 986"/>
                <a:gd name="T104" fmla="*/ 2147483646 w 1304"/>
                <a:gd name="T105" fmla="*/ 2147483646 h 986"/>
                <a:gd name="T106" fmla="*/ 2147483646 w 1304"/>
                <a:gd name="T107" fmla="*/ 2147483646 h 986"/>
                <a:gd name="T108" fmla="*/ 2147483646 w 1304"/>
                <a:gd name="T109" fmla="*/ 2147483646 h 986"/>
                <a:gd name="T110" fmla="*/ 2147483646 w 1304"/>
                <a:gd name="T111" fmla="*/ 2147483646 h 986"/>
                <a:gd name="T112" fmla="*/ 2147483646 w 1304"/>
                <a:gd name="T113" fmla="*/ 2147483646 h 986"/>
                <a:gd name="T114" fmla="*/ 2147483646 w 1304"/>
                <a:gd name="T115" fmla="*/ 2147483646 h 98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solidFill>
              <a:srgbClr val="C00000"/>
            </a:solidFill>
            <a:ln>
              <a:noFill/>
            </a:ln>
            <a:extLst/>
          </p:spPr>
          <p:txBody>
            <a:bodyPr/>
            <a:lstStyle/>
            <a:p>
              <a:pPr>
                <a:defRPr/>
              </a:pPr>
              <a:endParaRPr lang="zh-CN" altLang="en-US">
                <a:solidFill>
                  <a:schemeClr val="tx1">
                    <a:lumMod val="50000"/>
                    <a:lumOff val="50000"/>
                  </a:schemeClr>
                </a:solidFill>
                <a:ea typeface="宋体" panose="02010600030101010101" pitchFamily="2" charset="-122"/>
              </a:endParaRPr>
            </a:p>
          </p:txBody>
        </p:sp>
        <p:sp>
          <p:nvSpPr>
            <p:cNvPr id="17" name="MH_Other_6"/>
            <p:cNvSpPr>
              <a:spLocks/>
            </p:cNvSpPr>
            <p:nvPr>
              <p:custDataLst>
                <p:tags r:id="rId23"/>
              </p:custDataLst>
            </p:nvPr>
          </p:nvSpPr>
          <p:spPr bwMode="auto">
            <a:xfrm>
              <a:off x="3346170" y="3029991"/>
              <a:ext cx="1088948" cy="700648"/>
            </a:xfrm>
            <a:custGeom>
              <a:avLst/>
              <a:gdLst>
                <a:gd name="T0" fmla="*/ 482 w 812"/>
                <a:gd name="T1" fmla="*/ 58 h 582"/>
                <a:gd name="T2" fmla="*/ 436 w 812"/>
                <a:gd name="T3" fmla="*/ 74 h 582"/>
                <a:gd name="T4" fmla="*/ 356 w 812"/>
                <a:gd name="T5" fmla="*/ 18 h 582"/>
                <a:gd name="T6" fmla="*/ 314 w 812"/>
                <a:gd name="T7" fmla="*/ 6 h 582"/>
                <a:gd name="T8" fmla="*/ 248 w 812"/>
                <a:gd name="T9" fmla="*/ 6 h 582"/>
                <a:gd name="T10" fmla="*/ 196 w 812"/>
                <a:gd name="T11" fmla="*/ 20 h 582"/>
                <a:gd name="T12" fmla="*/ 158 w 812"/>
                <a:gd name="T13" fmla="*/ 28 h 582"/>
                <a:gd name="T14" fmla="*/ 82 w 812"/>
                <a:gd name="T15" fmla="*/ 40 h 582"/>
                <a:gd name="T16" fmla="*/ 98 w 812"/>
                <a:gd name="T17" fmla="*/ 90 h 582"/>
                <a:gd name="T18" fmla="*/ 120 w 812"/>
                <a:gd name="T19" fmla="*/ 118 h 582"/>
                <a:gd name="T20" fmla="*/ 102 w 812"/>
                <a:gd name="T21" fmla="*/ 166 h 582"/>
                <a:gd name="T22" fmla="*/ 112 w 812"/>
                <a:gd name="T23" fmla="*/ 204 h 582"/>
                <a:gd name="T24" fmla="*/ 96 w 812"/>
                <a:gd name="T25" fmla="*/ 216 h 582"/>
                <a:gd name="T26" fmla="*/ 44 w 812"/>
                <a:gd name="T27" fmla="*/ 202 h 582"/>
                <a:gd name="T28" fmla="*/ 16 w 812"/>
                <a:gd name="T29" fmla="*/ 248 h 582"/>
                <a:gd name="T30" fmla="*/ 4 w 812"/>
                <a:gd name="T31" fmla="*/ 262 h 582"/>
                <a:gd name="T32" fmla="*/ 18 w 812"/>
                <a:gd name="T33" fmla="*/ 310 h 582"/>
                <a:gd name="T34" fmla="*/ 0 w 812"/>
                <a:gd name="T35" fmla="*/ 370 h 582"/>
                <a:gd name="T36" fmla="*/ 40 w 812"/>
                <a:gd name="T37" fmla="*/ 422 h 582"/>
                <a:gd name="T38" fmla="*/ 76 w 812"/>
                <a:gd name="T39" fmla="*/ 418 h 582"/>
                <a:gd name="T40" fmla="*/ 92 w 812"/>
                <a:gd name="T41" fmla="*/ 426 h 582"/>
                <a:gd name="T42" fmla="*/ 126 w 812"/>
                <a:gd name="T43" fmla="*/ 458 h 582"/>
                <a:gd name="T44" fmla="*/ 160 w 812"/>
                <a:gd name="T45" fmla="*/ 474 h 582"/>
                <a:gd name="T46" fmla="*/ 232 w 812"/>
                <a:gd name="T47" fmla="*/ 498 h 582"/>
                <a:gd name="T48" fmla="*/ 304 w 812"/>
                <a:gd name="T49" fmla="*/ 496 h 582"/>
                <a:gd name="T50" fmla="*/ 340 w 812"/>
                <a:gd name="T51" fmla="*/ 536 h 582"/>
                <a:gd name="T52" fmla="*/ 350 w 812"/>
                <a:gd name="T53" fmla="*/ 554 h 582"/>
                <a:gd name="T54" fmla="*/ 366 w 812"/>
                <a:gd name="T55" fmla="*/ 578 h 582"/>
                <a:gd name="T56" fmla="*/ 404 w 812"/>
                <a:gd name="T57" fmla="*/ 554 h 582"/>
                <a:gd name="T58" fmla="*/ 444 w 812"/>
                <a:gd name="T59" fmla="*/ 554 h 582"/>
                <a:gd name="T60" fmla="*/ 452 w 812"/>
                <a:gd name="T61" fmla="*/ 522 h 582"/>
                <a:gd name="T62" fmla="*/ 484 w 812"/>
                <a:gd name="T63" fmla="*/ 458 h 582"/>
                <a:gd name="T64" fmla="*/ 480 w 812"/>
                <a:gd name="T65" fmla="*/ 418 h 582"/>
                <a:gd name="T66" fmla="*/ 532 w 812"/>
                <a:gd name="T67" fmla="*/ 414 h 582"/>
                <a:gd name="T68" fmla="*/ 560 w 812"/>
                <a:gd name="T69" fmla="*/ 452 h 582"/>
                <a:gd name="T70" fmla="*/ 580 w 812"/>
                <a:gd name="T71" fmla="*/ 468 h 582"/>
                <a:gd name="T72" fmla="*/ 598 w 812"/>
                <a:gd name="T73" fmla="*/ 498 h 582"/>
                <a:gd name="T74" fmla="*/ 650 w 812"/>
                <a:gd name="T75" fmla="*/ 518 h 582"/>
                <a:gd name="T76" fmla="*/ 664 w 812"/>
                <a:gd name="T77" fmla="*/ 522 h 582"/>
                <a:gd name="T78" fmla="*/ 700 w 812"/>
                <a:gd name="T79" fmla="*/ 508 h 582"/>
                <a:gd name="T80" fmla="*/ 698 w 812"/>
                <a:gd name="T81" fmla="*/ 480 h 582"/>
                <a:gd name="T82" fmla="*/ 696 w 812"/>
                <a:gd name="T83" fmla="*/ 460 h 582"/>
                <a:gd name="T84" fmla="*/ 690 w 812"/>
                <a:gd name="T85" fmla="*/ 406 h 582"/>
                <a:gd name="T86" fmla="*/ 746 w 812"/>
                <a:gd name="T87" fmla="*/ 392 h 582"/>
                <a:gd name="T88" fmla="*/ 728 w 812"/>
                <a:gd name="T89" fmla="*/ 374 h 582"/>
                <a:gd name="T90" fmla="*/ 782 w 812"/>
                <a:gd name="T91" fmla="*/ 314 h 582"/>
                <a:gd name="T92" fmla="*/ 800 w 812"/>
                <a:gd name="T93" fmla="*/ 256 h 582"/>
                <a:gd name="T94" fmla="*/ 778 w 812"/>
                <a:gd name="T95" fmla="*/ 182 h 582"/>
                <a:gd name="T96" fmla="*/ 736 w 812"/>
                <a:gd name="T97" fmla="*/ 158 h 582"/>
                <a:gd name="T98" fmla="*/ 664 w 812"/>
                <a:gd name="T99" fmla="*/ 94 h 582"/>
                <a:gd name="T100" fmla="*/ 644 w 812"/>
                <a:gd name="T101" fmla="*/ 106 h 582"/>
                <a:gd name="T102" fmla="*/ 596 w 812"/>
                <a:gd name="T103" fmla="*/ 62 h 582"/>
                <a:gd name="T104" fmla="*/ 560 w 812"/>
                <a:gd name="T105" fmla="*/ 52 h 582"/>
                <a:gd name="T106" fmla="*/ 542 w 812"/>
                <a:gd name="T107" fmla="*/ 56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12" h="582">
                  <a:moveTo>
                    <a:pt x="484" y="30"/>
                  </a:moveTo>
                  <a:lnTo>
                    <a:pt x="476" y="36"/>
                  </a:lnTo>
                  <a:lnTo>
                    <a:pt x="476" y="36"/>
                  </a:lnTo>
                  <a:lnTo>
                    <a:pt x="480" y="56"/>
                  </a:lnTo>
                  <a:lnTo>
                    <a:pt x="480" y="58"/>
                  </a:lnTo>
                  <a:lnTo>
                    <a:pt x="482" y="58"/>
                  </a:lnTo>
                  <a:lnTo>
                    <a:pt x="480" y="58"/>
                  </a:lnTo>
                  <a:lnTo>
                    <a:pt x="472" y="78"/>
                  </a:lnTo>
                  <a:lnTo>
                    <a:pt x="460" y="82"/>
                  </a:lnTo>
                  <a:lnTo>
                    <a:pt x="458" y="84"/>
                  </a:lnTo>
                  <a:lnTo>
                    <a:pt x="456" y="84"/>
                  </a:lnTo>
                  <a:lnTo>
                    <a:pt x="436" y="74"/>
                  </a:lnTo>
                  <a:lnTo>
                    <a:pt x="436" y="74"/>
                  </a:lnTo>
                  <a:lnTo>
                    <a:pt x="436" y="74"/>
                  </a:lnTo>
                  <a:lnTo>
                    <a:pt x="396" y="38"/>
                  </a:lnTo>
                  <a:lnTo>
                    <a:pt x="380" y="28"/>
                  </a:lnTo>
                  <a:lnTo>
                    <a:pt x="356" y="20"/>
                  </a:lnTo>
                  <a:lnTo>
                    <a:pt x="356" y="18"/>
                  </a:lnTo>
                  <a:lnTo>
                    <a:pt x="356" y="18"/>
                  </a:lnTo>
                  <a:lnTo>
                    <a:pt x="356" y="18"/>
                  </a:lnTo>
                  <a:lnTo>
                    <a:pt x="356" y="18"/>
                  </a:lnTo>
                  <a:lnTo>
                    <a:pt x="344" y="10"/>
                  </a:lnTo>
                  <a:lnTo>
                    <a:pt x="324" y="4"/>
                  </a:lnTo>
                  <a:lnTo>
                    <a:pt x="314" y="6"/>
                  </a:lnTo>
                  <a:lnTo>
                    <a:pt x="312" y="6"/>
                  </a:lnTo>
                  <a:lnTo>
                    <a:pt x="288" y="4"/>
                  </a:lnTo>
                  <a:lnTo>
                    <a:pt x="286" y="4"/>
                  </a:lnTo>
                  <a:lnTo>
                    <a:pt x="268" y="0"/>
                  </a:lnTo>
                  <a:lnTo>
                    <a:pt x="256" y="0"/>
                  </a:lnTo>
                  <a:lnTo>
                    <a:pt x="248" y="6"/>
                  </a:lnTo>
                  <a:lnTo>
                    <a:pt x="248" y="6"/>
                  </a:lnTo>
                  <a:lnTo>
                    <a:pt x="240" y="8"/>
                  </a:lnTo>
                  <a:lnTo>
                    <a:pt x="228" y="10"/>
                  </a:lnTo>
                  <a:lnTo>
                    <a:pt x="212" y="14"/>
                  </a:lnTo>
                  <a:lnTo>
                    <a:pt x="198" y="18"/>
                  </a:lnTo>
                  <a:lnTo>
                    <a:pt x="196" y="20"/>
                  </a:lnTo>
                  <a:lnTo>
                    <a:pt x="196" y="20"/>
                  </a:lnTo>
                  <a:lnTo>
                    <a:pt x="196" y="20"/>
                  </a:lnTo>
                  <a:lnTo>
                    <a:pt x="180" y="22"/>
                  </a:lnTo>
                  <a:lnTo>
                    <a:pt x="160" y="28"/>
                  </a:lnTo>
                  <a:lnTo>
                    <a:pt x="160" y="28"/>
                  </a:lnTo>
                  <a:lnTo>
                    <a:pt x="158" y="28"/>
                  </a:lnTo>
                  <a:lnTo>
                    <a:pt x="144" y="26"/>
                  </a:lnTo>
                  <a:lnTo>
                    <a:pt x="120" y="30"/>
                  </a:lnTo>
                  <a:lnTo>
                    <a:pt x="100" y="30"/>
                  </a:lnTo>
                  <a:lnTo>
                    <a:pt x="92" y="38"/>
                  </a:lnTo>
                  <a:lnTo>
                    <a:pt x="92" y="38"/>
                  </a:lnTo>
                  <a:lnTo>
                    <a:pt x="82" y="40"/>
                  </a:lnTo>
                  <a:lnTo>
                    <a:pt x="86" y="50"/>
                  </a:lnTo>
                  <a:lnTo>
                    <a:pt x="86" y="66"/>
                  </a:lnTo>
                  <a:lnTo>
                    <a:pt x="84" y="78"/>
                  </a:lnTo>
                  <a:lnTo>
                    <a:pt x="98" y="90"/>
                  </a:lnTo>
                  <a:lnTo>
                    <a:pt x="98" y="90"/>
                  </a:lnTo>
                  <a:lnTo>
                    <a:pt x="98" y="90"/>
                  </a:lnTo>
                  <a:lnTo>
                    <a:pt x="98" y="90"/>
                  </a:lnTo>
                  <a:lnTo>
                    <a:pt x="110" y="102"/>
                  </a:lnTo>
                  <a:lnTo>
                    <a:pt x="110" y="102"/>
                  </a:lnTo>
                  <a:lnTo>
                    <a:pt x="118" y="110"/>
                  </a:lnTo>
                  <a:lnTo>
                    <a:pt x="120" y="114"/>
                  </a:lnTo>
                  <a:lnTo>
                    <a:pt x="120" y="118"/>
                  </a:lnTo>
                  <a:lnTo>
                    <a:pt x="124" y="130"/>
                  </a:lnTo>
                  <a:lnTo>
                    <a:pt x="130" y="142"/>
                  </a:lnTo>
                  <a:lnTo>
                    <a:pt x="130" y="142"/>
                  </a:lnTo>
                  <a:lnTo>
                    <a:pt x="128" y="142"/>
                  </a:lnTo>
                  <a:lnTo>
                    <a:pt x="112" y="154"/>
                  </a:lnTo>
                  <a:lnTo>
                    <a:pt x="102" y="166"/>
                  </a:lnTo>
                  <a:lnTo>
                    <a:pt x="104" y="178"/>
                  </a:lnTo>
                  <a:lnTo>
                    <a:pt x="112" y="196"/>
                  </a:lnTo>
                  <a:lnTo>
                    <a:pt x="112" y="198"/>
                  </a:lnTo>
                  <a:lnTo>
                    <a:pt x="112" y="198"/>
                  </a:lnTo>
                  <a:lnTo>
                    <a:pt x="112" y="198"/>
                  </a:lnTo>
                  <a:lnTo>
                    <a:pt x="112" y="204"/>
                  </a:lnTo>
                  <a:lnTo>
                    <a:pt x="112" y="204"/>
                  </a:lnTo>
                  <a:lnTo>
                    <a:pt x="108" y="210"/>
                  </a:lnTo>
                  <a:lnTo>
                    <a:pt x="106" y="214"/>
                  </a:lnTo>
                  <a:lnTo>
                    <a:pt x="106" y="214"/>
                  </a:lnTo>
                  <a:lnTo>
                    <a:pt x="102" y="216"/>
                  </a:lnTo>
                  <a:lnTo>
                    <a:pt x="96" y="216"/>
                  </a:lnTo>
                  <a:lnTo>
                    <a:pt x="80" y="214"/>
                  </a:lnTo>
                  <a:lnTo>
                    <a:pt x="60" y="210"/>
                  </a:lnTo>
                  <a:lnTo>
                    <a:pt x="60" y="210"/>
                  </a:lnTo>
                  <a:lnTo>
                    <a:pt x="60" y="210"/>
                  </a:lnTo>
                  <a:lnTo>
                    <a:pt x="58" y="210"/>
                  </a:lnTo>
                  <a:lnTo>
                    <a:pt x="44" y="202"/>
                  </a:lnTo>
                  <a:lnTo>
                    <a:pt x="20" y="202"/>
                  </a:lnTo>
                  <a:lnTo>
                    <a:pt x="22" y="202"/>
                  </a:lnTo>
                  <a:lnTo>
                    <a:pt x="20" y="242"/>
                  </a:lnTo>
                  <a:lnTo>
                    <a:pt x="20" y="242"/>
                  </a:lnTo>
                  <a:lnTo>
                    <a:pt x="18" y="246"/>
                  </a:lnTo>
                  <a:lnTo>
                    <a:pt x="16" y="248"/>
                  </a:lnTo>
                  <a:lnTo>
                    <a:pt x="8" y="250"/>
                  </a:lnTo>
                  <a:lnTo>
                    <a:pt x="8" y="250"/>
                  </a:lnTo>
                  <a:lnTo>
                    <a:pt x="6" y="254"/>
                  </a:lnTo>
                  <a:lnTo>
                    <a:pt x="6" y="262"/>
                  </a:lnTo>
                  <a:lnTo>
                    <a:pt x="6" y="262"/>
                  </a:lnTo>
                  <a:lnTo>
                    <a:pt x="4" y="262"/>
                  </a:lnTo>
                  <a:lnTo>
                    <a:pt x="4" y="272"/>
                  </a:lnTo>
                  <a:lnTo>
                    <a:pt x="4" y="272"/>
                  </a:lnTo>
                  <a:lnTo>
                    <a:pt x="10" y="280"/>
                  </a:lnTo>
                  <a:lnTo>
                    <a:pt x="14" y="284"/>
                  </a:lnTo>
                  <a:lnTo>
                    <a:pt x="18" y="304"/>
                  </a:lnTo>
                  <a:lnTo>
                    <a:pt x="18" y="310"/>
                  </a:lnTo>
                  <a:lnTo>
                    <a:pt x="18" y="310"/>
                  </a:lnTo>
                  <a:lnTo>
                    <a:pt x="16" y="322"/>
                  </a:lnTo>
                  <a:lnTo>
                    <a:pt x="10" y="338"/>
                  </a:lnTo>
                  <a:lnTo>
                    <a:pt x="0" y="358"/>
                  </a:lnTo>
                  <a:lnTo>
                    <a:pt x="0" y="362"/>
                  </a:lnTo>
                  <a:lnTo>
                    <a:pt x="0" y="370"/>
                  </a:lnTo>
                  <a:lnTo>
                    <a:pt x="12" y="384"/>
                  </a:lnTo>
                  <a:lnTo>
                    <a:pt x="12" y="384"/>
                  </a:lnTo>
                  <a:lnTo>
                    <a:pt x="16" y="394"/>
                  </a:lnTo>
                  <a:lnTo>
                    <a:pt x="26" y="406"/>
                  </a:lnTo>
                  <a:lnTo>
                    <a:pt x="40" y="422"/>
                  </a:lnTo>
                  <a:lnTo>
                    <a:pt x="40" y="422"/>
                  </a:lnTo>
                  <a:lnTo>
                    <a:pt x="48" y="430"/>
                  </a:lnTo>
                  <a:lnTo>
                    <a:pt x="52" y="430"/>
                  </a:lnTo>
                  <a:lnTo>
                    <a:pt x="68" y="422"/>
                  </a:lnTo>
                  <a:lnTo>
                    <a:pt x="68" y="422"/>
                  </a:lnTo>
                  <a:lnTo>
                    <a:pt x="72" y="418"/>
                  </a:lnTo>
                  <a:lnTo>
                    <a:pt x="76" y="418"/>
                  </a:lnTo>
                  <a:lnTo>
                    <a:pt x="76" y="418"/>
                  </a:lnTo>
                  <a:lnTo>
                    <a:pt x="84" y="420"/>
                  </a:lnTo>
                  <a:lnTo>
                    <a:pt x="92" y="424"/>
                  </a:lnTo>
                  <a:lnTo>
                    <a:pt x="92" y="424"/>
                  </a:lnTo>
                  <a:lnTo>
                    <a:pt x="92" y="424"/>
                  </a:lnTo>
                  <a:lnTo>
                    <a:pt x="92" y="426"/>
                  </a:lnTo>
                  <a:lnTo>
                    <a:pt x="100" y="434"/>
                  </a:lnTo>
                  <a:lnTo>
                    <a:pt x="104" y="444"/>
                  </a:lnTo>
                  <a:lnTo>
                    <a:pt x="108" y="448"/>
                  </a:lnTo>
                  <a:lnTo>
                    <a:pt x="110" y="450"/>
                  </a:lnTo>
                  <a:lnTo>
                    <a:pt x="120" y="458"/>
                  </a:lnTo>
                  <a:lnTo>
                    <a:pt x="126" y="458"/>
                  </a:lnTo>
                  <a:lnTo>
                    <a:pt x="126" y="458"/>
                  </a:lnTo>
                  <a:lnTo>
                    <a:pt x="132" y="460"/>
                  </a:lnTo>
                  <a:lnTo>
                    <a:pt x="136" y="464"/>
                  </a:lnTo>
                  <a:lnTo>
                    <a:pt x="136" y="464"/>
                  </a:lnTo>
                  <a:lnTo>
                    <a:pt x="144" y="468"/>
                  </a:lnTo>
                  <a:lnTo>
                    <a:pt x="160" y="474"/>
                  </a:lnTo>
                  <a:lnTo>
                    <a:pt x="162" y="474"/>
                  </a:lnTo>
                  <a:lnTo>
                    <a:pt x="186" y="482"/>
                  </a:lnTo>
                  <a:lnTo>
                    <a:pt x="186" y="482"/>
                  </a:lnTo>
                  <a:lnTo>
                    <a:pt x="188" y="482"/>
                  </a:lnTo>
                  <a:lnTo>
                    <a:pt x="204" y="490"/>
                  </a:lnTo>
                  <a:lnTo>
                    <a:pt x="232" y="498"/>
                  </a:lnTo>
                  <a:lnTo>
                    <a:pt x="234" y="498"/>
                  </a:lnTo>
                  <a:lnTo>
                    <a:pt x="272" y="500"/>
                  </a:lnTo>
                  <a:lnTo>
                    <a:pt x="288" y="494"/>
                  </a:lnTo>
                  <a:lnTo>
                    <a:pt x="304" y="494"/>
                  </a:lnTo>
                  <a:lnTo>
                    <a:pt x="304" y="494"/>
                  </a:lnTo>
                  <a:lnTo>
                    <a:pt x="304" y="496"/>
                  </a:lnTo>
                  <a:lnTo>
                    <a:pt x="316" y="512"/>
                  </a:lnTo>
                  <a:lnTo>
                    <a:pt x="316" y="512"/>
                  </a:lnTo>
                  <a:lnTo>
                    <a:pt x="316" y="512"/>
                  </a:lnTo>
                  <a:lnTo>
                    <a:pt x="324" y="526"/>
                  </a:lnTo>
                  <a:lnTo>
                    <a:pt x="332" y="532"/>
                  </a:lnTo>
                  <a:lnTo>
                    <a:pt x="340" y="536"/>
                  </a:lnTo>
                  <a:lnTo>
                    <a:pt x="340" y="538"/>
                  </a:lnTo>
                  <a:lnTo>
                    <a:pt x="340" y="538"/>
                  </a:lnTo>
                  <a:lnTo>
                    <a:pt x="342" y="538"/>
                  </a:lnTo>
                  <a:lnTo>
                    <a:pt x="348" y="554"/>
                  </a:lnTo>
                  <a:lnTo>
                    <a:pt x="348" y="554"/>
                  </a:lnTo>
                  <a:lnTo>
                    <a:pt x="350" y="554"/>
                  </a:lnTo>
                  <a:lnTo>
                    <a:pt x="350" y="556"/>
                  </a:lnTo>
                  <a:lnTo>
                    <a:pt x="354" y="574"/>
                  </a:lnTo>
                  <a:lnTo>
                    <a:pt x="364" y="578"/>
                  </a:lnTo>
                  <a:lnTo>
                    <a:pt x="366" y="578"/>
                  </a:lnTo>
                  <a:lnTo>
                    <a:pt x="366" y="578"/>
                  </a:lnTo>
                  <a:lnTo>
                    <a:pt x="366" y="578"/>
                  </a:lnTo>
                  <a:lnTo>
                    <a:pt x="376" y="582"/>
                  </a:lnTo>
                  <a:lnTo>
                    <a:pt x="388" y="580"/>
                  </a:lnTo>
                  <a:lnTo>
                    <a:pt x="390" y="568"/>
                  </a:lnTo>
                  <a:lnTo>
                    <a:pt x="390" y="568"/>
                  </a:lnTo>
                  <a:lnTo>
                    <a:pt x="392" y="566"/>
                  </a:lnTo>
                  <a:lnTo>
                    <a:pt x="404" y="554"/>
                  </a:lnTo>
                  <a:lnTo>
                    <a:pt x="420" y="558"/>
                  </a:lnTo>
                  <a:lnTo>
                    <a:pt x="420" y="558"/>
                  </a:lnTo>
                  <a:lnTo>
                    <a:pt x="428" y="574"/>
                  </a:lnTo>
                  <a:lnTo>
                    <a:pt x="442" y="570"/>
                  </a:lnTo>
                  <a:lnTo>
                    <a:pt x="444" y="554"/>
                  </a:lnTo>
                  <a:lnTo>
                    <a:pt x="444" y="554"/>
                  </a:lnTo>
                  <a:lnTo>
                    <a:pt x="444" y="552"/>
                  </a:lnTo>
                  <a:lnTo>
                    <a:pt x="444" y="552"/>
                  </a:lnTo>
                  <a:lnTo>
                    <a:pt x="456" y="546"/>
                  </a:lnTo>
                  <a:lnTo>
                    <a:pt x="452" y="524"/>
                  </a:lnTo>
                  <a:lnTo>
                    <a:pt x="452" y="522"/>
                  </a:lnTo>
                  <a:lnTo>
                    <a:pt x="452" y="522"/>
                  </a:lnTo>
                  <a:lnTo>
                    <a:pt x="452" y="522"/>
                  </a:lnTo>
                  <a:lnTo>
                    <a:pt x="464" y="496"/>
                  </a:lnTo>
                  <a:lnTo>
                    <a:pt x="476" y="492"/>
                  </a:lnTo>
                  <a:lnTo>
                    <a:pt x="472" y="470"/>
                  </a:lnTo>
                  <a:lnTo>
                    <a:pt x="484" y="470"/>
                  </a:lnTo>
                  <a:lnTo>
                    <a:pt x="484" y="458"/>
                  </a:lnTo>
                  <a:lnTo>
                    <a:pt x="476" y="438"/>
                  </a:lnTo>
                  <a:lnTo>
                    <a:pt x="476" y="438"/>
                  </a:lnTo>
                  <a:lnTo>
                    <a:pt x="476" y="436"/>
                  </a:lnTo>
                  <a:lnTo>
                    <a:pt x="478" y="420"/>
                  </a:lnTo>
                  <a:lnTo>
                    <a:pt x="478" y="418"/>
                  </a:lnTo>
                  <a:lnTo>
                    <a:pt x="480" y="418"/>
                  </a:lnTo>
                  <a:lnTo>
                    <a:pt x="488" y="406"/>
                  </a:lnTo>
                  <a:lnTo>
                    <a:pt x="490" y="406"/>
                  </a:lnTo>
                  <a:lnTo>
                    <a:pt x="492" y="406"/>
                  </a:lnTo>
                  <a:lnTo>
                    <a:pt x="514" y="410"/>
                  </a:lnTo>
                  <a:lnTo>
                    <a:pt x="514" y="410"/>
                  </a:lnTo>
                  <a:lnTo>
                    <a:pt x="532" y="414"/>
                  </a:lnTo>
                  <a:lnTo>
                    <a:pt x="548" y="410"/>
                  </a:lnTo>
                  <a:lnTo>
                    <a:pt x="556" y="426"/>
                  </a:lnTo>
                  <a:lnTo>
                    <a:pt x="556" y="428"/>
                  </a:lnTo>
                  <a:lnTo>
                    <a:pt x="556" y="440"/>
                  </a:lnTo>
                  <a:lnTo>
                    <a:pt x="560" y="452"/>
                  </a:lnTo>
                  <a:lnTo>
                    <a:pt x="560" y="452"/>
                  </a:lnTo>
                  <a:lnTo>
                    <a:pt x="562" y="458"/>
                  </a:lnTo>
                  <a:lnTo>
                    <a:pt x="568" y="462"/>
                  </a:lnTo>
                  <a:lnTo>
                    <a:pt x="568" y="462"/>
                  </a:lnTo>
                  <a:lnTo>
                    <a:pt x="568" y="462"/>
                  </a:lnTo>
                  <a:lnTo>
                    <a:pt x="578" y="464"/>
                  </a:lnTo>
                  <a:lnTo>
                    <a:pt x="580" y="468"/>
                  </a:lnTo>
                  <a:lnTo>
                    <a:pt x="580" y="470"/>
                  </a:lnTo>
                  <a:lnTo>
                    <a:pt x="580" y="470"/>
                  </a:lnTo>
                  <a:lnTo>
                    <a:pt x="584" y="478"/>
                  </a:lnTo>
                  <a:lnTo>
                    <a:pt x="590" y="486"/>
                  </a:lnTo>
                  <a:lnTo>
                    <a:pt x="598" y="498"/>
                  </a:lnTo>
                  <a:lnTo>
                    <a:pt x="598" y="498"/>
                  </a:lnTo>
                  <a:lnTo>
                    <a:pt x="598" y="498"/>
                  </a:lnTo>
                  <a:lnTo>
                    <a:pt x="602" y="506"/>
                  </a:lnTo>
                  <a:lnTo>
                    <a:pt x="610" y="506"/>
                  </a:lnTo>
                  <a:lnTo>
                    <a:pt x="624" y="494"/>
                  </a:lnTo>
                  <a:lnTo>
                    <a:pt x="632" y="512"/>
                  </a:lnTo>
                  <a:lnTo>
                    <a:pt x="650" y="518"/>
                  </a:lnTo>
                  <a:lnTo>
                    <a:pt x="650" y="518"/>
                  </a:lnTo>
                  <a:lnTo>
                    <a:pt x="652" y="518"/>
                  </a:lnTo>
                  <a:lnTo>
                    <a:pt x="660" y="534"/>
                  </a:lnTo>
                  <a:lnTo>
                    <a:pt x="664" y="538"/>
                  </a:lnTo>
                  <a:lnTo>
                    <a:pt x="664" y="522"/>
                  </a:lnTo>
                  <a:lnTo>
                    <a:pt x="664" y="522"/>
                  </a:lnTo>
                  <a:lnTo>
                    <a:pt x="664" y="518"/>
                  </a:lnTo>
                  <a:lnTo>
                    <a:pt x="700" y="518"/>
                  </a:lnTo>
                  <a:lnTo>
                    <a:pt x="700" y="514"/>
                  </a:lnTo>
                  <a:lnTo>
                    <a:pt x="700" y="514"/>
                  </a:lnTo>
                  <a:lnTo>
                    <a:pt x="702" y="512"/>
                  </a:lnTo>
                  <a:lnTo>
                    <a:pt x="700" y="508"/>
                  </a:lnTo>
                  <a:lnTo>
                    <a:pt x="700" y="508"/>
                  </a:lnTo>
                  <a:lnTo>
                    <a:pt x="698" y="500"/>
                  </a:lnTo>
                  <a:lnTo>
                    <a:pt x="696" y="494"/>
                  </a:lnTo>
                  <a:lnTo>
                    <a:pt x="696" y="494"/>
                  </a:lnTo>
                  <a:lnTo>
                    <a:pt x="696" y="486"/>
                  </a:lnTo>
                  <a:lnTo>
                    <a:pt x="698" y="480"/>
                  </a:lnTo>
                  <a:lnTo>
                    <a:pt x="698" y="480"/>
                  </a:lnTo>
                  <a:lnTo>
                    <a:pt x="702" y="478"/>
                  </a:lnTo>
                  <a:lnTo>
                    <a:pt x="706" y="478"/>
                  </a:lnTo>
                  <a:lnTo>
                    <a:pt x="720" y="482"/>
                  </a:lnTo>
                  <a:lnTo>
                    <a:pt x="722" y="472"/>
                  </a:lnTo>
                  <a:lnTo>
                    <a:pt x="696" y="460"/>
                  </a:lnTo>
                  <a:lnTo>
                    <a:pt x="694" y="460"/>
                  </a:lnTo>
                  <a:lnTo>
                    <a:pt x="692" y="458"/>
                  </a:lnTo>
                  <a:lnTo>
                    <a:pt x="692" y="458"/>
                  </a:lnTo>
                  <a:lnTo>
                    <a:pt x="692" y="458"/>
                  </a:lnTo>
                  <a:lnTo>
                    <a:pt x="688" y="426"/>
                  </a:lnTo>
                  <a:lnTo>
                    <a:pt x="690" y="406"/>
                  </a:lnTo>
                  <a:lnTo>
                    <a:pt x="690" y="402"/>
                  </a:lnTo>
                  <a:lnTo>
                    <a:pt x="690" y="402"/>
                  </a:lnTo>
                  <a:lnTo>
                    <a:pt x="734" y="406"/>
                  </a:lnTo>
                  <a:lnTo>
                    <a:pt x="744" y="396"/>
                  </a:lnTo>
                  <a:lnTo>
                    <a:pt x="744" y="396"/>
                  </a:lnTo>
                  <a:lnTo>
                    <a:pt x="746" y="392"/>
                  </a:lnTo>
                  <a:lnTo>
                    <a:pt x="744" y="388"/>
                  </a:lnTo>
                  <a:lnTo>
                    <a:pt x="744" y="388"/>
                  </a:lnTo>
                  <a:lnTo>
                    <a:pt x="732" y="382"/>
                  </a:lnTo>
                  <a:lnTo>
                    <a:pt x="730" y="378"/>
                  </a:lnTo>
                  <a:lnTo>
                    <a:pt x="728" y="374"/>
                  </a:lnTo>
                  <a:lnTo>
                    <a:pt x="728" y="374"/>
                  </a:lnTo>
                  <a:lnTo>
                    <a:pt x="730" y="372"/>
                  </a:lnTo>
                  <a:lnTo>
                    <a:pt x="732" y="368"/>
                  </a:lnTo>
                  <a:lnTo>
                    <a:pt x="752" y="350"/>
                  </a:lnTo>
                  <a:lnTo>
                    <a:pt x="772" y="348"/>
                  </a:lnTo>
                  <a:lnTo>
                    <a:pt x="782" y="330"/>
                  </a:lnTo>
                  <a:lnTo>
                    <a:pt x="782" y="314"/>
                  </a:lnTo>
                  <a:lnTo>
                    <a:pt x="796" y="310"/>
                  </a:lnTo>
                  <a:lnTo>
                    <a:pt x="796" y="310"/>
                  </a:lnTo>
                  <a:lnTo>
                    <a:pt x="804" y="290"/>
                  </a:lnTo>
                  <a:lnTo>
                    <a:pt x="812" y="276"/>
                  </a:lnTo>
                  <a:lnTo>
                    <a:pt x="800" y="256"/>
                  </a:lnTo>
                  <a:lnTo>
                    <a:pt x="800" y="256"/>
                  </a:lnTo>
                  <a:lnTo>
                    <a:pt x="800" y="256"/>
                  </a:lnTo>
                  <a:lnTo>
                    <a:pt x="800" y="254"/>
                  </a:lnTo>
                  <a:lnTo>
                    <a:pt x="792" y="228"/>
                  </a:lnTo>
                  <a:lnTo>
                    <a:pt x="792" y="226"/>
                  </a:lnTo>
                  <a:lnTo>
                    <a:pt x="788" y="198"/>
                  </a:lnTo>
                  <a:lnTo>
                    <a:pt x="778" y="182"/>
                  </a:lnTo>
                  <a:lnTo>
                    <a:pt x="764" y="168"/>
                  </a:lnTo>
                  <a:lnTo>
                    <a:pt x="764" y="168"/>
                  </a:lnTo>
                  <a:lnTo>
                    <a:pt x="764" y="166"/>
                  </a:lnTo>
                  <a:lnTo>
                    <a:pt x="764" y="166"/>
                  </a:lnTo>
                  <a:lnTo>
                    <a:pt x="762" y="150"/>
                  </a:lnTo>
                  <a:lnTo>
                    <a:pt x="736" y="158"/>
                  </a:lnTo>
                  <a:lnTo>
                    <a:pt x="736" y="158"/>
                  </a:lnTo>
                  <a:lnTo>
                    <a:pt x="724" y="144"/>
                  </a:lnTo>
                  <a:lnTo>
                    <a:pt x="688" y="118"/>
                  </a:lnTo>
                  <a:lnTo>
                    <a:pt x="686" y="118"/>
                  </a:lnTo>
                  <a:lnTo>
                    <a:pt x="672" y="100"/>
                  </a:lnTo>
                  <a:lnTo>
                    <a:pt x="664" y="94"/>
                  </a:lnTo>
                  <a:lnTo>
                    <a:pt x="658" y="102"/>
                  </a:lnTo>
                  <a:lnTo>
                    <a:pt x="658" y="104"/>
                  </a:lnTo>
                  <a:lnTo>
                    <a:pt x="658" y="106"/>
                  </a:lnTo>
                  <a:lnTo>
                    <a:pt x="656" y="106"/>
                  </a:lnTo>
                  <a:lnTo>
                    <a:pt x="656" y="106"/>
                  </a:lnTo>
                  <a:lnTo>
                    <a:pt x="644" y="106"/>
                  </a:lnTo>
                  <a:lnTo>
                    <a:pt x="642" y="106"/>
                  </a:lnTo>
                  <a:lnTo>
                    <a:pt x="642" y="106"/>
                  </a:lnTo>
                  <a:lnTo>
                    <a:pt x="616" y="78"/>
                  </a:lnTo>
                  <a:lnTo>
                    <a:pt x="616" y="78"/>
                  </a:lnTo>
                  <a:lnTo>
                    <a:pt x="606" y="72"/>
                  </a:lnTo>
                  <a:lnTo>
                    <a:pt x="596" y="62"/>
                  </a:lnTo>
                  <a:lnTo>
                    <a:pt x="584" y="54"/>
                  </a:lnTo>
                  <a:lnTo>
                    <a:pt x="584" y="52"/>
                  </a:lnTo>
                  <a:lnTo>
                    <a:pt x="570" y="44"/>
                  </a:lnTo>
                  <a:lnTo>
                    <a:pt x="562" y="50"/>
                  </a:lnTo>
                  <a:lnTo>
                    <a:pt x="560" y="52"/>
                  </a:lnTo>
                  <a:lnTo>
                    <a:pt x="560" y="52"/>
                  </a:lnTo>
                  <a:lnTo>
                    <a:pt x="560" y="52"/>
                  </a:lnTo>
                  <a:lnTo>
                    <a:pt x="552" y="50"/>
                  </a:lnTo>
                  <a:lnTo>
                    <a:pt x="544" y="54"/>
                  </a:lnTo>
                  <a:lnTo>
                    <a:pt x="544" y="54"/>
                  </a:lnTo>
                  <a:lnTo>
                    <a:pt x="542" y="56"/>
                  </a:lnTo>
                  <a:lnTo>
                    <a:pt x="542" y="56"/>
                  </a:lnTo>
                  <a:lnTo>
                    <a:pt x="530" y="58"/>
                  </a:lnTo>
                  <a:lnTo>
                    <a:pt x="530" y="58"/>
                  </a:lnTo>
                  <a:lnTo>
                    <a:pt x="484" y="30"/>
                  </a:lnTo>
                  <a:lnTo>
                    <a:pt x="484" y="30"/>
                  </a:lnTo>
                  <a:close/>
                </a:path>
              </a:pathLst>
            </a:custGeom>
            <a:solidFill>
              <a:schemeClr val="accent2"/>
            </a:solidFill>
            <a:ln>
              <a:noFill/>
            </a:ln>
          </p:spPr>
          <p:txBody>
            <a:bodyPr/>
            <a:lstStyle/>
            <a:p>
              <a:pPr eaLnBrk="1" fontAlgn="auto" hangingPunct="1">
                <a:spcBef>
                  <a:spcPts val="0"/>
                </a:spcBef>
                <a:spcAft>
                  <a:spcPts val="0"/>
                </a:spcAft>
                <a:defRPr/>
              </a:pPr>
              <a:endParaRPr lang="zh-CN" altLang="en-US" sz="1400">
                <a:solidFill>
                  <a:schemeClr val="tx1">
                    <a:lumMod val="50000"/>
                    <a:lumOff val="50000"/>
                  </a:schemeClr>
                </a:solidFill>
                <a:latin typeface="+mn-lt"/>
                <a:ea typeface="+mn-ea"/>
              </a:endParaRPr>
            </a:p>
          </p:txBody>
        </p:sp>
        <p:sp>
          <p:nvSpPr>
            <p:cNvPr id="18" name="MH_Other_7"/>
            <p:cNvSpPr>
              <a:spLocks/>
            </p:cNvSpPr>
            <p:nvPr>
              <p:custDataLst>
                <p:tags r:id="rId24"/>
              </p:custDataLst>
            </p:nvPr>
          </p:nvSpPr>
          <p:spPr bwMode="auto">
            <a:xfrm>
              <a:off x="3970639" y="3521994"/>
              <a:ext cx="943023" cy="742942"/>
            </a:xfrm>
            <a:custGeom>
              <a:avLst/>
              <a:gdLst>
                <a:gd name="T0" fmla="*/ 20 w 702"/>
                <a:gd name="T1" fmla="*/ 28 h 616"/>
                <a:gd name="T2" fmla="*/ 6 w 702"/>
                <a:gd name="T3" fmla="*/ 94 h 616"/>
                <a:gd name="T4" fmla="*/ 38 w 702"/>
                <a:gd name="T5" fmla="*/ 138 h 616"/>
                <a:gd name="T6" fmla="*/ 56 w 702"/>
                <a:gd name="T7" fmla="*/ 178 h 616"/>
                <a:gd name="T8" fmla="*/ 70 w 702"/>
                <a:gd name="T9" fmla="*/ 196 h 616"/>
                <a:gd name="T10" fmla="*/ 82 w 702"/>
                <a:gd name="T11" fmla="*/ 258 h 616"/>
                <a:gd name="T12" fmla="*/ 90 w 702"/>
                <a:gd name="T13" fmla="*/ 286 h 616"/>
                <a:gd name="T14" fmla="*/ 88 w 702"/>
                <a:gd name="T15" fmla="*/ 320 h 616"/>
                <a:gd name="T16" fmla="*/ 100 w 702"/>
                <a:gd name="T17" fmla="*/ 350 h 616"/>
                <a:gd name="T18" fmla="*/ 86 w 702"/>
                <a:gd name="T19" fmla="*/ 418 h 616"/>
                <a:gd name="T20" fmla="*/ 102 w 702"/>
                <a:gd name="T21" fmla="*/ 442 h 616"/>
                <a:gd name="T22" fmla="*/ 110 w 702"/>
                <a:gd name="T23" fmla="*/ 462 h 616"/>
                <a:gd name="T24" fmla="*/ 122 w 702"/>
                <a:gd name="T25" fmla="*/ 444 h 616"/>
                <a:gd name="T26" fmla="*/ 126 w 702"/>
                <a:gd name="T27" fmla="*/ 420 h 616"/>
                <a:gd name="T28" fmla="*/ 156 w 702"/>
                <a:gd name="T29" fmla="*/ 440 h 616"/>
                <a:gd name="T30" fmla="*/ 170 w 702"/>
                <a:gd name="T31" fmla="*/ 474 h 616"/>
                <a:gd name="T32" fmla="*/ 200 w 702"/>
                <a:gd name="T33" fmla="*/ 470 h 616"/>
                <a:gd name="T34" fmla="*/ 238 w 702"/>
                <a:gd name="T35" fmla="*/ 558 h 616"/>
                <a:gd name="T36" fmla="*/ 246 w 702"/>
                <a:gd name="T37" fmla="*/ 598 h 616"/>
                <a:gd name="T38" fmla="*/ 262 w 702"/>
                <a:gd name="T39" fmla="*/ 592 h 616"/>
                <a:gd name="T40" fmla="*/ 270 w 702"/>
                <a:gd name="T41" fmla="*/ 614 h 616"/>
                <a:gd name="T42" fmla="*/ 306 w 702"/>
                <a:gd name="T43" fmla="*/ 586 h 616"/>
                <a:gd name="T44" fmla="*/ 330 w 702"/>
                <a:gd name="T45" fmla="*/ 546 h 616"/>
                <a:gd name="T46" fmla="*/ 332 w 702"/>
                <a:gd name="T47" fmla="*/ 518 h 616"/>
                <a:gd name="T48" fmla="*/ 374 w 702"/>
                <a:gd name="T49" fmla="*/ 470 h 616"/>
                <a:gd name="T50" fmla="*/ 402 w 702"/>
                <a:gd name="T51" fmla="*/ 426 h 616"/>
                <a:gd name="T52" fmla="*/ 442 w 702"/>
                <a:gd name="T53" fmla="*/ 472 h 616"/>
                <a:gd name="T54" fmla="*/ 458 w 702"/>
                <a:gd name="T55" fmla="*/ 474 h 616"/>
                <a:gd name="T56" fmla="*/ 480 w 702"/>
                <a:gd name="T57" fmla="*/ 466 h 616"/>
                <a:gd name="T58" fmla="*/ 498 w 702"/>
                <a:gd name="T59" fmla="*/ 494 h 616"/>
                <a:gd name="T60" fmla="*/ 556 w 702"/>
                <a:gd name="T61" fmla="*/ 472 h 616"/>
                <a:gd name="T62" fmla="*/ 528 w 702"/>
                <a:gd name="T63" fmla="*/ 458 h 616"/>
                <a:gd name="T64" fmla="*/ 530 w 702"/>
                <a:gd name="T65" fmla="*/ 416 h 616"/>
                <a:gd name="T66" fmla="*/ 550 w 702"/>
                <a:gd name="T67" fmla="*/ 414 h 616"/>
                <a:gd name="T68" fmla="*/ 516 w 702"/>
                <a:gd name="T69" fmla="*/ 372 h 616"/>
                <a:gd name="T70" fmla="*/ 606 w 702"/>
                <a:gd name="T71" fmla="*/ 288 h 616"/>
                <a:gd name="T72" fmla="*/ 654 w 702"/>
                <a:gd name="T73" fmla="*/ 242 h 616"/>
                <a:gd name="T74" fmla="*/ 674 w 702"/>
                <a:gd name="T75" fmla="*/ 214 h 616"/>
                <a:gd name="T76" fmla="*/ 702 w 702"/>
                <a:gd name="T77" fmla="*/ 158 h 616"/>
                <a:gd name="T78" fmla="*/ 638 w 702"/>
                <a:gd name="T79" fmla="*/ 146 h 616"/>
                <a:gd name="T80" fmla="*/ 624 w 702"/>
                <a:gd name="T81" fmla="*/ 142 h 616"/>
                <a:gd name="T82" fmla="*/ 608 w 702"/>
                <a:gd name="T83" fmla="*/ 146 h 616"/>
                <a:gd name="T84" fmla="*/ 596 w 702"/>
                <a:gd name="T85" fmla="*/ 126 h 616"/>
                <a:gd name="T86" fmla="*/ 576 w 702"/>
                <a:gd name="T87" fmla="*/ 124 h 616"/>
                <a:gd name="T88" fmla="*/ 526 w 702"/>
                <a:gd name="T89" fmla="*/ 116 h 616"/>
                <a:gd name="T90" fmla="*/ 506 w 702"/>
                <a:gd name="T91" fmla="*/ 118 h 616"/>
                <a:gd name="T92" fmla="*/ 452 w 702"/>
                <a:gd name="T93" fmla="*/ 118 h 616"/>
                <a:gd name="T94" fmla="*/ 442 w 702"/>
                <a:gd name="T95" fmla="*/ 80 h 616"/>
                <a:gd name="T96" fmla="*/ 360 w 702"/>
                <a:gd name="T97" fmla="*/ 32 h 616"/>
                <a:gd name="T98" fmla="*/ 338 w 702"/>
                <a:gd name="T99" fmla="*/ 0 h 616"/>
                <a:gd name="T100" fmla="*/ 320 w 702"/>
                <a:gd name="T101" fmla="*/ 62 h 616"/>
                <a:gd name="T102" fmla="*/ 306 w 702"/>
                <a:gd name="T103" fmla="*/ 70 h 616"/>
                <a:gd name="T104" fmla="*/ 262 w 702"/>
                <a:gd name="T105" fmla="*/ 82 h 616"/>
                <a:gd name="T106" fmla="*/ 240 w 702"/>
                <a:gd name="T107" fmla="*/ 88 h 616"/>
                <a:gd name="T108" fmla="*/ 242 w 702"/>
                <a:gd name="T109" fmla="*/ 116 h 616"/>
                <a:gd name="T110" fmla="*/ 188 w 702"/>
                <a:gd name="T111" fmla="*/ 134 h 616"/>
                <a:gd name="T112" fmla="*/ 146 w 702"/>
                <a:gd name="T113" fmla="*/ 106 h 616"/>
                <a:gd name="T114" fmla="*/ 118 w 702"/>
                <a:gd name="T115" fmla="*/ 84 h 616"/>
                <a:gd name="T116" fmla="*/ 98 w 702"/>
                <a:gd name="T117" fmla="*/ 62 h 616"/>
                <a:gd name="T118" fmla="*/ 78 w 702"/>
                <a:gd name="T119" fmla="*/ 12 h 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02" h="616">
                  <a:moveTo>
                    <a:pt x="66" y="14"/>
                  </a:moveTo>
                  <a:lnTo>
                    <a:pt x="46" y="10"/>
                  </a:lnTo>
                  <a:lnTo>
                    <a:pt x="28" y="6"/>
                  </a:lnTo>
                  <a:lnTo>
                    <a:pt x="22" y="14"/>
                  </a:lnTo>
                  <a:lnTo>
                    <a:pt x="20" y="28"/>
                  </a:lnTo>
                  <a:lnTo>
                    <a:pt x="20" y="28"/>
                  </a:lnTo>
                  <a:lnTo>
                    <a:pt x="26" y="50"/>
                  </a:lnTo>
                  <a:lnTo>
                    <a:pt x="26" y="66"/>
                  </a:lnTo>
                  <a:lnTo>
                    <a:pt x="26" y="70"/>
                  </a:lnTo>
                  <a:lnTo>
                    <a:pt x="18" y="70"/>
                  </a:lnTo>
                  <a:lnTo>
                    <a:pt x="22" y="90"/>
                  </a:lnTo>
                  <a:lnTo>
                    <a:pt x="6" y="94"/>
                  </a:lnTo>
                  <a:lnTo>
                    <a:pt x="0" y="106"/>
                  </a:lnTo>
                  <a:lnTo>
                    <a:pt x="8" y="114"/>
                  </a:lnTo>
                  <a:lnTo>
                    <a:pt x="10" y="114"/>
                  </a:lnTo>
                  <a:lnTo>
                    <a:pt x="10" y="114"/>
                  </a:lnTo>
                  <a:lnTo>
                    <a:pt x="38" y="136"/>
                  </a:lnTo>
                  <a:lnTo>
                    <a:pt x="38" y="138"/>
                  </a:lnTo>
                  <a:lnTo>
                    <a:pt x="38" y="138"/>
                  </a:lnTo>
                  <a:lnTo>
                    <a:pt x="38" y="138"/>
                  </a:lnTo>
                  <a:lnTo>
                    <a:pt x="38" y="138"/>
                  </a:lnTo>
                  <a:lnTo>
                    <a:pt x="42" y="158"/>
                  </a:lnTo>
                  <a:lnTo>
                    <a:pt x="56" y="178"/>
                  </a:lnTo>
                  <a:lnTo>
                    <a:pt x="56" y="178"/>
                  </a:lnTo>
                  <a:lnTo>
                    <a:pt x="62" y="184"/>
                  </a:lnTo>
                  <a:lnTo>
                    <a:pt x="70" y="194"/>
                  </a:lnTo>
                  <a:lnTo>
                    <a:pt x="70" y="194"/>
                  </a:lnTo>
                  <a:lnTo>
                    <a:pt x="72" y="194"/>
                  </a:lnTo>
                  <a:lnTo>
                    <a:pt x="72" y="194"/>
                  </a:lnTo>
                  <a:lnTo>
                    <a:pt x="70" y="196"/>
                  </a:lnTo>
                  <a:lnTo>
                    <a:pt x="70" y="214"/>
                  </a:lnTo>
                  <a:lnTo>
                    <a:pt x="70" y="214"/>
                  </a:lnTo>
                  <a:lnTo>
                    <a:pt x="74" y="226"/>
                  </a:lnTo>
                  <a:lnTo>
                    <a:pt x="74" y="244"/>
                  </a:lnTo>
                  <a:lnTo>
                    <a:pt x="74" y="244"/>
                  </a:lnTo>
                  <a:lnTo>
                    <a:pt x="82" y="258"/>
                  </a:lnTo>
                  <a:lnTo>
                    <a:pt x="84" y="266"/>
                  </a:lnTo>
                  <a:lnTo>
                    <a:pt x="84" y="266"/>
                  </a:lnTo>
                  <a:lnTo>
                    <a:pt x="86" y="274"/>
                  </a:lnTo>
                  <a:lnTo>
                    <a:pt x="90" y="286"/>
                  </a:lnTo>
                  <a:lnTo>
                    <a:pt x="90" y="286"/>
                  </a:lnTo>
                  <a:lnTo>
                    <a:pt x="90" y="286"/>
                  </a:lnTo>
                  <a:lnTo>
                    <a:pt x="90" y="286"/>
                  </a:lnTo>
                  <a:lnTo>
                    <a:pt x="90" y="286"/>
                  </a:lnTo>
                  <a:lnTo>
                    <a:pt x="92" y="302"/>
                  </a:lnTo>
                  <a:lnTo>
                    <a:pt x="90" y="314"/>
                  </a:lnTo>
                  <a:lnTo>
                    <a:pt x="90" y="314"/>
                  </a:lnTo>
                  <a:lnTo>
                    <a:pt x="88" y="320"/>
                  </a:lnTo>
                  <a:lnTo>
                    <a:pt x="90" y="326"/>
                  </a:lnTo>
                  <a:lnTo>
                    <a:pt x="94" y="336"/>
                  </a:lnTo>
                  <a:lnTo>
                    <a:pt x="98" y="346"/>
                  </a:lnTo>
                  <a:lnTo>
                    <a:pt x="100" y="346"/>
                  </a:lnTo>
                  <a:lnTo>
                    <a:pt x="100" y="348"/>
                  </a:lnTo>
                  <a:lnTo>
                    <a:pt x="100" y="350"/>
                  </a:lnTo>
                  <a:lnTo>
                    <a:pt x="86" y="378"/>
                  </a:lnTo>
                  <a:lnTo>
                    <a:pt x="86" y="378"/>
                  </a:lnTo>
                  <a:lnTo>
                    <a:pt x="90" y="386"/>
                  </a:lnTo>
                  <a:lnTo>
                    <a:pt x="90" y="392"/>
                  </a:lnTo>
                  <a:lnTo>
                    <a:pt x="86" y="418"/>
                  </a:lnTo>
                  <a:lnTo>
                    <a:pt x="86" y="418"/>
                  </a:lnTo>
                  <a:lnTo>
                    <a:pt x="86" y="428"/>
                  </a:lnTo>
                  <a:lnTo>
                    <a:pt x="88" y="432"/>
                  </a:lnTo>
                  <a:lnTo>
                    <a:pt x="90" y="434"/>
                  </a:lnTo>
                  <a:lnTo>
                    <a:pt x="94" y="436"/>
                  </a:lnTo>
                  <a:lnTo>
                    <a:pt x="94" y="436"/>
                  </a:lnTo>
                  <a:lnTo>
                    <a:pt x="102" y="442"/>
                  </a:lnTo>
                  <a:lnTo>
                    <a:pt x="104" y="448"/>
                  </a:lnTo>
                  <a:lnTo>
                    <a:pt x="102" y="462"/>
                  </a:lnTo>
                  <a:lnTo>
                    <a:pt x="106" y="462"/>
                  </a:lnTo>
                  <a:lnTo>
                    <a:pt x="108" y="464"/>
                  </a:lnTo>
                  <a:lnTo>
                    <a:pt x="110" y="462"/>
                  </a:lnTo>
                  <a:lnTo>
                    <a:pt x="110" y="462"/>
                  </a:lnTo>
                  <a:lnTo>
                    <a:pt x="114" y="458"/>
                  </a:lnTo>
                  <a:lnTo>
                    <a:pt x="116" y="452"/>
                  </a:lnTo>
                  <a:lnTo>
                    <a:pt x="118" y="450"/>
                  </a:lnTo>
                  <a:lnTo>
                    <a:pt x="118" y="448"/>
                  </a:lnTo>
                  <a:lnTo>
                    <a:pt x="118" y="448"/>
                  </a:lnTo>
                  <a:lnTo>
                    <a:pt x="122" y="444"/>
                  </a:lnTo>
                  <a:lnTo>
                    <a:pt x="126" y="440"/>
                  </a:lnTo>
                  <a:lnTo>
                    <a:pt x="126" y="440"/>
                  </a:lnTo>
                  <a:lnTo>
                    <a:pt x="126" y="434"/>
                  </a:lnTo>
                  <a:lnTo>
                    <a:pt x="124" y="426"/>
                  </a:lnTo>
                  <a:lnTo>
                    <a:pt x="122" y="422"/>
                  </a:lnTo>
                  <a:lnTo>
                    <a:pt x="126" y="420"/>
                  </a:lnTo>
                  <a:lnTo>
                    <a:pt x="126" y="420"/>
                  </a:lnTo>
                  <a:lnTo>
                    <a:pt x="136" y="418"/>
                  </a:lnTo>
                  <a:lnTo>
                    <a:pt x="142" y="418"/>
                  </a:lnTo>
                  <a:lnTo>
                    <a:pt x="146" y="420"/>
                  </a:lnTo>
                  <a:lnTo>
                    <a:pt x="150" y="424"/>
                  </a:lnTo>
                  <a:lnTo>
                    <a:pt x="156" y="440"/>
                  </a:lnTo>
                  <a:lnTo>
                    <a:pt x="156" y="440"/>
                  </a:lnTo>
                  <a:lnTo>
                    <a:pt x="156" y="442"/>
                  </a:lnTo>
                  <a:lnTo>
                    <a:pt x="158" y="468"/>
                  </a:lnTo>
                  <a:lnTo>
                    <a:pt x="170" y="474"/>
                  </a:lnTo>
                  <a:lnTo>
                    <a:pt x="170" y="474"/>
                  </a:lnTo>
                  <a:lnTo>
                    <a:pt x="170" y="474"/>
                  </a:lnTo>
                  <a:lnTo>
                    <a:pt x="178" y="478"/>
                  </a:lnTo>
                  <a:lnTo>
                    <a:pt x="184" y="472"/>
                  </a:lnTo>
                  <a:lnTo>
                    <a:pt x="190" y="466"/>
                  </a:lnTo>
                  <a:lnTo>
                    <a:pt x="194" y="466"/>
                  </a:lnTo>
                  <a:lnTo>
                    <a:pt x="194" y="466"/>
                  </a:lnTo>
                  <a:lnTo>
                    <a:pt x="200" y="470"/>
                  </a:lnTo>
                  <a:lnTo>
                    <a:pt x="204" y="478"/>
                  </a:lnTo>
                  <a:lnTo>
                    <a:pt x="206" y="498"/>
                  </a:lnTo>
                  <a:lnTo>
                    <a:pt x="208" y="502"/>
                  </a:lnTo>
                  <a:lnTo>
                    <a:pt x="230" y="548"/>
                  </a:lnTo>
                  <a:lnTo>
                    <a:pt x="238" y="556"/>
                  </a:lnTo>
                  <a:lnTo>
                    <a:pt x="238" y="558"/>
                  </a:lnTo>
                  <a:lnTo>
                    <a:pt x="238" y="558"/>
                  </a:lnTo>
                  <a:lnTo>
                    <a:pt x="242" y="578"/>
                  </a:lnTo>
                  <a:lnTo>
                    <a:pt x="242" y="578"/>
                  </a:lnTo>
                  <a:lnTo>
                    <a:pt x="244" y="596"/>
                  </a:lnTo>
                  <a:lnTo>
                    <a:pt x="246" y="598"/>
                  </a:lnTo>
                  <a:lnTo>
                    <a:pt x="246" y="598"/>
                  </a:lnTo>
                  <a:lnTo>
                    <a:pt x="254" y="588"/>
                  </a:lnTo>
                  <a:lnTo>
                    <a:pt x="256" y="586"/>
                  </a:lnTo>
                  <a:lnTo>
                    <a:pt x="258" y="586"/>
                  </a:lnTo>
                  <a:lnTo>
                    <a:pt x="258" y="586"/>
                  </a:lnTo>
                  <a:lnTo>
                    <a:pt x="262" y="588"/>
                  </a:lnTo>
                  <a:lnTo>
                    <a:pt x="262" y="592"/>
                  </a:lnTo>
                  <a:lnTo>
                    <a:pt x="262" y="598"/>
                  </a:lnTo>
                  <a:lnTo>
                    <a:pt x="262" y="612"/>
                  </a:lnTo>
                  <a:lnTo>
                    <a:pt x="262" y="616"/>
                  </a:lnTo>
                  <a:lnTo>
                    <a:pt x="262" y="616"/>
                  </a:lnTo>
                  <a:lnTo>
                    <a:pt x="268" y="616"/>
                  </a:lnTo>
                  <a:lnTo>
                    <a:pt x="270" y="614"/>
                  </a:lnTo>
                  <a:lnTo>
                    <a:pt x="278" y="602"/>
                  </a:lnTo>
                  <a:lnTo>
                    <a:pt x="288" y="594"/>
                  </a:lnTo>
                  <a:lnTo>
                    <a:pt x="288" y="594"/>
                  </a:lnTo>
                  <a:lnTo>
                    <a:pt x="296" y="588"/>
                  </a:lnTo>
                  <a:lnTo>
                    <a:pt x="306" y="586"/>
                  </a:lnTo>
                  <a:lnTo>
                    <a:pt x="306" y="586"/>
                  </a:lnTo>
                  <a:lnTo>
                    <a:pt x="322" y="590"/>
                  </a:lnTo>
                  <a:lnTo>
                    <a:pt x="328" y="588"/>
                  </a:lnTo>
                  <a:lnTo>
                    <a:pt x="336" y="576"/>
                  </a:lnTo>
                  <a:lnTo>
                    <a:pt x="334" y="558"/>
                  </a:lnTo>
                  <a:lnTo>
                    <a:pt x="334" y="558"/>
                  </a:lnTo>
                  <a:lnTo>
                    <a:pt x="330" y="546"/>
                  </a:lnTo>
                  <a:lnTo>
                    <a:pt x="328" y="540"/>
                  </a:lnTo>
                  <a:lnTo>
                    <a:pt x="328" y="536"/>
                  </a:lnTo>
                  <a:lnTo>
                    <a:pt x="330" y="522"/>
                  </a:lnTo>
                  <a:lnTo>
                    <a:pt x="330" y="520"/>
                  </a:lnTo>
                  <a:lnTo>
                    <a:pt x="332" y="518"/>
                  </a:lnTo>
                  <a:lnTo>
                    <a:pt x="332" y="518"/>
                  </a:lnTo>
                  <a:lnTo>
                    <a:pt x="346" y="510"/>
                  </a:lnTo>
                  <a:lnTo>
                    <a:pt x="348" y="510"/>
                  </a:lnTo>
                  <a:lnTo>
                    <a:pt x="348" y="510"/>
                  </a:lnTo>
                  <a:lnTo>
                    <a:pt x="358" y="502"/>
                  </a:lnTo>
                  <a:lnTo>
                    <a:pt x="372" y="484"/>
                  </a:lnTo>
                  <a:lnTo>
                    <a:pt x="374" y="470"/>
                  </a:lnTo>
                  <a:lnTo>
                    <a:pt x="358" y="436"/>
                  </a:lnTo>
                  <a:lnTo>
                    <a:pt x="390" y="450"/>
                  </a:lnTo>
                  <a:lnTo>
                    <a:pt x="390" y="438"/>
                  </a:lnTo>
                  <a:lnTo>
                    <a:pt x="390" y="438"/>
                  </a:lnTo>
                  <a:lnTo>
                    <a:pt x="390" y="436"/>
                  </a:lnTo>
                  <a:lnTo>
                    <a:pt x="402" y="426"/>
                  </a:lnTo>
                  <a:lnTo>
                    <a:pt x="426" y="420"/>
                  </a:lnTo>
                  <a:lnTo>
                    <a:pt x="428" y="420"/>
                  </a:lnTo>
                  <a:lnTo>
                    <a:pt x="442" y="450"/>
                  </a:lnTo>
                  <a:lnTo>
                    <a:pt x="442" y="450"/>
                  </a:lnTo>
                  <a:lnTo>
                    <a:pt x="440" y="462"/>
                  </a:lnTo>
                  <a:lnTo>
                    <a:pt x="442" y="472"/>
                  </a:lnTo>
                  <a:lnTo>
                    <a:pt x="442" y="472"/>
                  </a:lnTo>
                  <a:lnTo>
                    <a:pt x="444" y="478"/>
                  </a:lnTo>
                  <a:lnTo>
                    <a:pt x="448" y="480"/>
                  </a:lnTo>
                  <a:lnTo>
                    <a:pt x="448" y="480"/>
                  </a:lnTo>
                  <a:lnTo>
                    <a:pt x="454" y="478"/>
                  </a:lnTo>
                  <a:lnTo>
                    <a:pt x="458" y="474"/>
                  </a:lnTo>
                  <a:lnTo>
                    <a:pt x="458" y="472"/>
                  </a:lnTo>
                  <a:lnTo>
                    <a:pt x="458" y="472"/>
                  </a:lnTo>
                  <a:lnTo>
                    <a:pt x="460" y="472"/>
                  </a:lnTo>
                  <a:lnTo>
                    <a:pt x="478" y="466"/>
                  </a:lnTo>
                  <a:lnTo>
                    <a:pt x="478" y="466"/>
                  </a:lnTo>
                  <a:lnTo>
                    <a:pt x="480" y="466"/>
                  </a:lnTo>
                  <a:lnTo>
                    <a:pt x="480" y="466"/>
                  </a:lnTo>
                  <a:lnTo>
                    <a:pt x="492" y="468"/>
                  </a:lnTo>
                  <a:lnTo>
                    <a:pt x="496" y="470"/>
                  </a:lnTo>
                  <a:lnTo>
                    <a:pt x="498" y="472"/>
                  </a:lnTo>
                  <a:lnTo>
                    <a:pt x="498" y="494"/>
                  </a:lnTo>
                  <a:lnTo>
                    <a:pt x="498" y="494"/>
                  </a:lnTo>
                  <a:lnTo>
                    <a:pt x="502" y="496"/>
                  </a:lnTo>
                  <a:lnTo>
                    <a:pt x="510" y="498"/>
                  </a:lnTo>
                  <a:lnTo>
                    <a:pt x="522" y="498"/>
                  </a:lnTo>
                  <a:lnTo>
                    <a:pt x="542" y="492"/>
                  </a:lnTo>
                  <a:lnTo>
                    <a:pt x="554" y="482"/>
                  </a:lnTo>
                  <a:lnTo>
                    <a:pt x="556" y="472"/>
                  </a:lnTo>
                  <a:lnTo>
                    <a:pt x="550" y="466"/>
                  </a:lnTo>
                  <a:lnTo>
                    <a:pt x="530" y="458"/>
                  </a:lnTo>
                  <a:lnTo>
                    <a:pt x="530" y="458"/>
                  </a:lnTo>
                  <a:lnTo>
                    <a:pt x="528" y="458"/>
                  </a:lnTo>
                  <a:lnTo>
                    <a:pt x="528" y="458"/>
                  </a:lnTo>
                  <a:lnTo>
                    <a:pt x="528" y="458"/>
                  </a:lnTo>
                  <a:lnTo>
                    <a:pt x="504" y="434"/>
                  </a:lnTo>
                  <a:lnTo>
                    <a:pt x="506" y="432"/>
                  </a:lnTo>
                  <a:lnTo>
                    <a:pt x="518" y="422"/>
                  </a:lnTo>
                  <a:lnTo>
                    <a:pt x="518" y="420"/>
                  </a:lnTo>
                  <a:lnTo>
                    <a:pt x="518" y="420"/>
                  </a:lnTo>
                  <a:lnTo>
                    <a:pt x="530" y="416"/>
                  </a:lnTo>
                  <a:lnTo>
                    <a:pt x="530" y="416"/>
                  </a:lnTo>
                  <a:lnTo>
                    <a:pt x="534" y="416"/>
                  </a:lnTo>
                  <a:lnTo>
                    <a:pt x="550" y="418"/>
                  </a:lnTo>
                  <a:lnTo>
                    <a:pt x="550" y="418"/>
                  </a:lnTo>
                  <a:lnTo>
                    <a:pt x="550" y="420"/>
                  </a:lnTo>
                  <a:lnTo>
                    <a:pt x="550" y="414"/>
                  </a:lnTo>
                  <a:lnTo>
                    <a:pt x="544" y="402"/>
                  </a:lnTo>
                  <a:lnTo>
                    <a:pt x="532" y="396"/>
                  </a:lnTo>
                  <a:lnTo>
                    <a:pt x="518" y="374"/>
                  </a:lnTo>
                  <a:lnTo>
                    <a:pt x="518" y="374"/>
                  </a:lnTo>
                  <a:lnTo>
                    <a:pt x="516" y="372"/>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4" y="224"/>
                  </a:lnTo>
                  <a:lnTo>
                    <a:pt x="666" y="224"/>
                  </a:lnTo>
                  <a:lnTo>
                    <a:pt x="666" y="222"/>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8" y="146"/>
                  </a:lnTo>
                  <a:lnTo>
                    <a:pt x="638" y="146"/>
                  </a:lnTo>
                  <a:lnTo>
                    <a:pt x="638" y="146"/>
                  </a:lnTo>
                  <a:lnTo>
                    <a:pt x="630" y="136"/>
                  </a:lnTo>
                  <a:lnTo>
                    <a:pt x="630" y="138"/>
                  </a:lnTo>
                  <a:lnTo>
                    <a:pt x="628" y="138"/>
                  </a:lnTo>
                  <a:lnTo>
                    <a:pt x="628" y="138"/>
                  </a:lnTo>
                  <a:lnTo>
                    <a:pt x="624" y="142"/>
                  </a:lnTo>
                  <a:lnTo>
                    <a:pt x="618" y="142"/>
                  </a:lnTo>
                  <a:lnTo>
                    <a:pt x="614" y="144"/>
                  </a:lnTo>
                  <a:lnTo>
                    <a:pt x="614" y="144"/>
                  </a:lnTo>
                  <a:lnTo>
                    <a:pt x="612" y="146"/>
                  </a:lnTo>
                  <a:lnTo>
                    <a:pt x="608" y="146"/>
                  </a:lnTo>
                  <a:lnTo>
                    <a:pt x="608" y="146"/>
                  </a:lnTo>
                  <a:lnTo>
                    <a:pt x="606" y="144"/>
                  </a:lnTo>
                  <a:lnTo>
                    <a:pt x="604" y="138"/>
                  </a:lnTo>
                  <a:lnTo>
                    <a:pt x="604" y="138"/>
                  </a:lnTo>
                  <a:lnTo>
                    <a:pt x="602" y="132"/>
                  </a:lnTo>
                  <a:lnTo>
                    <a:pt x="598" y="126"/>
                  </a:lnTo>
                  <a:lnTo>
                    <a:pt x="596" y="126"/>
                  </a:lnTo>
                  <a:lnTo>
                    <a:pt x="596" y="126"/>
                  </a:lnTo>
                  <a:lnTo>
                    <a:pt x="596" y="126"/>
                  </a:lnTo>
                  <a:lnTo>
                    <a:pt x="592" y="114"/>
                  </a:lnTo>
                  <a:lnTo>
                    <a:pt x="588" y="114"/>
                  </a:lnTo>
                  <a:lnTo>
                    <a:pt x="576" y="122"/>
                  </a:lnTo>
                  <a:lnTo>
                    <a:pt x="576" y="124"/>
                  </a:lnTo>
                  <a:lnTo>
                    <a:pt x="574" y="124"/>
                  </a:lnTo>
                  <a:lnTo>
                    <a:pt x="546" y="130"/>
                  </a:lnTo>
                  <a:lnTo>
                    <a:pt x="546" y="130"/>
                  </a:lnTo>
                  <a:lnTo>
                    <a:pt x="544" y="128"/>
                  </a:lnTo>
                  <a:lnTo>
                    <a:pt x="526" y="116"/>
                  </a:lnTo>
                  <a:lnTo>
                    <a:pt x="526" y="116"/>
                  </a:lnTo>
                  <a:lnTo>
                    <a:pt x="524" y="114"/>
                  </a:lnTo>
                  <a:lnTo>
                    <a:pt x="524" y="114"/>
                  </a:lnTo>
                  <a:lnTo>
                    <a:pt x="524" y="114"/>
                  </a:lnTo>
                  <a:lnTo>
                    <a:pt x="518" y="104"/>
                  </a:lnTo>
                  <a:lnTo>
                    <a:pt x="506" y="118"/>
                  </a:lnTo>
                  <a:lnTo>
                    <a:pt x="506" y="118"/>
                  </a:lnTo>
                  <a:lnTo>
                    <a:pt x="498" y="126"/>
                  </a:lnTo>
                  <a:lnTo>
                    <a:pt x="492" y="130"/>
                  </a:lnTo>
                  <a:lnTo>
                    <a:pt x="488" y="132"/>
                  </a:lnTo>
                  <a:lnTo>
                    <a:pt x="484" y="130"/>
                  </a:lnTo>
                  <a:lnTo>
                    <a:pt x="466" y="120"/>
                  </a:lnTo>
                  <a:lnTo>
                    <a:pt x="452" y="118"/>
                  </a:lnTo>
                  <a:lnTo>
                    <a:pt x="450" y="120"/>
                  </a:lnTo>
                  <a:lnTo>
                    <a:pt x="438" y="110"/>
                  </a:lnTo>
                  <a:lnTo>
                    <a:pt x="438" y="110"/>
                  </a:lnTo>
                  <a:lnTo>
                    <a:pt x="436" y="110"/>
                  </a:lnTo>
                  <a:lnTo>
                    <a:pt x="442" y="88"/>
                  </a:lnTo>
                  <a:lnTo>
                    <a:pt x="442" y="80"/>
                  </a:lnTo>
                  <a:lnTo>
                    <a:pt x="434" y="78"/>
                  </a:lnTo>
                  <a:lnTo>
                    <a:pt x="434" y="78"/>
                  </a:lnTo>
                  <a:lnTo>
                    <a:pt x="416" y="58"/>
                  </a:lnTo>
                  <a:lnTo>
                    <a:pt x="418" y="46"/>
                  </a:lnTo>
                  <a:lnTo>
                    <a:pt x="376" y="42"/>
                  </a:lnTo>
                  <a:lnTo>
                    <a:pt x="360" y="3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2"/>
                  </a:lnTo>
                  <a:lnTo>
                    <a:pt x="318" y="62"/>
                  </a:lnTo>
                  <a:lnTo>
                    <a:pt x="318" y="66"/>
                  </a:lnTo>
                  <a:lnTo>
                    <a:pt x="314" y="68"/>
                  </a:lnTo>
                  <a:lnTo>
                    <a:pt x="306" y="70"/>
                  </a:lnTo>
                  <a:lnTo>
                    <a:pt x="290" y="70"/>
                  </a:lnTo>
                  <a:lnTo>
                    <a:pt x="280" y="66"/>
                  </a:lnTo>
                  <a:lnTo>
                    <a:pt x="268" y="70"/>
                  </a:lnTo>
                  <a:lnTo>
                    <a:pt x="266" y="70"/>
                  </a:lnTo>
                  <a:lnTo>
                    <a:pt x="264" y="70"/>
                  </a:lnTo>
                  <a:lnTo>
                    <a:pt x="262" y="82"/>
                  </a:lnTo>
                  <a:lnTo>
                    <a:pt x="262" y="82"/>
                  </a:lnTo>
                  <a:lnTo>
                    <a:pt x="262" y="86"/>
                  </a:lnTo>
                  <a:lnTo>
                    <a:pt x="258" y="86"/>
                  </a:lnTo>
                  <a:lnTo>
                    <a:pt x="238" y="78"/>
                  </a:lnTo>
                  <a:lnTo>
                    <a:pt x="238" y="78"/>
                  </a:lnTo>
                  <a:lnTo>
                    <a:pt x="240" y="88"/>
                  </a:lnTo>
                  <a:lnTo>
                    <a:pt x="242" y="96"/>
                  </a:lnTo>
                  <a:lnTo>
                    <a:pt x="242" y="96"/>
                  </a:lnTo>
                  <a:lnTo>
                    <a:pt x="246" y="104"/>
                  </a:lnTo>
                  <a:lnTo>
                    <a:pt x="244" y="110"/>
                  </a:lnTo>
                  <a:lnTo>
                    <a:pt x="242" y="116"/>
                  </a:lnTo>
                  <a:lnTo>
                    <a:pt x="242" y="116"/>
                  </a:lnTo>
                  <a:lnTo>
                    <a:pt x="234" y="118"/>
                  </a:lnTo>
                  <a:lnTo>
                    <a:pt x="222" y="118"/>
                  </a:lnTo>
                  <a:lnTo>
                    <a:pt x="208" y="118"/>
                  </a:lnTo>
                  <a:lnTo>
                    <a:pt x="206" y="142"/>
                  </a:lnTo>
                  <a:lnTo>
                    <a:pt x="190" y="134"/>
                  </a:lnTo>
                  <a:lnTo>
                    <a:pt x="188"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8" y="84"/>
                  </a:lnTo>
                  <a:lnTo>
                    <a:pt x="110" y="74"/>
                  </a:lnTo>
                  <a:lnTo>
                    <a:pt x="106" y="66"/>
                  </a:lnTo>
                  <a:lnTo>
                    <a:pt x="106" y="66"/>
                  </a:lnTo>
                  <a:lnTo>
                    <a:pt x="106" y="64"/>
                  </a:lnTo>
                  <a:lnTo>
                    <a:pt x="102" y="62"/>
                  </a:lnTo>
                  <a:lnTo>
                    <a:pt x="98" y="62"/>
                  </a:lnTo>
                  <a:lnTo>
                    <a:pt x="98" y="62"/>
                  </a:lnTo>
                  <a:lnTo>
                    <a:pt x="90" y="56"/>
                  </a:lnTo>
                  <a:lnTo>
                    <a:pt x="86" y="46"/>
                  </a:lnTo>
                  <a:lnTo>
                    <a:pt x="82" y="34"/>
                  </a:lnTo>
                  <a:lnTo>
                    <a:pt x="82" y="22"/>
                  </a:lnTo>
                  <a:lnTo>
                    <a:pt x="78" y="12"/>
                  </a:lnTo>
                  <a:lnTo>
                    <a:pt x="68" y="14"/>
                  </a:lnTo>
                  <a:lnTo>
                    <a:pt x="66" y="14"/>
                  </a:lnTo>
                  <a:lnTo>
                    <a:pt x="66" y="14"/>
                  </a:lnTo>
                  <a:lnTo>
                    <a:pt x="66" y="14"/>
                  </a:lnTo>
                  <a:close/>
                </a:path>
              </a:pathLst>
            </a:custGeom>
            <a:solidFill>
              <a:srgbClr val="C00000"/>
            </a:solidFill>
            <a:ln>
              <a:noFill/>
            </a:ln>
          </p:spPr>
          <p:txBody>
            <a:bodyPr/>
            <a:lstStyle/>
            <a:p>
              <a:endParaRPr lang="zh-CN" altLang="en-US">
                <a:solidFill>
                  <a:schemeClr val="tx1">
                    <a:lumMod val="50000"/>
                    <a:lumOff val="50000"/>
                  </a:schemeClr>
                </a:solidFill>
                <a:ea typeface="宋体" panose="02010600030101010101" pitchFamily="2" charset="-122"/>
              </a:endParaRPr>
            </a:p>
          </p:txBody>
        </p:sp>
        <p:sp>
          <p:nvSpPr>
            <p:cNvPr id="19" name="MH_Other_8"/>
            <p:cNvSpPr>
              <a:spLocks/>
            </p:cNvSpPr>
            <p:nvPr>
              <p:custDataLst>
                <p:tags r:id="rId25"/>
              </p:custDataLst>
            </p:nvPr>
          </p:nvSpPr>
          <p:spPr bwMode="auto">
            <a:xfrm>
              <a:off x="2406266" y="3220322"/>
              <a:ext cx="1685202" cy="920572"/>
            </a:xfrm>
            <a:custGeom>
              <a:avLst/>
              <a:gdLst>
                <a:gd name="T0" fmla="*/ 138 w 1256"/>
                <a:gd name="T1" fmla="*/ 22 h 764"/>
                <a:gd name="T2" fmla="*/ 122 w 1256"/>
                <a:gd name="T3" fmla="*/ 56 h 764"/>
                <a:gd name="T4" fmla="*/ 66 w 1256"/>
                <a:gd name="T5" fmla="*/ 58 h 764"/>
                <a:gd name="T6" fmla="*/ 48 w 1256"/>
                <a:gd name="T7" fmla="*/ 92 h 764"/>
                <a:gd name="T8" fmla="*/ 56 w 1256"/>
                <a:gd name="T9" fmla="*/ 150 h 764"/>
                <a:gd name="T10" fmla="*/ 56 w 1256"/>
                <a:gd name="T11" fmla="*/ 196 h 764"/>
                <a:gd name="T12" fmla="*/ 16 w 1256"/>
                <a:gd name="T13" fmla="*/ 232 h 764"/>
                <a:gd name="T14" fmla="*/ 2 w 1256"/>
                <a:gd name="T15" fmla="*/ 262 h 764"/>
                <a:gd name="T16" fmla="*/ 28 w 1256"/>
                <a:gd name="T17" fmla="*/ 300 h 764"/>
                <a:gd name="T18" fmla="*/ 60 w 1256"/>
                <a:gd name="T19" fmla="*/ 332 h 764"/>
                <a:gd name="T20" fmla="*/ 138 w 1256"/>
                <a:gd name="T21" fmla="*/ 408 h 764"/>
                <a:gd name="T22" fmla="*/ 182 w 1256"/>
                <a:gd name="T23" fmla="*/ 394 h 764"/>
                <a:gd name="T24" fmla="*/ 240 w 1256"/>
                <a:gd name="T25" fmla="*/ 464 h 764"/>
                <a:gd name="T26" fmla="*/ 294 w 1256"/>
                <a:gd name="T27" fmla="*/ 504 h 764"/>
                <a:gd name="T28" fmla="*/ 376 w 1256"/>
                <a:gd name="T29" fmla="*/ 586 h 764"/>
                <a:gd name="T30" fmla="*/ 426 w 1256"/>
                <a:gd name="T31" fmla="*/ 628 h 764"/>
                <a:gd name="T32" fmla="*/ 524 w 1256"/>
                <a:gd name="T33" fmla="*/ 648 h 764"/>
                <a:gd name="T34" fmla="*/ 590 w 1256"/>
                <a:gd name="T35" fmla="*/ 644 h 764"/>
                <a:gd name="T36" fmla="*/ 588 w 1256"/>
                <a:gd name="T37" fmla="*/ 670 h 764"/>
                <a:gd name="T38" fmla="*/ 592 w 1256"/>
                <a:gd name="T39" fmla="*/ 698 h 764"/>
                <a:gd name="T40" fmla="*/ 616 w 1256"/>
                <a:gd name="T41" fmla="*/ 676 h 764"/>
                <a:gd name="T42" fmla="*/ 660 w 1256"/>
                <a:gd name="T43" fmla="*/ 638 h 764"/>
                <a:gd name="T44" fmla="*/ 772 w 1256"/>
                <a:gd name="T45" fmla="*/ 682 h 764"/>
                <a:gd name="T46" fmla="*/ 808 w 1256"/>
                <a:gd name="T47" fmla="*/ 762 h 764"/>
                <a:gd name="T48" fmla="*/ 928 w 1256"/>
                <a:gd name="T49" fmla="*/ 716 h 764"/>
                <a:gd name="T50" fmla="*/ 1024 w 1256"/>
                <a:gd name="T51" fmla="*/ 680 h 764"/>
                <a:gd name="T52" fmla="*/ 1122 w 1256"/>
                <a:gd name="T53" fmla="*/ 712 h 764"/>
                <a:gd name="T54" fmla="*/ 1138 w 1256"/>
                <a:gd name="T55" fmla="*/ 716 h 764"/>
                <a:gd name="T56" fmla="*/ 1144 w 1256"/>
                <a:gd name="T57" fmla="*/ 674 h 764"/>
                <a:gd name="T58" fmla="*/ 1182 w 1256"/>
                <a:gd name="T59" fmla="*/ 682 h 764"/>
                <a:gd name="T60" fmla="*/ 1214 w 1256"/>
                <a:gd name="T61" fmla="*/ 686 h 764"/>
                <a:gd name="T62" fmla="*/ 1214 w 1256"/>
                <a:gd name="T63" fmla="*/ 660 h 764"/>
                <a:gd name="T64" fmla="*/ 1256 w 1256"/>
                <a:gd name="T65" fmla="*/ 598 h 764"/>
                <a:gd name="T66" fmla="*/ 1248 w 1256"/>
                <a:gd name="T67" fmla="*/ 540 h 764"/>
                <a:gd name="T68" fmla="*/ 1232 w 1256"/>
                <a:gd name="T69" fmla="*/ 498 h 764"/>
                <a:gd name="T70" fmla="*/ 1228 w 1256"/>
                <a:gd name="T71" fmla="*/ 448 h 764"/>
                <a:gd name="T72" fmla="*/ 1200 w 1256"/>
                <a:gd name="T73" fmla="*/ 412 h 764"/>
                <a:gd name="T74" fmla="*/ 1162 w 1256"/>
                <a:gd name="T75" fmla="*/ 366 h 764"/>
                <a:gd name="T76" fmla="*/ 1152 w 1256"/>
                <a:gd name="T77" fmla="*/ 418 h 764"/>
                <a:gd name="T78" fmla="*/ 1074 w 1256"/>
                <a:gd name="T79" fmla="*/ 436 h 764"/>
                <a:gd name="T80" fmla="*/ 1024 w 1256"/>
                <a:gd name="T81" fmla="*/ 380 h 764"/>
                <a:gd name="T82" fmla="*/ 974 w 1256"/>
                <a:gd name="T83" fmla="*/ 350 h 764"/>
                <a:gd name="T84" fmla="*/ 860 w 1256"/>
                <a:gd name="T85" fmla="*/ 324 h 764"/>
                <a:gd name="T86" fmla="*/ 820 w 1256"/>
                <a:gd name="T87" fmla="*/ 308 h 764"/>
                <a:gd name="T88" fmla="*/ 788 w 1256"/>
                <a:gd name="T89" fmla="*/ 272 h 764"/>
                <a:gd name="T90" fmla="*/ 760 w 1256"/>
                <a:gd name="T91" fmla="*/ 280 h 764"/>
                <a:gd name="T92" fmla="*/ 736 w 1256"/>
                <a:gd name="T93" fmla="*/ 272 h 764"/>
                <a:gd name="T94" fmla="*/ 704 w 1256"/>
                <a:gd name="T95" fmla="*/ 232 h 764"/>
                <a:gd name="T96" fmla="*/ 692 w 1256"/>
                <a:gd name="T97" fmla="*/ 196 h 764"/>
                <a:gd name="T98" fmla="*/ 694 w 1256"/>
                <a:gd name="T99" fmla="*/ 118 h 764"/>
                <a:gd name="T100" fmla="*/ 708 w 1256"/>
                <a:gd name="T101" fmla="*/ 84 h 764"/>
                <a:gd name="T102" fmla="*/ 712 w 1256"/>
                <a:gd name="T103" fmla="*/ 62 h 764"/>
                <a:gd name="T104" fmla="*/ 710 w 1256"/>
                <a:gd name="T105" fmla="*/ 42 h 764"/>
                <a:gd name="T106" fmla="*/ 692 w 1256"/>
                <a:gd name="T107" fmla="*/ 30 h 764"/>
                <a:gd name="T108" fmla="*/ 608 w 1256"/>
                <a:gd name="T109" fmla="*/ 4 h 764"/>
                <a:gd name="T110" fmla="*/ 532 w 1256"/>
                <a:gd name="T111" fmla="*/ 16 h 764"/>
                <a:gd name="T112" fmla="*/ 472 w 1256"/>
                <a:gd name="T113" fmla="*/ 40 h 764"/>
                <a:gd name="T114" fmla="*/ 438 w 1256"/>
                <a:gd name="T115" fmla="*/ 36 h 764"/>
                <a:gd name="T116" fmla="*/ 356 w 1256"/>
                <a:gd name="T117" fmla="*/ 36 h 764"/>
                <a:gd name="T118" fmla="*/ 318 w 1256"/>
                <a:gd name="T119" fmla="*/ 20 h 764"/>
                <a:gd name="T120" fmla="*/ 296 w 1256"/>
                <a:gd name="T121" fmla="*/ 8 h 764"/>
                <a:gd name="T122" fmla="*/ 226 w 1256"/>
                <a:gd name="T123" fmla="*/ 20 h 764"/>
                <a:gd name="T124" fmla="*/ 152 w 1256"/>
                <a:gd name="T125" fmla="*/ 4 h 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56" h="764">
                  <a:moveTo>
                    <a:pt x="152" y="4"/>
                  </a:moveTo>
                  <a:lnTo>
                    <a:pt x="152" y="4"/>
                  </a:lnTo>
                  <a:lnTo>
                    <a:pt x="152" y="4"/>
                  </a:lnTo>
                  <a:lnTo>
                    <a:pt x="146" y="14"/>
                  </a:lnTo>
                  <a:lnTo>
                    <a:pt x="138" y="22"/>
                  </a:lnTo>
                  <a:lnTo>
                    <a:pt x="138" y="22"/>
                  </a:lnTo>
                  <a:lnTo>
                    <a:pt x="132" y="26"/>
                  </a:lnTo>
                  <a:lnTo>
                    <a:pt x="132" y="32"/>
                  </a:lnTo>
                  <a:lnTo>
                    <a:pt x="132" y="36"/>
                  </a:lnTo>
                  <a:lnTo>
                    <a:pt x="132" y="36"/>
                  </a:lnTo>
                  <a:lnTo>
                    <a:pt x="130" y="44"/>
                  </a:lnTo>
                  <a:lnTo>
                    <a:pt x="122" y="56"/>
                  </a:lnTo>
                  <a:lnTo>
                    <a:pt x="122" y="60"/>
                  </a:lnTo>
                  <a:lnTo>
                    <a:pt x="122" y="60"/>
                  </a:lnTo>
                  <a:lnTo>
                    <a:pt x="118" y="62"/>
                  </a:lnTo>
                  <a:lnTo>
                    <a:pt x="112" y="64"/>
                  </a:lnTo>
                  <a:lnTo>
                    <a:pt x="66" y="58"/>
                  </a:lnTo>
                  <a:lnTo>
                    <a:pt x="66" y="58"/>
                  </a:lnTo>
                  <a:lnTo>
                    <a:pt x="62" y="68"/>
                  </a:lnTo>
                  <a:lnTo>
                    <a:pt x="62" y="70"/>
                  </a:lnTo>
                  <a:lnTo>
                    <a:pt x="62" y="70"/>
                  </a:lnTo>
                  <a:lnTo>
                    <a:pt x="62" y="70"/>
                  </a:lnTo>
                  <a:lnTo>
                    <a:pt x="62" y="70"/>
                  </a:lnTo>
                  <a:lnTo>
                    <a:pt x="48" y="92"/>
                  </a:lnTo>
                  <a:lnTo>
                    <a:pt x="42" y="100"/>
                  </a:lnTo>
                  <a:lnTo>
                    <a:pt x="40" y="108"/>
                  </a:lnTo>
                  <a:lnTo>
                    <a:pt x="40" y="108"/>
                  </a:lnTo>
                  <a:lnTo>
                    <a:pt x="42" y="112"/>
                  </a:lnTo>
                  <a:lnTo>
                    <a:pt x="44" y="122"/>
                  </a:lnTo>
                  <a:lnTo>
                    <a:pt x="56" y="150"/>
                  </a:lnTo>
                  <a:lnTo>
                    <a:pt x="62" y="168"/>
                  </a:lnTo>
                  <a:lnTo>
                    <a:pt x="62" y="168"/>
                  </a:lnTo>
                  <a:lnTo>
                    <a:pt x="64" y="174"/>
                  </a:lnTo>
                  <a:lnTo>
                    <a:pt x="64" y="180"/>
                  </a:lnTo>
                  <a:lnTo>
                    <a:pt x="60" y="188"/>
                  </a:lnTo>
                  <a:lnTo>
                    <a:pt x="56" y="196"/>
                  </a:lnTo>
                  <a:lnTo>
                    <a:pt x="42" y="210"/>
                  </a:lnTo>
                  <a:lnTo>
                    <a:pt x="18" y="210"/>
                  </a:lnTo>
                  <a:lnTo>
                    <a:pt x="12" y="184"/>
                  </a:lnTo>
                  <a:lnTo>
                    <a:pt x="6" y="216"/>
                  </a:lnTo>
                  <a:lnTo>
                    <a:pt x="16" y="232"/>
                  </a:lnTo>
                  <a:lnTo>
                    <a:pt x="16" y="232"/>
                  </a:lnTo>
                  <a:lnTo>
                    <a:pt x="16" y="236"/>
                  </a:lnTo>
                  <a:lnTo>
                    <a:pt x="16" y="238"/>
                  </a:lnTo>
                  <a:lnTo>
                    <a:pt x="16" y="238"/>
                  </a:lnTo>
                  <a:lnTo>
                    <a:pt x="10" y="246"/>
                  </a:lnTo>
                  <a:lnTo>
                    <a:pt x="2" y="262"/>
                  </a:lnTo>
                  <a:lnTo>
                    <a:pt x="2" y="262"/>
                  </a:lnTo>
                  <a:lnTo>
                    <a:pt x="0" y="272"/>
                  </a:lnTo>
                  <a:lnTo>
                    <a:pt x="0" y="280"/>
                  </a:lnTo>
                  <a:lnTo>
                    <a:pt x="4" y="290"/>
                  </a:lnTo>
                  <a:lnTo>
                    <a:pt x="10" y="300"/>
                  </a:lnTo>
                  <a:lnTo>
                    <a:pt x="28" y="300"/>
                  </a:lnTo>
                  <a:lnTo>
                    <a:pt x="28" y="300"/>
                  </a:lnTo>
                  <a:lnTo>
                    <a:pt x="34" y="302"/>
                  </a:lnTo>
                  <a:lnTo>
                    <a:pt x="42" y="308"/>
                  </a:lnTo>
                  <a:lnTo>
                    <a:pt x="58" y="330"/>
                  </a:lnTo>
                  <a:lnTo>
                    <a:pt x="60" y="332"/>
                  </a:lnTo>
                  <a:lnTo>
                    <a:pt x="60" y="332"/>
                  </a:lnTo>
                  <a:lnTo>
                    <a:pt x="60" y="332"/>
                  </a:lnTo>
                  <a:lnTo>
                    <a:pt x="62" y="338"/>
                  </a:lnTo>
                  <a:lnTo>
                    <a:pt x="66" y="344"/>
                  </a:lnTo>
                  <a:lnTo>
                    <a:pt x="108" y="384"/>
                  </a:lnTo>
                  <a:lnTo>
                    <a:pt x="108" y="384"/>
                  </a:lnTo>
                  <a:lnTo>
                    <a:pt x="128" y="408"/>
                  </a:lnTo>
                  <a:lnTo>
                    <a:pt x="138" y="408"/>
                  </a:lnTo>
                  <a:lnTo>
                    <a:pt x="150" y="386"/>
                  </a:lnTo>
                  <a:lnTo>
                    <a:pt x="152" y="384"/>
                  </a:lnTo>
                  <a:lnTo>
                    <a:pt x="152" y="384"/>
                  </a:lnTo>
                  <a:lnTo>
                    <a:pt x="182" y="392"/>
                  </a:lnTo>
                  <a:lnTo>
                    <a:pt x="182" y="392"/>
                  </a:lnTo>
                  <a:lnTo>
                    <a:pt x="182" y="394"/>
                  </a:lnTo>
                  <a:lnTo>
                    <a:pt x="186" y="414"/>
                  </a:lnTo>
                  <a:lnTo>
                    <a:pt x="222" y="454"/>
                  </a:lnTo>
                  <a:lnTo>
                    <a:pt x="234" y="460"/>
                  </a:lnTo>
                  <a:lnTo>
                    <a:pt x="234" y="460"/>
                  </a:lnTo>
                  <a:lnTo>
                    <a:pt x="240" y="464"/>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376" y="586"/>
                  </a:lnTo>
                  <a:lnTo>
                    <a:pt x="404" y="602"/>
                  </a:lnTo>
                  <a:lnTo>
                    <a:pt x="404" y="602"/>
                  </a:lnTo>
                  <a:lnTo>
                    <a:pt x="404" y="602"/>
                  </a:lnTo>
                  <a:lnTo>
                    <a:pt x="406" y="604"/>
                  </a:lnTo>
                  <a:lnTo>
                    <a:pt x="426" y="628"/>
                  </a:lnTo>
                  <a:lnTo>
                    <a:pt x="456" y="624"/>
                  </a:lnTo>
                  <a:lnTo>
                    <a:pt x="458" y="624"/>
                  </a:lnTo>
                  <a:lnTo>
                    <a:pt x="470" y="628"/>
                  </a:lnTo>
                  <a:lnTo>
                    <a:pt x="470" y="628"/>
                  </a:lnTo>
                  <a:lnTo>
                    <a:pt x="490" y="644"/>
                  </a:lnTo>
                  <a:lnTo>
                    <a:pt x="524" y="648"/>
                  </a:lnTo>
                  <a:lnTo>
                    <a:pt x="544" y="644"/>
                  </a:lnTo>
                  <a:lnTo>
                    <a:pt x="544" y="644"/>
                  </a:lnTo>
                  <a:lnTo>
                    <a:pt x="544" y="644"/>
                  </a:lnTo>
                  <a:lnTo>
                    <a:pt x="564" y="642"/>
                  </a:lnTo>
                  <a:lnTo>
                    <a:pt x="580" y="642"/>
                  </a:lnTo>
                  <a:lnTo>
                    <a:pt x="590" y="644"/>
                  </a:lnTo>
                  <a:lnTo>
                    <a:pt x="596" y="648"/>
                  </a:lnTo>
                  <a:lnTo>
                    <a:pt x="596" y="648"/>
                  </a:lnTo>
                  <a:lnTo>
                    <a:pt x="598" y="654"/>
                  </a:lnTo>
                  <a:lnTo>
                    <a:pt x="598" y="658"/>
                  </a:lnTo>
                  <a:lnTo>
                    <a:pt x="594" y="664"/>
                  </a:lnTo>
                  <a:lnTo>
                    <a:pt x="588" y="670"/>
                  </a:lnTo>
                  <a:lnTo>
                    <a:pt x="580" y="678"/>
                  </a:lnTo>
                  <a:lnTo>
                    <a:pt x="580" y="678"/>
                  </a:lnTo>
                  <a:lnTo>
                    <a:pt x="580" y="682"/>
                  </a:lnTo>
                  <a:lnTo>
                    <a:pt x="582" y="686"/>
                  </a:lnTo>
                  <a:lnTo>
                    <a:pt x="586" y="692"/>
                  </a:lnTo>
                  <a:lnTo>
                    <a:pt x="592" y="698"/>
                  </a:lnTo>
                  <a:lnTo>
                    <a:pt x="592" y="700"/>
                  </a:lnTo>
                  <a:lnTo>
                    <a:pt x="592" y="700"/>
                  </a:lnTo>
                  <a:lnTo>
                    <a:pt x="598" y="704"/>
                  </a:lnTo>
                  <a:lnTo>
                    <a:pt x="600" y="702"/>
                  </a:lnTo>
                  <a:lnTo>
                    <a:pt x="600" y="702"/>
                  </a:lnTo>
                  <a:lnTo>
                    <a:pt x="616" y="676"/>
                  </a:lnTo>
                  <a:lnTo>
                    <a:pt x="628" y="658"/>
                  </a:lnTo>
                  <a:lnTo>
                    <a:pt x="638" y="646"/>
                  </a:lnTo>
                  <a:lnTo>
                    <a:pt x="648" y="640"/>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792" y="738"/>
                  </a:lnTo>
                  <a:lnTo>
                    <a:pt x="802" y="754"/>
                  </a:lnTo>
                  <a:lnTo>
                    <a:pt x="808" y="762"/>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24" y="680"/>
                  </a:lnTo>
                  <a:lnTo>
                    <a:pt x="1024"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38" y="716"/>
                  </a:lnTo>
                  <a:lnTo>
                    <a:pt x="1138" y="716"/>
                  </a:lnTo>
                  <a:lnTo>
                    <a:pt x="1144" y="692"/>
                  </a:lnTo>
                  <a:lnTo>
                    <a:pt x="1144" y="692"/>
                  </a:lnTo>
                  <a:lnTo>
                    <a:pt x="1142" y="682"/>
                  </a:lnTo>
                  <a:lnTo>
                    <a:pt x="1144" y="674"/>
                  </a:lnTo>
                  <a:lnTo>
                    <a:pt x="1144" y="674"/>
                  </a:lnTo>
                  <a:lnTo>
                    <a:pt x="1148" y="668"/>
                  </a:lnTo>
                  <a:lnTo>
                    <a:pt x="1156" y="666"/>
                  </a:lnTo>
                  <a:lnTo>
                    <a:pt x="1156" y="666"/>
                  </a:lnTo>
                  <a:lnTo>
                    <a:pt x="1164" y="666"/>
                  </a:lnTo>
                  <a:lnTo>
                    <a:pt x="1172" y="672"/>
                  </a:lnTo>
                  <a:lnTo>
                    <a:pt x="1182" y="682"/>
                  </a:lnTo>
                  <a:lnTo>
                    <a:pt x="1190" y="696"/>
                  </a:lnTo>
                  <a:lnTo>
                    <a:pt x="1192" y="696"/>
                  </a:lnTo>
                  <a:lnTo>
                    <a:pt x="1192" y="696"/>
                  </a:lnTo>
                  <a:lnTo>
                    <a:pt x="1212" y="688"/>
                  </a:lnTo>
                  <a:lnTo>
                    <a:pt x="1212" y="688"/>
                  </a:lnTo>
                  <a:lnTo>
                    <a:pt x="1214" y="686"/>
                  </a:lnTo>
                  <a:lnTo>
                    <a:pt x="1216" y="684"/>
                  </a:lnTo>
                  <a:lnTo>
                    <a:pt x="1218" y="680"/>
                  </a:lnTo>
                  <a:lnTo>
                    <a:pt x="1214" y="664"/>
                  </a:lnTo>
                  <a:lnTo>
                    <a:pt x="1214" y="664"/>
                  </a:lnTo>
                  <a:lnTo>
                    <a:pt x="1214" y="664"/>
                  </a:lnTo>
                  <a:lnTo>
                    <a:pt x="1214" y="660"/>
                  </a:lnTo>
                  <a:lnTo>
                    <a:pt x="1214" y="656"/>
                  </a:lnTo>
                  <a:lnTo>
                    <a:pt x="1216" y="652"/>
                  </a:lnTo>
                  <a:lnTo>
                    <a:pt x="1220" y="650"/>
                  </a:lnTo>
                  <a:lnTo>
                    <a:pt x="1228" y="644"/>
                  </a:lnTo>
                  <a:lnTo>
                    <a:pt x="1244" y="624"/>
                  </a:lnTo>
                  <a:lnTo>
                    <a:pt x="1256" y="598"/>
                  </a:lnTo>
                  <a:lnTo>
                    <a:pt x="1256" y="598"/>
                  </a:lnTo>
                  <a:lnTo>
                    <a:pt x="1250" y="586"/>
                  </a:lnTo>
                  <a:lnTo>
                    <a:pt x="1246" y="576"/>
                  </a:lnTo>
                  <a:lnTo>
                    <a:pt x="1246" y="568"/>
                  </a:lnTo>
                  <a:lnTo>
                    <a:pt x="1246" y="562"/>
                  </a:lnTo>
                  <a:lnTo>
                    <a:pt x="1248" y="540"/>
                  </a:lnTo>
                  <a:lnTo>
                    <a:pt x="1248" y="540"/>
                  </a:lnTo>
                  <a:lnTo>
                    <a:pt x="1244" y="528"/>
                  </a:lnTo>
                  <a:lnTo>
                    <a:pt x="1242" y="518"/>
                  </a:lnTo>
                  <a:lnTo>
                    <a:pt x="1242" y="518"/>
                  </a:lnTo>
                  <a:lnTo>
                    <a:pt x="1240" y="510"/>
                  </a:lnTo>
                  <a:lnTo>
                    <a:pt x="1232" y="498"/>
                  </a:lnTo>
                  <a:lnTo>
                    <a:pt x="1232" y="498"/>
                  </a:lnTo>
                  <a:lnTo>
                    <a:pt x="1232" y="496"/>
                  </a:lnTo>
                  <a:lnTo>
                    <a:pt x="1228" y="468"/>
                  </a:lnTo>
                  <a:lnTo>
                    <a:pt x="1228" y="468"/>
                  </a:lnTo>
                  <a:lnTo>
                    <a:pt x="1228" y="458"/>
                  </a:lnTo>
                  <a:lnTo>
                    <a:pt x="1228" y="448"/>
                  </a:lnTo>
                  <a:lnTo>
                    <a:pt x="1228" y="448"/>
                  </a:lnTo>
                  <a:lnTo>
                    <a:pt x="1220" y="440"/>
                  </a:lnTo>
                  <a:lnTo>
                    <a:pt x="1214" y="432"/>
                  </a:lnTo>
                  <a:lnTo>
                    <a:pt x="1202" y="416"/>
                  </a:lnTo>
                  <a:lnTo>
                    <a:pt x="1200" y="414"/>
                  </a:lnTo>
                  <a:lnTo>
                    <a:pt x="1200" y="412"/>
                  </a:lnTo>
                  <a:lnTo>
                    <a:pt x="1200" y="412"/>
                  </a:lnTo>
                  <a:lnTo>
                    <a:pt x="1196" y="392"/>
                  </a:lnTo>
                  <a:lnTo>
                    <a:pt x="1184" y="382"/>
                  </a:lnTo>
                  <a:lnTo>
                    <a:pt x="1184" y="384"/>
                  </a:lnTo>
                  <a:lnTo>
                    <a:pt x="1162" y="364"/>
                  </a:lnTo>
                  <a:lnTo>
                    <a:pt x="1162" y="366"/>
                  </a:lnTo>
                  <a:lnTo>
                    <a:pt x="1164" y="392"/>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8" y="372"/>
                  </a:lnTo>
                  <a:lnTo>
                    <a:pt x="1010" y="360"/>
                  </a:lnTo>
                  <a:lnTo>
                    <a:pt x="1000" y="344"/>
                  </a:lnTo>
                  <a:lnTo>
                    <a:pt x="990" y="344"/>
                  </a:lnTo>
                  <a:lnTo>
                    <a:pt x="974" y="350"/>
                  </a:lnTo>
                  <a:lnTo>
                    <a:pt x="972" y="352"/>
                  </a:lnTo>
                  <a:lnTo>
                    <a:pt x="932" y="348"/>
                  </a:lnTo>
                  <a:lnTo>
                    <a:pt x="900" y="342"/>
                  </a:lnTo>
                  <a:lnTo>
                    <a:pt x="900" y="342"/>
                  </a:lnTo>
                  <a:lnTo>
                    <a:pt x="884" y="332"/>
                  </a:lnTo>
                  <a:lnTo>
                    <a:pt x="860" y="324"/>
                  </a:lnTo>
                  <a:lnTo>
                    <a:pt x="860" y="324"/>
                  </a:lnTo>
                  <a:lnTo>
                    <a:pt x="838" y="318"/>
                  </a:lnTo>
                  <a:lnTo>
                    <a:pt x="832" y="314"/>
                  </a:lnTo>
                  <a:lnTo>
                    <a:pt x="828" y="312"/>
                  </a:lnTo>
                  <a:lnTo>
                    <a:pt x="824" y="308"/>
                  </a:lnTo>
                  <a:lnTo>
                    <a:pt x="820" y="308"/>
                  </a:lnTo>
                  <a:lnTo>
                    <a:pt x="804" y="300"/>
                  </a:lnTo>
                  <a:lnTo>
                    <a:pt x="804" y="298"/>
                  </a:lnTo>
                  <a:lnTo>
                    <a:pt x="804" y="298"/>
                  </a:lnTo>
                  <a:lnTo>
                    <a:pt x="796" y="290"/>
                  </a:lnTo>
                  <a:lnTo>
                    <a:pt x="794" y="282"/>
                  </a:lnTo>
                  <a:lnTo>
                    <a:pt x="788" y="272"/>
                  </a:lnTo>
                  <a:lnTo>
                    <a:pt x="776" y="268"/>
                  </a:lnTo>
                  <a:lnTo>
                    <a:pt x="772" y="270"/>
                  </a:lnTo>
                  <a:lnTo>
                    <a:pt x="768" y="274"/>
                  </a:lnTo>
                  <a:lnTo>
                    <a:pt x="766" y="276"/>
                  </a:lnTo>
                  <a:lnTo>
                    <a:pt x="766" y="276"/>
                  </a:lnTo>
                  <a:lnTo>
                    <a:pt x="760" y="280"/>
                  </a:lnTo>
                  <a:lnTo>
                    <a:pt x="756" y="280"/>
                  </a:lnTo>
                  <a:lnTo>
                    <a:pt x="756" y="280"/>
                  </a:lnTo>
                  <a:lnTo>
                    <a:pt x="750" y="282"/>
                  </a:lnTo>
                  <a:lnTo>
                    <a:pt x="746" y="280"/>
                  </a:lnTo>
                  <a:lnTo>
                    <a:pt x="740" y="276"/>
                  </a:lnTo>
                  <a:lnTo>
                    <a:pt x="736" y="272"/>
                  </a:lnTo>
                  <a:lnTo>
                    <a:pt x="720" y="256"/>
                  </a:lnTo>
                  <a:lnTo>
                    <a:pt x="720" y="256"/>
                  </a:lnTo>
                  <a:lnTo>
                    <a:pt x="714" y="246"/>
                  </a:lnTo>
                  <a:lnTo>
                    <a:pt x="708" y="238"/>
                  </a:lnTo>
                  <a:lnTo>
                    <a:pt x="704" y="232"/>
                  </a:lnTo>
                  <a:lnTo>
                    <a:pt x="704" y="232"/>
                  </a:lnTo>
                  <a:lnTo>
                    <a:pt x="698" y="224"/>
                  </a:lnTo>
                  <a:lnTo>
                    <a:pt x="692" y="216"/>
                  </a:lnTo>
                  <a:lnTo>
                    <a:pt x="692" y="216"/>
                  </a:lnTo>
                  <a:lnTo>
                    <a:pt x="690" y="206"/>
                  </a:lnTo>
                  <a:lnTo>
                    <a:pt x="692" y="196"/>
                  </a:lnTo>
                  <a:lnTo>
                    <a:pt x="692" y="196"/>
                  </a:lnTo>
                  <a:lnTo>
                    <a:pt x="692" y="196"/>
                  </a:lnTo>
                  <a:lnTo>
                    <a:pt x="702" y="178"/>
                  </a:lnTo>
                  <a:lnTo>
                    <a:pt x="708" y="160"/>
                  </a:lnTo>
                  <a:lnTo>
                    <a:pt x="710" y="148"/>
                  </a:lnTo>
                  <a:lnTo>
                    <a:pt x="706" y="128"/>
                  </a:lnTo>
                  <a:lnTo>
                    <a:pt x="694" y="118"/>
                  </a:lnTo>
                  <a:lnTo>
                    <a:pt x="696" y="104"/>
                  </a:lnTo>
                  <a:lnTo>
                    <a:pt x="696" y="104"/>
                  </a:lnTo>
                  <a:lnTo>
                    <a:pt x="698" y="96"/>
                  </a:lnTo>
                  <a:lnTo>
                    <a:pt x="700" y="90"/>
                  </a:lnTo>
                  <a:lnTo>
                    <a:pt x="704" y="86"/>
                  </a:lnTo>
                  <a:lnTo>
                    <a:pt x="708" y="84"/>
                  </a:lnTo>
                  <a:lnTo>
                    <a:pt x="708" y="84"/>
                  </a:lnTo>
                  <a:lnTo>
                    <a:pt x="712" y="84"/>
                  </a:lnTo>
                  <a:lnTo>
                    <a:pt x="712" y="80"/>
                  </a:lnTo>
                  <a:lnTo>
                    <a:pt x="712" y="78"/>
                  </a:lnTo>
                  <a:lnTo>
                    <a:pt x="712" y="62"/>
                  </a:lnTo>
                  <a:lnTo>
                    <a:pt x="712" y="62"/>
                  </a:lnTo>
                  <a:lnTo>
                    <a:pt x="712" y="62"/>
                  </a:lnTo>
                  <a:lnTo>
                    <a:pt x="712" y="44"/>
                  </a:lnTo>
                  <a:lnTo>
                    <a:pt x="712" y="44"/>
                  </a:lnTo>
                  <a:lnTo>
                    <a:pt x="710" y="42"/>
                  </a:lnTo>
                  <a:lnTo>
                    <a:pt x="710" y="42"/>
                  </a:lnTo>
                  <a:lnTo>
                    <a:pt x="710" y="42"/>
                  </a:lnTo>
                  <a:lnTo>
                    <a:pt x="708" y="40"/>
                  </a:lnTo>
                  <a:lnTo>
                    <a:pt x="708" y="40"/>
                  </a:lnTo>
                  <a:lnTo>
                    <a:pt x="706" y="40"/>
                  </a:lnTo>
                  <a:lnTo>
                    <a:pt x="692" y="30"/>
                  </a:lnTo>
                  <a:lnTo>
                    <a:pt x="692" y="30"/>
                  </a:lnTo>
                  <a:lnTo>
                    <a:pt x="692" y="30"/>
                  </a:lnTo>
                  <a:lnTo>
                    <a:pt x="680" y="20"/>
                  </a:lnTo>
                  <a:lnTo>
                    <a:pt x="642" y="14"/>
                  </a:lnTo>
                  <a:lnTo>
                    <a:pt x="642" y="14"/>
                  </a:lnTo>
                  <a:lnTo>
                    <a:pt x="630" y="4"/>
                  </a:lnTo>
                  <a:lnTo>
                    <a:pt x="608" y="4"/>
                  </a:lnTo>
                  <a:lnTo>
                    <a:pt x="608" y="4"/>
                  </a:lnTo>
                  <a:lnTo>
                    <a:pt x="602" y="6"/>
                  </a:lnTo>
                  <a:lnTo>
                    <a:pt x="596" y="10"/>
                  </a:lnTo>
                  <a:lnTo>
                    <a:pt x="594" y="10"/>
                  </a:lnTo>
                  <a:lnTo>
                    <a:pt x="576" y="16"/>
                  </a:lnTo>
                  <a:lnTo>
                    <a:pt x="532" y="16"/>
                  </a:lnTo>
                  <a:lnTo>
                    <a:pt x="532" y="16"/>
                  </a:lnTo>
                  <a:lnTo>
                    <a:pt x="524" y="20"/>
                  </a:lnTo>
                  <a:lnTo>
                    <a:pt x="518" y="24"/>
                  </a:lnTo>
                  <a:lnTo>
                    <a:pt x="518" y="24"/>
                  </a:lnTo>
                  <a:lnTo>
                    <a:pt x="508" y="28"/>
                  </a:lnTo>
                  <a:lnTo>
                    <a:pt x="492" y="34"/>
                  </a:lnTo>
                  <a:lnTo>
                    <a:pt x="472" y="40"/>
                  </a:lnTo>
                  <a:lnTo>
                    <a:pt x="472" y="40"/>
                  </a:lnTo>
                  <a:lnTo>
                    <a:pt x="470" y="40"/>
                  </a:lnTo>
                  <a:lnTo>
                    <a:pt x="440" y="36"/>
                  </a:lnTo>
                  <a:lnTo>
                    <a:pt x="438" y="36"/>
                  </a:lnTo>
                  <a:lnTo>
                    <a:pt x="438" y="36"/>
                  </a:lnTo>
                  <a:lnTo>
                    <a:pt x="438" y="36"/>
                  </a:lnTo>
                  <a:lnTo>
                    <a:pt x="428" y="36"/>
                  </a:lnTo>
                  <a:lnTo>
                    <a:pt x="410" y="40"/>
                  </a:lnTo>
                  <a:lnTo>
                    <a:pt x="374" y="44"/>
                  </a:lnTo>
                  <a:lnTo>
                    <a:pt x="374" y="44"/>
                  </a:lnTo>
                  <a:lnTo>
                    <a:pt x="372" y="44"/>
                  </a:lnTo>
                  <a:lnTo>
                    <a:pt x="356" y="36"/>
                  </a:lnTo>
                  <a:lnTo>
                    <a:pt x="340" y="36"/>
                  </a:lnTo>
                  <a:lnTo>
                    <a:pt x="340" y="36"/>
                  </a:lnTo>
                  <a:lnTo>
                    <a:pt x="330" y="32"/>
                  </a:lnTo>
                  <a:lnTo>
                    <a:pt x="320" y="20"/>
                  </a:lnTo>
                  <a:lnTo>
                    <a:pt x="318" y="20"/>
                  </a:lnTo>
                  <a:lnTo>
                    <a:pt x="318" y="20"/>
                  </a:lnTo>
                  <a:lnTo>
                    <a:pt x="316" y="12"/>
                  </a:lnTo>
                  <a:lnTo>
                    <a:pt x="314" y="8"/>
                  </a:lnTo>
                  <a:lnTo>
                    <a:pt x="310" y="4"/>
                  </a:lnTo>
                  <a:lnTo>
                    <a:pt x="302" y="0"/>
                  </a:lnTo>
                  <a:lnTo>
                    <a:pt x="296" y="8"/>
                  </a:lnTo>
                  <a:lnTo>
                    <a:pt x="296" y="8"/>
                  </a:lnTo>
                  <a:lnTo>
                    <a:pt x="270" y="20"/>
                  </a:lnTo>
                  <a:lnTo>
                    <a:pt x="268" y="20"/>
                  </a:lnTo>
                  <a:lnTo>
                    <a:pt x="268" y="20"/>
                  </a:lnTo>
                  <a:lnTo>
                    <a:pt x="236" y="22"/>
                  </a:lnTo>
                  <a:lnTo>
                    <a:pt x="236" y="22"/>
                  </a:lnTo>
                  <a:lnTo>
                    <a:pt x="226" y="20"/>
                  </a:lnTo>
                  <a:lnTo>
                    <a:pt x="210" y="16"/>
                  </a:lnTo>
                  <a:lnTo>
                    <a:pt x="184" y="12"/>
                  </a:lnTo>
                  <a:lnTo>
                    <a:pt x="182" y="12"/>
                  </a:lnTo>
                  <a:lnTo>
                    <a:pt x="182" y="12"/>
                  </a:lnTo>
                  <a:lnTo>
                    <a:pt x="166" y="4"/>
                  </a:lnTo>
                  <a:lnTo>
                    <a:pt x="152" y="4"/>
                  </a:lnTo>
                  <a:close/>
                </a:path>
              </a:pathLst>
            </a:custGeom>
            <a:solidFill>
              <a:schemeClr val="accent2"/>
            </a:solidFill>
            <a:ln>
              <a:noFill/>
            </a:ln>
          </p:spPr>
          <p:txBody>
            <a:bodyPr/>
            <a:lstStyle/>
            <a:p>
              <a:pPr eaLnBrk="1" fontAlgn="auto" hangingPunct="1">
                <a:spcBef>
                  <a:spcPts val="0"/>
                </a:spcBef>
                <a:spcAft>
                  <a:spcPts val="0"/>
                </a:spcAft>
                <a:defRPr/>
              </a:pPr>
              <a:endParaRPr lang="zh-CN" altLang="en-US" sz="1400">
                <a:solidFill>
                  <a:schemeClr val="tx1">
                    <a:lumMod val="50000"/>
                    <a:lumOff val="50000"/>
                  </a:schemeClr>
                </a:solidFill>
                <a:latin typeface="+mn-lt"/>
                <a:ea typeface="+mn-ea"/>
              </a:endParaRPr>
            </a:p>
          </p:txBody>
        </p:sp>
        <p:sp>
          <p:nvSpPr>
            <p:cNvPr id="20" name="MH_Other_9"/>
            <p:cNvSpPr>
              <a:spLocks/>
            </p:cNvSpPr>
            <p:nvPr>
              <p:custDataLst>
                <p:tags r:id="rId26"/>
              </p:custDataLst>
            </p:nvPr>
          </p:nvSpPr>
          <p:spPr bwMode="auto">
            <a:xfrm>
              <a:off x="3942410" y="3987215"/>
              <a:ext cx="762577" cy="713337"/>
            </a:xfrm>
            <a:custGeom>
              <a:avLst/>
              <a:gdLst>
                <a:gd name="T0" fmla="*/ 20 w 568"/>
                <a:gd name="T1" fmla="*/ 364 h 592"/>
                <a:gd name="T2" fmla="*/ 74 w 568"/>
                <a:gd name="T3" fmla="*/ 378 h 592"/>
                <a:gd name="T4" fmla="*/ 136 w 568"/>
                <a:gd name="T5" fmla="*/ 442 h 592"/>
                <a:gd name="T6" fmla="*/ 110 w 568"/>
                <a:gd name="T7" fmla="*/ 506 h 592"/>
                <a:gd name="T8" fmla="*/ 144 w 568"/>
                <a:gd name="T9" fmla="*/ 520 h 592"/>
                <a:gd name="T10" fmla="*/ 236 w 568"/>
                <a:gd name="T11" fmla="*/ 562 h 592"/>
                <a:gd name="T12" fmla="*/ 252 w 568"/>
                <a:gd name="T13" fmla="*/ 586 h 592"/>
                <a:gd name="T14" fmla="*/ 262 w 568"/>
                <a:gd name="T15" fmla="*/ 522 h 592"/>
                <a:gd name="T16" fmla="*/ 320 w 568"/>
                <a:gd name="T17" fmla="*/ 470 h 592"/>
                <a:gd name="T18" fmla="*/ 362 w 568"/>
                <a:gd name="T19" fmla="*/ 490 h 592"/>
                <a:gd name="T20" fmla="*/ 438 w 568"/>
                <a:gd name="T21" fmla="*/ 466 h 592"/>
                <a:gd name="T22" fmla="*/ 528 w 568"/>
                <a:gd name="T23" fmla="*/ 426 h 592"/>
                <a:gd name="T24" fmla="*/ 540 w 568"/>
                <a:gd name="T25" fmla="*/ 432 h 592"/>
                <a:gd name="T26" fmla="*/ 566 w 568"/>
                <a:gd name="T27" fmla="*/ 386 h 592"/>
                <a:gd name="T28" fmla="*/ 534 w 568"/>
                <a:gd name="T29" fmla="*/ 392 h 592"/>
                <a:gd name="T30" fmla="*/ 504 w 568"/>
                <a:gd name="T31" fmla="*/ 360 h 592"/>
                <a:gd name="T32" fmla="*/ 468 w 568"/>
                <a:gd name="T33" fmla="*/ 364 h 592"/>
                <a:gd name="T34" fmla="*/ 468 w 568"/>
                <a:gd name="T35" fmla="*/ 310 h 592"/>
                <a:gd name="T36" fmla="*/ 452 w 568"/>
                <a:gd name="T37" fmla="*/ 272 h 592"/>
                <a:gd name="T38" fmla="*/ 440 w 568"/>
                <a:gd name="T39" fmla="*/ 190 h 592"/>
                <a:gd name="T40" fmla="*/ 400 w 568"/>
                <a:gd name="T41" fmla="*/ 168 h 592"/>
                <a:gd name="T42" fmla="*/ 412 w 568"/>
                <a:gd name="T43" fmla="*/ 132 h 592"/>
                <a:gd name="T44" fmla="*/ 472 w 568"/>
                <a:gd name="T45" fmla="*/ 126 h 592"/>
                <a:gd name="T46" fmla="*/ 512 w 568"/>
                <a:gd name="T47" fmla="*/ 112 h 592"/>
                <a:gd name="T48" fmla="*/ 478 w 568"/>
                <a:gd name="T49" fmla="*/ 100 h 592"/>
                <a:gd name="T50" fmla="*/ 454 w 568"/>
                <a:gd name="T51" fmla="*/ 90 h 592"/>
                <a:gd name="T52" fmla="*/ 454 w 568"/>
                <a:gd name="T53" fmla="*/ 66 h 592"/>
                <a:gd name="T54" fmla="*/ 404 w 568"/>
                <a:gd name="T55" fmla="*/ 82 h 592"/>
                <a:gd name="T56" fmla="*/ 386 w 568"/>
                <a:gd name="T57" fmla="*/ 124 h 592"/>
                <a:gd name="T58" fmla="*/ 364 w 568"/>
                <a:gd name="T59" fmla="*/ 170 h 592"/>
                <a:gd name="T60" fmla="*/ 356 w 568"/>
                <a:gd name="T61" fmla="*/ 208 h 592"/>
                <a:gd name="T62" fmla="*/ 346 w 568"/>
                <a:gd name="T63" fmla="*/ 214 h 592"/>
                <a:gd name="T64" fmla="*/ 316 w 568"/>
                <a:gd name="T65" fmla="*/ 214 h 592"/>
                <a:gd name="T66" fmla="*/ 288 w 568"/>
                <a:gd name="T67" fmla="*/ 240 h 592"/>
                <a:gd name="T68" fmla="*/ 276 w 568"/>
                <a:gd name="T69" fmla="*/ 224 h 592"/>
                <a:gd name="T70" fmla="*/ 264 w 568"/>
                <a:gd name="T71" fmla="*/ 222 h 592"/>
                <a:gd name="T72" fmla="*/ 252 w 568"/>
                <a:gd name="T73" fmla="*/ 176 h 592"/>
                <a:gd name="T74" fmla="*/ 220 w 568"/>
                <a:gd name="T75" fmla="*/ 116 h 592"/>
                <a:gd name="T76" fmla="*/ 212 w 568"/>
                <a:gd name="T77" fmla="*/ 92 h 592"/>
                <a:gd name="T78" fmla="*/ 188 w 568"/>
                <a:gd name="T79" fmla="*/ 96 h 592"/>
                <a:gd name="T80" fmla="*/ 172 w 568"/>
                <a:gd name="T81" fmla="*/ 70 h 592"/>
                <a:gd name="T82" fmla="*/ 156 w 568"/>
                <a:gd name="T83" fmla="*/ 50 h 592"/>
                <a:gd name="T84" fmla="*/ 142 w 568"/>
                <a:gd name="T85" fmla="*/ 78 h 592"/>
                <a:gd name="T86" fmla="*/ 124 w 568"/>
                <a:gd name="T87" fmla="*/ 84 h 592"/>
                <a:gd name="T88" fmla="*/ 116 w 568"/>
                <a:gd name="T89" fmla="*/ 62 h 592"/>
                <a:gd name="T90" fmla="*/ 104 w 568"/>
                <a:gd name="T91" fmla="*/ 6 h 592"/>
                <a:gd name="T92" fmla="*/ 82 w 568"/>
                <a:gd name="T93" fmla="*/ 36 h 592"/>
                <a:gd name="T94" fmla="*/ 72 w 568"/>
                <a:gd name="T95" fmla="*/ 60 h 592"/>
                <a:gd name="T96" fmla="*/ 54 w 568"/>
                <a:gd name="T97" fmla="*/ 104 h 592"/>
                <a:gd name="T98" fmla="*/ 72 w 568"/>
                <a:gd name="T99" fmla="*/ 106 h 592"/>
                <a:gd name="T100" fmla="*/ 92 w 568"/>
                <a:gd name="T101" fmla="*/ 140 h 592"/>
                <a:gd name="T102" fmla="*/ 68 w 568"/>
                <a:gd name="T103" fmla="*/ 254 h 592"/>
                <a:gd name="T104" fmla="*/ 22 w 568"/>
                <a:gd name="T105" fmla="*/ 298 h 592"/>
                <a:gd name="T106" fmla="*/ 4 w 568"/>
                <a:gd name="T107" fmla="*/ 326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68" h="592">
                  <a:moveTo>
                    <a:pt x="4" y="364"/>
                  </a:moveTo>
                  <a:lnTo>
                    <a:pt x="0" y="374"/>
                  </a:lnTo>
                  <a:lnTo>
                    <a:pt x="0" y="374"/>
                  </a:lnTo>
                  <a:lnTo>
                    <a:pt x="10" y="372"/>
                  </a:lnTo>
                  <a:lnTo>
                    <a:pt x="18" y="366"/>
                  </a:lnTo>
                  <a:lnTo>
                    <a:pt x="20" y="364"/>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30" y="450"/>
                  </a:lnTo>
                  <a:lnTo>
                    <a:pt x="104" y="486"/>
                  </a:lnTo>
                  <a:lnTo>
                    <a:pt x="98" y="496"/>
                  </a:lnTo>
                  <a:lnTo>
                    <a:pt x="96" y="502"/>
                  </a:lnTo>
                  <a:lnTo>
                    <a:pt x="110" y="506"/>
                  </a:lnTo>
                  <a:lnTo>
                    <a:pt x="110" y="506"/>
                  </a:lnTo>
                  <a:lnTo>
                    <a:pt x="122" y="508"/>
                  </a:lnTo>
                  <a:lnTo>
                    <a:pt x="132" y="510"/>
                  </a:lnTo>
                  <a:lnTo>
                    <a:pt x="140" y="516"/>
                  </a:lnTo>
                  <a:lnTo>
                    <a:pt x="144" y="520"/>
                  </a:lnTo>
                  <a:lnTo>
                    <a:pt x="144" y="520"/>
                  </a:lnTo>
                  <a:lnTo>
                    <a:pt x="152" y="534"/>
                  </a:lnTo>
                  <a:lnTo>
                    <a:pt x="158" y="550"/>
                  </a:lnTo>
                  <a:lnTo>
                    <a:pt x="180" y="562"/>
                  </a:lnTo>
                  <a:lnTo>
                    <a:pt x="192" y="564"/>
                  </a:lnTo>
                  <a:lnTo>
                    <a:pt x="220" y="540"/>
                  </a:lnTo>
                  <a:lnTo>
                    <a:pt x="236" y="562"/>
                  </a:lnTo>
                  <a:lnTo>
                    <a:pt x="236" y="564"/>
                  </a:lnTo>
                  <a:lnTo>
                    <a:pt x="236" y="564"/>
                  </a:lnTo>
                  <a:lnTo>
                    <a:pt x="236" y="564"/>
                  </a:lnTo>
                  <a:lnTo>
                    <a:pt x="240" y="584"/>
                  </a:lnTo>
                  <a:lnTo>
                    <a:pt x="252" y="586"/>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24" y="472"/>
                  </a:lnTo>
                  <a:lnTo>
                    <a:pt x="342" y="486"/>
                  </a:lnTo>
                  <a:lnTo>
                    <a:pt x="352" y="498"/>
                  </a:lnTo>
                  <a:lnTo>
                    <a:pt x="352" y="498"/>
                  </a:lnTo>
                  <a:lnTo>
                    <a:pt x="362" y="490"/>
                  </a:lnTo>
                  <a:lnTo>
                    <a:pt x="378" y="474"/>
                  </a:lnTo>
                  <a:lnTo>
                    <a:pt x="378" y="472"/>
                  </a:lnTo>
                  <a:lnTo>
                    <a:pt x="380" y="472"/>
                  </a:lnTo>
                  <a:lnTo>
                    <a:pt x="420" y="482"/>
                  </a:lnTo>
                  <a:lnTo>
                    <a:pt x="438" y="468"/>
                  </a:lnTo>
                  <a:lnTo>
                    <a:pt x="438" y="466"/>
                  </a:lnTo>
                  <a:lnTo>
                    <a:pt x="440" y="466"/>
                  </a:lnTo>
                  <a:lnTo>
                    <a:pt x="440" y="466"/>
                  </a:lnTo>
                  <a:lnTo>
                    <a:pt x="440" y="466"/>
                  </a:lnTo>
                  <a:lnTo>
                    <a:pt x="458" y="470"/>
                  </a:lnTo>
                  <a:lnTo>
                    <a:pt x="512" y="422"/>
                  </a:lnTo>
                  <a:lnTo>
                    <a:pt x="528" y="426"/>
                  </a:lnTo>
                  <a:lnTo>
                    <a:pt x="528" y="426"/>
                  </a:lnTo>
                  <a:lnTo>
                    <a:pt x="530" y="428"/>
                  </a:lnTo>
                  <a:lnTo>
                    <a:pt x="530" y="428"/>
                  </a:lnTo>
                  <a:lnTo>
                    <a:pt x="532" y="428"/>
                  </a:lnTo>
                  <a:lnTo>
                    <a:pt x="536" y="436"/>
                  </a:lnTo>
                  <a:lnTo>
                    <a:pt x="540" y="432"/>
                  </a:lnTo>
                  <a:lnTo>
                    <a:pt x="540" y="432"/>
                  </a:lnTo>
                  <a:lnTo>
                    <a:pt x="540" y="430"/>
                  </a:lnTo>
                  <a:lnTo>
                    <a:pt x="540" y="430"/>
                  </a:lnTo>
                  <a:lnTo>
                    <a:pt x="556" y="422"/>
                  </a:lnTo>
                  <a:lnTo>
                    <a:pt x="568" y="410"/>
                  </a:lnTo>
                  <a:lnTo>
                    <a:pt x="566" y="386"/>
                  </a:lnTo>
                  <a:lnTo>
                    <a:pt x="564" y="382"/>
                  </a:lnTo>
                  <a:lnTo>
                    <a:pt x="548" y="388"/>
                  </a:lnTo>
                  <a:lnTo>
                    <a:pt x="548" y="388"/>
                  </a:lnTo>
                  <a:lnTo>
                    <a:pt x="548" y="388"/>
                  </a:lnTo>
                  <a:lnTo>
                    <a:pt x="542" y="392"/>
                  </a:lnTo>
                  <a:lnTo>
                    <a:pt x="534" y="392"/>
                  </a:lnTo>
                  <a:lnTo>
                    <a:pt x="516" y="392"/>
                  </a:lnTo>
                  <a:lnTo>
                    <a:pt x="516" y="392"/>
                  </a:lnTo>
                  <a:lnTo>
                    <a:pt x="510" y="390"/>
                  </a:lnTo>
                  <a:lnTo>
                    <a:pt x="504" y="386"/>
                  </a:lnTo>
                  <a:lnTo>
                    <a:pt x="504" y="360"/>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0" y="340"/>
                  </a:lnTo>
                  <a:lnTo>
                    <a:pt x="468" y="310"/>
                  </a:lnTo>
                  <a:lnTo>
                    <a:pt x="468" y="310"/>
                  </a:lnTo>
                  <a:lnTo>
                    <a:pt x="468" y="310"/>
                  </a:lnTo>
                  <a:lnTo>
                    <a:pt x="468" y="308"/>
                  </a:lnTo>
                  <a:lnTo>
                    <a:pt x="476" y="294"/>
                  </a:lnTo>
                  <a:lnTo>
                    <a:pt x="452" y="274"/>
                  </a:lnTo>
                  <a:lnTo>
                    <a:pt x="452" y="272"/>
                  </a:lnTo>
                  <a:lnTo>
                    <a:pt x="452" y="272"/>
                  </a:lnTo>
                  <a:lnTo>
                    <a:pt x="452" y="248"/>
                  </a:lnTo>
                  <a:lnTo>
                    <a:pt x="452" y="248"/>
                  </a:lnTo>
                  <a:lnTo>
                    <a:pt x="464" y="212"/>
                  </a:lnTo>
                  <a:lnTo>
                    <a:pt x="456" y="192"/>
                  </a:lnTo>
                  <a:lnTo>
                    <a:pt x="450" y="190"/>
                  </a:lnTo>
                  <a:lnTo>
                    <a:pt x="440" y="190"/>
                  </a:lnTo>
                  <a:lnTo>
                    <a:pt x="432" y="204"/>
                  </a:lnTo>
                  <a:lnTo>
                    <a:pt x="420" y="196"/>
                  </a:lnTo>
                  <a:lnTo>
                    <a:pt x="410" y="190"/>
                  </a:lnTo>
                  <a:lnTo>
                    <a:pt x="400" y="168"/>
                  </a:lnTo>
                  <a:lnTo>
                    <a:pt x="400" y="168"/>
                  </a:lnTo>
                  <a:lnTo>
                    <a:pt x="400" y="168"/>
                  </a:lnTo>
                  <a:lnTo>
                    <a:pt x="398" y="152"/>
                  </a:lnTo>
                  <a:lnTo>
                    <a:pt x="398" y="150"/>
                  </a:lnTo>
                  <a:lnTo>
                    <a:pt x="396" y="148"/>
                  </a:lnTo>
                  <a:lnTo>
                    <a:pt x="400" y="148"/>
                  </a:lnTo>
                  <a:lnTo>
                    <a:pt x="410" y="132"/>
                  </a:lnTo>
                  <a:lnTo>
                    <a:pt x="412" y="132"/>
                  </a:lnTo>
                  <a:lnTo>
                    <a:pt x="412" y="132"/>
                  </a:lnTo>
                  <a:lnTo>
                    <a:pt x="412" y="132"/>
                  </a:lnTo>
                  <a:lnTo>
                    <a:pt x="420" y="130"/>
                  </a:lnTo>
                  <a:lnTo>
                    <a:pt x="430" y="128"/>
                  </a:lnTo>
                  <a:lnTo>
                    <a:pt x="472" y="126"/>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86" y="94"/>
                  </a:lnTo>
                  <a:lnTo>
                    <a:pt x="478" y="100"/>
                  </a:lnTo>
                  <a:lnTo>
                    <a:pt x="474" y="102"/>
                  </a:lnTo>
                  <a:lnTo>
                    <a:pt x="470" y="104"/>
                  </a:lnTo>
                  <a:lnTo>
                    <a:pt x="470" y="104"/>
                  </a:lnTo>
                  <a:lnTo>
                    <a:pt x="466" y="102"/>
                  </a:lnTo>
                  <a:lnTo>
                    <a:pt x="462" y="100"/>
                  </a:lnTo>
                  <a:lnTo>
                    <a:pt x="454" y="90"/>
                  </a:lnTo>
                  <a:lnTo>
                    <a:pt x="454" y="9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2"/>
                  </a:lnTo>
                  <a:lnTo>
                    <a:pt x="404" y="84"/>
                  </a:lnTo>
                  <a:lnTo>
                    <a:pt x="402" y="100"/>
                  </a:lnTo>
                  <a:lnTo>
                    <a:pt x="402" y="102"/>
                  </a:lnTo>
                  <a:lnTo>
                    <a:pt x="400" y="102"/>
                  </a:lnTo>
                  <a:lnTo>
                    <a:pt x="386" y="124"/>
                  </a:lnTo>
                  <a:lnTo>
                    <a:pt x="386" y="124"/>
                  </a:lnTo>
                  <a:lnTo>
                    <a:pt x="360" y="138"/>
                  </a:lnTo>
                  <a:lnTo>
                    <a:pt x="358" y="152"/>
                  </a:lnTo>
                  <a:lnTo>
                    <a:pt x="358" y="152"/>
                  </a:lnTo>
                  <a:lnTo>
                    <a:pt x="360" y="160"/>
                  </a:lnTo>
                  <a:lnTo>
                    <a:pt x="364" y="170"/>
                  </a:lnTo>
                  <a:lnTo>
                    <a:pt x="366" y="170"/>
                  </a:lnTo>
                  <a:lnTo>
                    <a:pt x="366" y="172"/>
                  </a:lnTo>
                  <a:lnTo>
                    <a:pt x="368" y="192"/>
                  </a:lnTo>
                  <a:lnTo>
                    <a:pt x="368" y="194"/>
                  </a:lnTo>
                  <a:lnTo>
                    <a:pt x="366" y="196"/>
                  </a:lnTo>
                  <a:lnTo>
                    <a:pt x="356" y="208"/>
                  </a:lnTo>
                  <a:lnTo>
                    <a:pt x="356" y="208"/>
                  </a:lnTo>
                  <a:lnTo>
                    <a:pt x="356" y="208"/>
                  </a:lnTo>
                  <a:lnTo>
                    <a:pt x="356" y="208"/>
                  </a:lnTo>
                  <a:lnTo>
                    <a:pt x="348" y="214"/>
                  </a:lnTo>
                  <a:lnTo>
                    <a:pt x="348" y="214"/>
                  </a:lnTo>
                  <a:lnTo>
                    <a:pt x="346" y="214"/>
                  </a:lnTo>
                  <a:lnTo>
                    <a:pt x="346" y="214"/>
                  </a:lnTo>
                  <a:lnTo>
                    <a:pt x="344" y="214"/>
                  </a:lnTo>
                  <a:lnTo>
                    <a:pt x="326" y="210"/>
                  </a:lnTo>
                  <a:lnTo>
                    <a:pt x="326" y="210"/>
                  </a:lnTo>
                  <a:lnTo>
                    <a:pt x="322" y="210"/>
                  </a:lnTo>
                  <a:lnTo>
                    <a:pt x="316" y="214"/>
                  </a:lnTo>
                  <a:lnTo>
                    <a:pt x="308" y="224"/>
                  </a:lnTo>
                  <a:lnTo>
                    <a:pt x="300" y="232"/>
                  </a:lnTo>
                  <a:lnTo>
                    <a:pt x="300" y="232"/>
                  </a:lnTo>
                  <a:lnTo>
                    <a:pt x="298" y="236"/>
                  </a:lnTo>
                  <a:lnTo>
                    <a:pt x="294" y="238"/>
                  </a:lnTo>
                  <a:lnTo>
                    <a:pt x="288" y="240"/>
                  </a:lnTo>
                  <a:lnTo>
                    <a:pt x="282" y="238"/>
                  </a:lnTo>
                  <a:lnTo>
                    <a:pt x="282" y="238"/>
                  </a:lnTo>
                  <a:lnTo>
                    <a:pt x="280" y="238"/>
                  </a:lnTo>
                  <a:lnTo>
                    <a:pt x="278" y="234"/>
                  </a:lnTo>
                  <a:lnTo>
                    <a:pt x="276" y="230"/>
                  </a:lnTo>
                  <a:lnTo>
                    <a:pt x="276" y="224"/>
                  </a:lnTo>
                  <a:lnTo>
                    <a:pt x="276" y="220"/>
                  </a:lnTo>
                  <a:lnTo>
                    <a:pt x="276" y="214"/>
                  </a:lnTo>
                  <a:lnTo>
                    <a:pt x="272" y="218"/>
                  </a:lnTo>
                  <a:lnTo>
                    <a:pt x="272" y="218"/>
                  </a:lnTo>
                  <a:lnTo>
                    <a:pt x="270" y="220"/>
                  </a:lnTo>
                  <a:lnTo>
                    <a:pt x="264" y="222"/>
                  </a:lnTo>
                  <a:lnTo>
                    <a:pt x="264" y="222"/>
                  </a:lnTo>
                  <a:lnTo>
                    <a:pt x="260" y="218"/>
                  </a:lnTo>
                  <a:lnTo>
                    <a:pt x="258" y="212"/>
                  </a:lnTo>
                  <a:lnTo>
                    <a:pt x="258" y="212"/>
                  </a:lnTo>
                  <a:lnTo>
                    <a:pt x="256" y="192"/>
                  </a:lnTo>
                  <a:lnTo>
                    <a:pt x="252" y="176"/>
                  </a:lnTo>
                  <a:lnTo>
                    <a:pt x="244" y="168"/>
                  </a:lnTo>
                  <a:lnTo>
                    <a:pt x="244" y="168"/>
                  </a:lnTo>
                  <a:lnTo>
                    <a:pt x="244" y="166"/>
                  </a:lnTo>
                  <a:lnTo>
                    <a:pt x="226" y="128"/>
                  </a:lnTo>
                  <a:lnTo>
                    <a:pt x="226" y="128"/>
                  </a:lnTo>
                  <a:lnTo>
                    <a:pt x="220" y="116"/>
                  </a:lnTo>
                  <a:lnTo>
                    <a:pt x="220" y="116"/>
                  </a:lnTo>
                  <a:lnTo>
                    <a:pt x="220" y="116"/>
                  </a:lnTo>
                  <a:lnTo>
                    <a:pt x="220" y="114"/>
                  </a:lnTo>
                  <a:lnTo>
                    <a:pt x="216" y="94"/>
                  </a:lnTo>
                  <a:lnTo>
                    <a:pt x="214" y="90"/>
                  </a:lnTo>
                  <a:lnTo>
                    <a:pt x="212" y="92"/>
                  </a:lnTo>
                  <a:lnTo>
                    <a:pt x="212" y="92"/>
                  </a:lnTo>
                  <a:lnTo>
                    <a:pt x="204" y="100"/>
                  </a:lnTo>
                  <a:lnTo>
                    <a:pt x="200" y="104"/>
                  </a:lnTo>
                  <a:lnTo>
                    <a:pt x="200" y="104"/>
                  </a:lnTo>
                  <a:lnTo>
                    <a:pt x="196" y="102"/>
                  </a:lnTo>
                  <a:lnTo>
                    <a:pt x="188" y="96"/>
                  </a:lnTo>
                  <a:lnTo>
                    <a:pt x="176" y="90"/>
                  </a:lnTo>
                  <a:lnTo>
                    <a:pt x="174" y="88"/>
                  </a:lnTo>
                  <a:lnTo>
                    <a:pt x="172" y="88"/>
                  </a:lnTo>
                  <a:lnTo>
                    <a:pt x="172" y="88"/>
                  </a:lnTo>
                  <a:lnTo>
                    <a:pt x="172" y="86"/>
                  </a:lnTo>
                  <a:lnTo>
                    <a:pt x="172" y="70"/>
                  </a:lnTo>
                  <a:lnTo>
                    <a:pt x="172" y="70"/>
                  </a:lnTo>
                  <a:lnTo>
                    <a:pt x="168" y="58"/>
                  </a:lnTo>
                  <a:lnTo>
                    <a:pt x="162" y="42"/>
                  </a:lnTo>
                  <a:lnTo>
                    <a:pt x="156" y="42"/>
                  </a:lnTo>
                  <a:lnTo>
                    <a:pt x="156" y="42"/>
                  </a:lnTo>
                  <a:lnTo>
                    <a:pt x="156" y="50"/>
                  </a:lnTo>
                  <a:lnTo>
                    <a:pt x="154" y="58"/>
                  </a:lnTo>
                  <a:lnTo>
                    <a:pt x="154" y="58"/>
                  </a:lnTo>
                  <a:lnTo>
                    <a:pt x="150" y="64"/>
                  </a:lnTo>
                  <a:lnTo>
                    <a:pt x="144" y="70"/>
                  </a:lnTo>
                  <a:lnTo>
                    <a:pt x="144" y="70"/>
                  </a:lnTo>
                  <a:lnTo>
                    <a:pt x="142" y="78"/>
                  </a:lnTo>
                  <a:lnTo>
                    <a:pt x="138" y="82"/>
                  </a:lnTo>
                  <a:lnTo>
                    <a:pt x="138" y="82"/>
                  </a:lnTo>
                  <a:lnTo>
                    <a:pt x="134" y="86"/>
                  </a:lnTo>
                  <a:lnTo>
                    <a:pt x="130" y="86"/>
                  </a:lnTo>
                  <a:lnTo>
                    <a:pt x="128" y="86"/>
                  </a:lnTo>
                  <a:lnTo>
                    <a:pt x="124" y="84"/>
                  </a:lnTo>
                  <a:lnTo>
                    <a:pt x="122" y="84"/>
                  </a:lnTo>
                  <a:lnTo>
                    <a:pt x="122" y="84"/>
                  </a:lnTo>
                  <a:lnTo>
                    <a:pt x="118" y="82"/>
                  </a:lnTo>
                  <a:lnTo>
                    <a:pt x="118" y="78"/>
                  </a:lnTo>
                  <a:lnTo>
                    <a:pt x="116" y="66"/>
                  </a:lnTo>
                  <a:lnTo>
                    <a:pt x="116" y="62"/>
                  </a:lnTo>
                  <a:lnTo>
                    <a:pt x="106" y="56"/>
                  </a:lnTo>
                  <a:lnTo>
                    <a:pt x="106" y="56"/>
                  </a:lnTo>
                  <a:lnTo>
                    <a:pt x="104" y="54"/>
                  </a:lnTo>
                  <a:lnTo>
                    <a:pt x="102" y="50"/>
                  </a:lnTo>
                  <a:lnTo>
                    <a:pt x="100" y="42"/>
                  </a:lnTo>
                  <a:lnTo>
                    <a:pt x="104" y="6"/>
                  </a:lnTo>
                  <a:lnTo>
                    <a:pt x="102" y="0"/>
                  </a:lnTo>
                  <a:lnTo>
                    <a:pt x="88" y="14"/>
                  </a:lnTo>
                  <a:lnTo>
                    <a:pt x="80" y="20"/>
                  </a:lnTo>
                  <a:lnTo>
                    <a:pt x="78" y="26"/>
                  </a:lnTo>
                  <a:lnTo>
                    <a:pt x="78" y="26"/>
                  </a:lnTo>
                  <a:lnTo>
                    <a:pt x="82" y="36"/>
                  </a:lnTo>
                  <a:lnTo>
                    <a:pt x="82" y="44"/>
                  </a:lnTo>
                  <a:lnTo>
                    <a:pt x="82" y="44"/>
                  </a:lnTo>
                  <a:lnTo>
                    <a:pt x="82" y="48"/>
                  </a:lnTo>
                  <a:lnTo>
                    <a:pt x="80" y="54"/>
                  </a:lnTo>
                  <a:lnTo>
                    <a:pt x="76" y="58"/>
                  </a:lnTo>
                  <a:lnTo>
                    <a:pt x="72" y="60"/>
                  </a:lnTo>
                  <a:lnTo>
                    <a:pt x="56" y="66"/>
                  </a:lnTo>
                  <a:lnTo>
                    <a:pt x="52" y="68"/>
                  </a:lnTo>
                  <a:lnTo>
                    <a:pt x="52" y="74"/>
                  </a:lnTo>
                  <a:lnTo>
                    <a:pt x="52" y="96"/>
                  </a:lnTo>
                  <a:lnTo>
                    <a:pt x="52" y="96"/>
                  </a:lnTo>
                  <a:lnTo>
                    <a:pt x="54" y="104"/>
                  </a:lnTo>
                  <a:lnTo>
                    <a:pt x="54" y="106"/>
                  </a:lnTo>
                  <a:lnTo>
                    <a:pt x="56" y="108"/>
                  </a:lnTo>
                  <a:lnTo>
                    <a:pt x="56" y="108"/>
                  </a:lnTo>
                  <a:lnTo>
                    <a:pt x="64" y="108"/>
                  </a:lnTo>
                  <a:lnTo>
                    <a:pt x="68" y="108"/>
                  </a:lnTo>
                  <a:lnTo>
                    <a:pt x="72" y="106"/>
                  </a:lnTo>
                  <a:lnTo>
                    <a:pt x="76" y="104"/>
                  </a:lnTo>
                  <a:lnTo>
                    <a:pt x="92" y="138"/>
                  </a:lnTo>
                  <a:lnTo>
                    <a:pt x="92" y="140"/>
                  </a:lnTo>
                  <a:lnTo>
                    <a:pt x="92" y="140"/>
                  </a:lnTo>
                  <a:lnTo>
                    <a:pt x="92" y="140"/>
                  </a:lnTo>
                  <a:lnTo>
                    <a:pt x="92" y="140"/>
                  </a:lnTo>
                  <a:lnTo>
                    <a:pt x="88" y="184"/>
                  </a:lnTo>
                  <a:lnTo>
                    <a:pt x="82" y="216"/>
                  </a:lnTo>
                  <a:lnTo>
                    <a:pt x="78" y="238"/>
                  </a:lnTo>
                  <a:lnTo>
                    <a:pt x="72" y="250"/>
                  </a:lnTo>
                  <a:lnTo>
                    <a:pt x="72" y="250"/>
                  </a:lnTo>
                  <a:lnTo>
                    <a:pt x="68" y="254"/>
                  </a:lnTo>
                  <a:lnTo>
                    <a:pt x="62" y="256"/>
                  </a:lnTo>
                  <a:lnTo>
                    <a:pt x="62" y="256"/>
                  </a:lnTo>
                  <a:lnTo>
                    <a:pt x="54" y="254"/>
                  </a:lnTo>
                  <a:lnTo>
                    <a:pt x="48" y="252"/>
                  </a:lnTo>
                  <a:lnTo>
                    <a:pt x="48" y="252"/>
                  </a:lnTo>
                  <a:lnTo>
                    <a:pt x="22" y="298"/>
                  </a:lnTo>
                  <a:lnTo>
                    <a:pt x="12" y="312"/>
                  </a:lnTo>
                  <a:lnTo>
                    <a:pt x="6" y="318"/>
                  </a:lnTo>
                  <a:lnTo>
                    <a:pt x="8" y="318"/>
                  </a:lnTo>
                  <a:lnTo>
                    <a:pt x="8" y="318"/>
                  </a:lnTo>
                  <a:lnTo>
                    <a:pt x="6" y="320"/>
                  </a:lnTo>
                  <a:lnTo>
                    <a:pt x="4" y="326"/>
                  </a:lnTo>
                  <a:lnTo>
                    <a:pt x="4" y="348"/>
                  </a:lnTo>
                  <a:lnTo>
                    <a:pt x="8" y="352"/>
                  </a:lnTo>
                  <a:lnTo>
                    <a:pt x="10" y="352"/>
                  </a:lnTo>
                  <a:lnTo>
                    <a:pt x="12" y="354"/>
                  </a:lnTo>
                  <a:lnTo>
                    <a:pt x="4" y="364"/>
                  </a:lnTo>
                  <a:close/>
                </a:path>
              </a:pathLst>
            </a:custGeom>
            <a:solidFill>
              <a:schemeClr val="accent2"/>
            </a:solidFill>
            <a:ln>
              <a:noFill/>
            </a:ln>
          </p:spPr>
          <p:txBody>
            <a:bodyPr/>
            <a:lstStyle/>
            <a:p>
              <a:pPr eaLnBrk="1" fontAlgn="auto" hangingPunct="1">
                <a:spcBef>
                  <a:spcPts val="0"/>
                </a:spcBef>
                <a:spcAft>
                  <a:spcPts val="0"/>
                </a:spcAft>
                <a:defRPr/>
              </a:pPr>
              <a:endParaRPr lang="zh-CN" altLang="en-US" sz="1400">
                <a:solidFill>
                  <a:schemeClr val="tx1">
                    <a:lumMod val="50000"/>
                    <a:lumOff val="50000"/>
                  </a:schemeClr>
                </a:solidFill>
                <a:latin typeface="+mn-lt"/>
                <a:ea typeface="+mn-ea"/>
              </a:endParaRPr>
            </a:p>
          </p:txBody>
        </p:sp>
        <p:sp>
          <p:nvSpPr>
            <p:cNvPr id="21" name="MH_Other_10"/>
            <p:cNvSpPr>
              <a:spLocks/>
            </p:cNvSpPr>
            <p:nvPr>
              <p:custDataLst>
                <p:tags r:id="rId27"/>
              </p:custDataLst>
            </p:nvPr>
          </p:nvSpPr>
          <p:spPr bwMode="auto">
            <a:xfrm>
              <a:off x="4490008" y="3977348"/>
              <a:ext cx="514661" cy="400371"/>
            </a:xfrm>
            <a:custGeom>
              <a:avLst/>
              <a:gdLst>
                <a:gd name="T0" fmla="*/ 284 w 384"/>
                <a:gd name="T1" fmla="*/ 14 h 332"/>
                <a:gd name="T2" fmla="*/ 272 w 384"/>
                <a:gd name="T3" fmla="*/ 26 h 332"/>
                <a:gd name="T4" fmla="*/ 262 w 384"/>
                <a:gd name="T5" fmla="*/ 20 h 332"/>
                <a:gd name="T6" fmla="*/ 260 w 384"/>
                <a:gd name="T7" fmla="*/ 10 h 332"/>
                <a:gd name="T8" fmla="*/ 250 w 384"/>
                <a:gd name="T9" fmla="*/ 8 h 332"/>
                <a:gd name="T10" fmla="*/ 240 w 384"/>
                <a:gd name="T11" fmla="*/ 34 h 332"/>
                <a:gd name="T12" fmla="*/ 216 w 384"/>
                <a:gd name="T13" fmla="*/ 34 h 332"/>
                <a:gd name="T14" fmla="*/ 208 w 384"/>
                <a:gd name="T15" fmla="*/ 44 h 332"/>
                <a:gd name="T16" fmla="*/ 188 w 384"/>
                <a:gd name="T17" fmla="*/ 58 h 332"/>
                <a:gd name="T18" fmla="*/ 182 w 384"/>
                <a:gd name="T19" fmla="*/ 58 h 332"/>
                <a:gd name="T20" fmla="*/ 160 w 384"/>
                <a:gd name="T21" fmla="*/ 54 h 332"/>
                <a:gd name="T22" fmla="*/ 160 w 384"/>
                <a:gd name="T23" fmla="*/ 50 h 332"/>
                <a:gd name="T24" fmla="*/ 148 w 384"/>
                <a:gd name="T25" fmla="*/ 74 h 332"/>
                <a:gd name="T26" fmla="*/ 170 w 384"/>
                <a:gd name="T27" fmla="*/ 82 h 332"/>
                <a:gd name="T28" fmla="*/ 176 w 384"/>
                <a:gd name="T29" fmla="*/ 110 h 332"/>
                <a:gd name="T30" fmla="*/ 160 w 384"/>
                <a:gd name="T31" fmla="*/ 122 h 332"/>
                <a:gd name="T32" fmla="*/ 124 w 384"/>
                <a:gd name="T33" fmla="*/ 130 h 332"/>
                <a:gd name="T34" fmla="*/ 114 w 384"/>
                <a:gd name="T35" fmla="*/ 126 h 332"/>
                <a:gd name="T36" fmla="*/ 104 w 384"/>
                <a:gd name="T37" fmla="*/ 134 h 332"/>
                <a:gd name="T38" fmla="*/ 78 w 384"/>
                <a:gd name="T39" fmla="*/ 148 h 332"/>
                <a:gd name="T40" fmla="*/ 16 w 384"/>
                <a:gd name="T41" fmla="*/ 146 h 332"/>
                <a:gd name="T42" fmla="*/ 0 w 384"/>
                <a:gd name="T43" fmla="*/ 172 h 332"/>
                <a:gd name="T44" fmla="*/ 18 w 384"/>
                <a:gd name="T45" fmla="*/ 196 h 332"/>
                <a:gd name="T46" fmla="*/ 28 w 384"/>
                <a:gd name="T47" fmla="*/ 190 h 332"/>
                <a:gd name="T48" fmla="*/ 44 w 384"/>
                <a:gd name="T49" fmla="*/ 188 h 332"/>
                <a:gd name="T50" fmla="*/ 66 w 384"/>
                <a:gd name="T51" fmla="*/ 220 h 332"/>
                <a:gd name="T52" fmla="*/ 58 w 384"/>
                <a:gd name="T53" fmla="*/ 246 h 332"/>
                <a:gd name="T54" fmla="*/ 62 w 384"/>
                <a:gd name="T55" fmla="*/ 286 h 332"/>
                <a:gd name="T56" fmla="*/ 68 w 384"/>
                <a:gd name="T57" fmla="*/ 320 h 332"/>
                <a:gd name="T58" fmla="*/ 78 w 384"/>
                <a:gd name="T59" fmla="*/ 326 h 332"/>
                <a:gd name="T60" fmla="*/ 110 w 384"/>
                <a:gd name="T61" fmla="*/ 320 h 332"/>
                <a:gd name="T62" fmla="*/ 168 w 384"/>
                <a:gd name="T63" fmla="*/ 320 h 332"/>
                <a:gd name="T64" fmla="*/ 196 w 384"/>
                <a:gd name="T65" fmla="*/ 302 h 332"/>
                <a:gd name="T66" fmla="*/ 216 w 384"/>
                <a:gd name="T67" fmla="*/ 290 h 332"/>
                <a:gd name="T68" fmla="*/ 248 w 384"/>
                <a:gd name="T69" fmla="*/ 282 h 332"/>
                <a:gd name="T70" fmla="*/ 256 w 384"/>
                <a:gd name="T71" fmla="*/ 292 h 332"/>
                <a:gd name="T72" fmla="*/ 276 w 384"/>
                <a:gd name="T73" fmla="*/ 292 h 332"/>
                <a:gd name="T74" fmla="*/ 294 w 384"/>
                <a:gd name="T75" fmla="*/ 296 h 332"/>
                <a:gd name="T76" fmla="*/ 296 w 384"/>
                <a:gd name="T77" fmla="*/ 288 h 332"/>
                <a:gd name="T78" fmla="*/ 312 w 384"/>
                <a:gd name="T79" fmla="*/ 276 h 332"/>
                <a:gd name="T80" fmla="*/ 322 w 384"/>
                <a:gd name="T81" fmla="*/ 276 h 332"/>
                <a:gd name="T82" fmla="*/ 330 w 384"/>
                <a:gd name="T83" fmla="*/ 262 h 332"/>
                <a:gd name="T84" fmla="*/ 348 w 384"/>
                <a:gd name="T85" fmla="*/ 252 h 332"/>
                <a:gd name="T86" fmla="*/ 352 w 384"/>
                <a:gd name="T87" fmla="*/ 248 h 332"/>
                <a:gd name="T88" fmla="*/ 374 w 384"/>
                <a:gd name="T89" fmla="*/ 244 h 332"/>
                <a:gd name="T90" fmla="*/ 384 w 384"/>
                <a:gd name="T91" fmla="*/ 228 h 332"/>
                <a:gd name="T92" fmla="*/ 372 w 384"/>
                <a:gd name="T93" fmla="*/ 206 h 332"/>
                <a:gd name="T94" fmla="*/ 372 w 384"/>
                <a:gd name="T95" fmla="*/ 204 h 332"/>
                <a:gd name="T96" fmla="*/ 380 w 384"/>
                <a:gd name="T97" fmla="*/ 174 h 332"/>
                <a:gd name="T98" fmla="*/ 372 w 384"/>
                <a:gd name="T99" fmla="*/ 156 h 332"/>
                <a:gd name="T100" fmla="*/ 350 w 384"/>
                <a:gd name="T101" fmla="*/ 136 h 332"/>
                <a:gd name="T102" fmla="*/ 366 w 384"/>
                <a:gd name="T103" fmla="*/ 92 h 332"/>
                <a:gd name="T104" fmla="*/ 372 w 384"/>
                <a:gd name="T105" fmla="*/ 68 h 332"/>
                <a:gd name="T106" fmla="*/ 356 w 384"/>
                <a:gd name="T107" fmla="*/ 76 h 332"/>
                <a:gd name="T108" fmla="*/ 346 w 384"/>
                <a:gd name="T109" fmla="*/ 82 h 332"/>
                <a:gd name="T110" fmla="*/ 336 w 384"/>
                <a:gd name="T111" fmla="*/ 76 h 332"/>
                <a:gd name="T112" fmla="*/ 332 w 384"/>
                <a:gd name="T113" fmla="*/ 60 h 332"/>
                <a:gd name="T114" fmla="*/ 316 w 384"/>
                <a:gd name="T115" fmla="*/ 60 h 332"/>
                <a:gd name="T116" fmla="*/ 304 w 384"/>
                <a:gd name="T117" fmla="*/ 12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84" h="332">
                  <a:moveTo>
                    <a:pt x="300" y="6"/>
                  </a:moveTo>
                  <a:lnTo>
                    <a:pt x="296" y="4"/>
                  </a:lnTo>
                  <a:lnTo>
                    <a:pt x="288" y="8"/>
                  </a:lnTo>
                  <a:lnTo>
                    <a:pt x="284" y="14"/>
                  </a:lnTo>
                  <a:lnTo>
                    <a:pt x="284" y="14"/>
                  </a:lnTo>
                  <a:lnTo>
                    <a:pt x="280" y="22"/>
                  </a:lnTo>
                  <a:lnTo>
                    <a:pt x="276" y="24"/>
                  </a:lnTo>
                  <a:lnTo>
                    <a:pt x="272" y="26"/>
                  </a:lnTo>
                  <a:lnTo>
                    <a:pt x="272" y="26"/>
                  </a:lnTo>
                  <a:lnTo>
                    <a:pt x="268" y="24"/>
                  </a:lnTo>
                  <a:lnTo>
                    <a:pt x="264" y="20"/>
                  </a:lnTo>
                  <a:lnTo>
                    <a:pt x="262" y="20"/>
                  </a:lnTo>
                  <a:lnTo>
                    <a:pt x="262" y="20"/>
                  </a:lnTo>
                  <a:lnTo>
                    <a:pt x="262" y="20"/>
                  </a:lnTo>
                  <a:lnTo>
                    <a:pt x="260" y="12"/>
                  </a:lnTo>
                  <a:lnTo>
                    <a:pt x="260" y="10"/>
                  </a:lnTo>
                  <a:lnTo>
                    <a:pt x="258" y="0"/>
                  </a:lnTo>
                  <a:lnTo>
                    <a:pt x="254" y="0"/>
                  </a:lnTo>
                  <a:lnTo>
                    <a:pt x="252" y="0"/>
                  </a:lnTo>
                  <a:lnTo>
                    <a:pt x="250" y="8"/>
                  </a:lnTo>
                  <a:lnTo>
                    <a:pt x="250" y="20"/>
                  </a:lnTo>
                  <a:lnTo>
                    <a:pt x="250" y="20"/>
                  </a:lnTo>
                  <a:lnTo>
                    <a:pt x="248" y="20"/>
                  </a:lnTo>
                  <a:lnTo>
                    <a:pt x="240" y="34"/>
                  </a:lnTo>
                  <a:lnTo>
                    <a:pt x="238" y="36"/>
                  </a:lnTo>
                  <a:lnTo>
                    <a:pt x="236" y="36"/>
                  </a:lnTo>
                  <a:lnTo>
                    <a:pt x="216" y="34"/>
                  </a:lnTo>
                  <a:lnTo>
                    <a:pt x="216" y="34"/>
                  </a:lnTo>
                  <a:lnTo>
                    <a:pt x="216" y="34"/>
                  </a:lnTo>
                  <a:lnTo>
                    <a:pt x="216" y="34"/>
                  </a:lnTo>
                  <a:lnTo>
                    <a:pt x="216" y="36"/>
                  </a:lnTo>
                  <a:lnTo>
                    <a:pt x="208" y="44"/>
                  </a:lnTo>
                  <a:lnTo>
                    <a:pt x="212" y="50"/>
                  </a:lnTo>
                  <a:lnTo>
                    <a:pt x="212" y="50"/>
                  </a:lnTo>
                  <a:lnTo>
                    <a:pt x="206" y="58"/>
                  </a:lnTo>
                  <a:lnTo>
                    <a:pt x="188" y="58"/>
                  </a:lnTo>
                  <a:lnTo>
                    <a:pt x="188" y="56"/>
                  </a:lnTo>
                  <a:lnTo>
                    <a:pt x="188" y="54"/>
                  </a:lnTo>
                  <a:lnTo>
                    <a:pt x="184" y="52"/>
                  </a:lnTo>
                  <a:lnTo>
                    <a:pt x="182" y="58"/>
                  </a:lnTo>
                  <a:lnTo>
                    <a:pt x="180" y="60"/>
                  </a:lnTo>
                  <a:lnTo>
                    <a:pt x="168" y="60"/>
                  </a:lnTo>
                  <a:lnTo>
                    <a:pt x="168" y="60"/>
                  </a:lnTo>
                  <a:lnTo>
                    <a:pt x="160" y="54"/>
                  </a:lnTo>
                  <a:lnTo>
                    <a:pt x="160" y="52"/>
                  </a:lnTo>
                  <a:lnTo>
                    <a:pt x="160" y="52"/>
                  </a:lnTo>
                  <a:lnTo>
                    <a:pt x="160" y="52"/>
                  </a:lnTo>
                  <a:lnTo>
                    <a:pt x="160" y="50"/>
                  </a:lnTo>
                  <a:lnTo>
                    <a:pt x="146" y="48"/>
                  </a:lnTo>
                  <a:lnTo>
                    <a:pt x="136" y="52"/>
                  </a:lnTo>
                  <a:lnTo>
                    <a:pt x="132" y="56"/>
                  </a:lnTo>
                  <a:lnTo>
                    <a:pt x="148" y="74"/>
                  </a:lnTo>
                  <a:lnTo>
                    <a:pt x="168" y="80"/>
                  </a:lnTo>
                  <a:lnTo>
                    <a:pt x="168" y="80"/>
                  </a:lnTo>
                  <a:lnTo>
                    <a:pt x="168" y="80"/>
                  </a:lnTo>
                  <a:lnTo>
                    <a:pt x="170" y="82"/>
                  </a:lnTo>
                  <a:lnTo>
                    <a:pt x="180" y="92"/>
                  </a:lnTo>
                  <a:lnTo>
                    <a:pt x="176" y="108"/>
                  </a:lnTo>
                  <a:lnTo>
                    <a:pt x="176" y="108"/>
                  </a:lnTo>
                  <a:lnTo>
                    <a:pt x="176" y="110"/>
                  </a:lnTo>
                  <a:lnTo>
                    <a:pt x="176" y="110"/>
                  </a:lnTo>
                  <a:lnTo>
                    <a:pt x="162" y="120"/>
                  </a:lnTo>
                  <a:lnTo>
                    <a:pt x="162" y="122"/>
                  </a:lnTo>
                  <a:lnTo>
                    <a:pt x="160" y="122"/>
                  </a:lnTo>
                  <a:lnTo>
                    <a:pt x="138" y="128"/>
                  </a:lnTo>
                  <a:lnTo>
                    <a:pt x="138" y="128"/>
                  </a:lnTo>
                  <a:lnTo>
                    <a:pt x="124" y="130"/>
                  </a:lnTo>
                  <a:lnTo>
                    <a:pt x="124" y="130"/>
                  </a:lnTo>
                  <a:lnTo>
                    <a:pt x="124" y="130"/>
                  </a:lnTo>
                  <a:lnTo>
                    <a:pt x="124" y="130"/>
                  </a:lnTo>
                  <a:lnTo>
                    <a:pt x="124" y="130"/>
                  </a:lnTo>
                  <a:lnTo>
                    <a:pt x="114" y="126"/>
                  </a:lnTo>
                  <a:lnTo>
                    <a:pt x="110" y="126"/>
                  </a:lnTo>
                  <a:lnTo>
                    <a:pt x="104" y="134"/>
                  </a:lnTo>
                  <a:lnTo>
                    <a:pt x="104" y="134"/>
                  </a:lnTo>
                  <a:lnTo>
                    <a:pt x="104" y="134"/>
                  </a:lnTo>
                  <a:lnTo>
                    <a:pt x="94" y="142"/>
                  </a:lnTo>
                  <a:lnTo>
                    <a:pt x="92" y="142"/>
                  </a:lnTo>
                  <a:lnTo>
                    <a:pt x="92" y="142"/>
                  </a:lnTo>
                  <a:lnTo>
                    <a:pt x="78" y="148"/>
                  </a:lnTo>
                  <a:lnTo>
                    <a:pt x="78" y="148"/>
                  </a:lnTo>
                  <a:lnTo>
                    <a:pt x="60" y="142"/>
                  </a:lnTo>
                  <a:lnTo>
                    <a:pt x="24" y="144"/>
                  </a:lnTo>
                  <a:lnTo>
                    <a:pt x="16" y="146"/>
                  </a:lnTo>
                  <a:lnTo>
                    <a:pt x="16" y="148"/>
                  </a:lnTo>
                  <a:lnTo>
                    <a:pt x="8" y="148"/>
                  </a:lnTo>
                  <a:lnTo>
                    <a:pt x="0" y="160"/>
                  </a:lnTo>
                  <a:lnTo>
                    <a:pt x="0" y="172"/>
                  </a:lnTo>
                  <a:lnTo>
                    <a:pt x="8" y="192"/>
                  </a:lnTo>
                  <a:lnTo>
                    <a:pt x="18" y="196"/>
                  </a:lnTo>
                  <a:lnTo>
                    <a:pt x="18" y="196"/>
                  </a:lnTo>
                  <a:lnTo>
                    <a:pt x="18" y="196"/>
                  </a:lnTo>
                  <a:lnTo>
                    <a:pt x="22" y="200"/>
                  </a:lnTo>
                  <a:lnTo>
                    <a:pt x="28" y="192"/>
                  </a:lnTo>
                  <a:lnTo>
                    <a:pt x="28" y="190"/>
                  </a:lnTo>
                  <a:lnTo>
                    <a:pt x="28" y="190"/>
                  </a:lnTo>
                  <a:lnTo>
                    <a:pt x="30" y="190"/>
                  </a:lnTo>
                  <a:lnTo>
                    <a:pt x="42" y="188"/>
                  </a:lnTo>
                  <a:lnTo>
                    <a:pt x="44" y="188"/>
                  </a:lnTo>
                  <a:lnTo>
                    <a:pt x="44" y="188"/>
                  </a:lnTo>
                  <a:lnTo>
                    <a:pt x="56" y="192"/>
                  </a:lnTo>
                  <a:lnTo>
                    <a:pt x="68" y="220"/>
                  </a:lnTo>
                  <a:lnTo>
                    <a:pt x="66" y="220"/>
                  </a:lnTo>
                  <a:lnTo>
                    <a:pt x="66" y="220"/>
                  </a:lnTo>
                  <a:lnTo>
                    <a:pt x="62" y="236"/>
                  </a:lnTo>
                  <a:lnTo>
                    <a:pt x="62" y="236"/>
                  </a:lnTo>
                  <a:lnTo>
                    <a:pt x="58" y="244"/>
                  </a:lnTo>
                  <a:lnTo>
                    <a:pt x="58" y="246"/>
                  </a:lnTo>
                  <a:lnTo>
                    <a:pt x="52" y="260"/>
                  </a:lnTo>
                  <a:lnTo>
                    <a:pt x="52" y="276"/>
                  </a:lnTo>
                  <a:lnTo>
                    <a:pt x="62" y="286"/>
                  </a:lnTo>
                  <a:lnTo>
                    <a:pt x="62" y="286"/>
                  </a:lnTo>
                  <a:lnTo>
                    <a:pt x="76" y="296"/>
                  </a:lnTo>
                  <a:lnTo>
                    <a:pt x="76" y="298"/>
                  </a:lnTo>
                  <a:lnTo>
                    <a:pt x="78" y="298"/>
                  </a:lnTo>
                  <a:lnTo>
                    <a:pt x="68" y="320"/>
                  </a:lnTo>
                  <a:lnTo>
                    <a:pt x="66" y="332"/>
                  </a:lnTo>
                  <a:lnTo>
                    <a:pt x="68" y="330"/>
                  </a:lnTo>
                  <a:lnTo>
                    <a:pt x="70" y="330"/>
                  </a:lnTo>
                  <a:lnTo>
                    <a:pt x="78" y="326"/>
                  </a:lnTo>
                  <a:lnTo>
                    <a:pt x="92" y="318"/>
                  </a:lnTo>
                  <a:lnTo>
                    <a:pt x="92" y="318"/>
                  </a:lnTo>
                  <a:lnTo>
                    <a:pt x="108" y="320"/>
                  </a:lnTo>
                  <a:lnTo>
                    <a:pt x="110" y="320"/>
                  </a:lnTo>
                  <a:lnTo>
                    <a:pt x="110" y="320"/>
                  </a:lnTo>
                  <a:lnTo>
                    <a:pt x="134" y="330"/>
                  </a:lnTo>
                  <a:lnTo>
                    <a:pt x="160" y="330"/>
                  </a:lnTo>
                  <a:lnTo>
                    <a:pt x="168" y="320"/>
                  </a:lnTo>
                  <a:lnTo>
                    <a:pt x="168" y="320"/>
                  </a:lnTo>
                  <a:lnTo>
                    <a:pt x="168" y="320"/>
                  </a:lnTo>
                  <a:lnTo>
                    <a:pt x="182" y="312"/>
                  </a:lnTo>
                  <a:lnTo>
                    <a:pt x="196" y="302"/>
                  </a:lnTo>
                  <a:lnTo>
                    <a:pt x="196" y="300"/>
                  </a:lnTo>
                  <a:lnTo>
                    <a:pt x="196" y="300"/>
                  </a:lnTo>
                  <a:lnTo>
                    <a:pt x="206" y="298"/>
                  </a:lnTo>
                  <a:lnTo>
                    <a:pt x="216" y="290"/>
                  </a:lnTo>
                  <a:lnTo>
                    <a:pt x="228" y="274"/>
                  </a:lnTo>
                  <a:lnTo>
                    <a:pt x="246" y="280"/>
                  </a:lnTo>
                  <a:lnTo>
                    <a:pt x="248" y="280"/>
                  </a:lnTo>
                  <a:lnTo>
                    <a:pt x="248" y="282"/>
                  </a:lnTo>
                  <a:lnTo>
                    <a:pt x="248" y="282"/>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90"/>
                  </a:lnTo>
                  <a:lnTo>
                    <a:pt x="296" y="288"/>
                  </a:lnTo>
                  <a:lnTo>
                    <a:pt x="296" y="288"/>
                  </a:lnTo>
                  <a:lnTo>
                    <a:pt x="296" y="288"/>
                  </a:lnTo>
                  <a:lnTo>
                    <a:pt x="302" y="284"/>
                  </a:lnTo>
                  <a:lnTo>
                    <a:pt x="302" y="284"/>
                  </a:lnTo>
                  <a:lnTo>
                    <a:pt x="312" y="276"/>
                  </a:lnTo>
                  <a:lnTo>
                    <a:pt x="312" y="276"/>
                  </a:lnTo>
                  <a:lnTo>
                    <a:pt x="312" y="276"/>
                  </a:lnTo>
                  <a:lnTo>
                    <a:pt x="314" y="276"/>
                  </a:lnTo>
                  <a:lnTo>
                    <a:pt x="322" y="276"/>
                  </a:lnTo>
                  <a:lnTo>
                    <a:pt x="322" y="276"/>
                  </a:lnTo>
                  <a:lnTo>
                    <a:pt x="324" y="268"/>
                  </a:lnTo>
                  <a:lnTo>
                    <a:pt x="330" y="262"/>
                  </a:lnTo>
                  <a:lnTo>
                    <a:pt x="330" y="262"/>
                  </a:lnTo>
                  <a:lnTo>
                    <a:pt x="336" y="258"/>
                  </a:lnTo>
                  <a:lnTo>
                    <a:pt x="342" y="256"/>
                  </a:lnTo>
                  <a:lnTo>
                    <a:pt x="346" y="252"/>
                  </a:lnTo>
                  <a:lnTo>
                    <a:pt x="348" y="252"/>
                  </a:lnTo>
                  <a:lnTo>
                    <a:pt x="348" y="252"/>
                  </a:lnTo>
                  <a:lnTo>
                    <a:pt x="352" y="248"/>
                  </a:lnTo>
                  <a:lnTo>
                    <a:pt x="352" y="248"/>
                  </a:lnTo>
                  <a:lnTo>
                    <a:pt x="352" y="248"/>
                  </a:lnTo>
                  <a:lnTo>
                    <a:pt x="352" y="246"/>
                  </a:lnTo>
                  <a:lnTo>
                    <a:pt x="354" y="246"/>
                  </a:lnTo>
                  <a:lnTo>
                    <a:pt x="366" y="244"/>
                  </a:lnTo>
                  <a:lnTo>
                    <a:pt x="374" y="244"/>
                  </a:lnTo>
                  <a:lnTo>
                    <a:pt x="376" y="240"/>
                  </a:lnTo>
                  <a:lnTo>
                    <a:pt x="380" y="236"/>
                  </a:lnTo>
                  <a:lnTo>
                    <a:pt x="380" y="236"/>
                  </a:lnTo>
                  <a:lnTo>
                    <a:pt x="384" y="228"/>
                  </a:lnTo>
                  <a:lnTo>
                    <a:pt x="382" y="228"/>
                  </a:lnTo>
                  <a:lnTo>
                    <a:pt x="382" y="228"/>
                  </a:lnTo>
                  <a:lnTo>
                    <a:pt x="376" y="218"/>
                  </a:lnTo>
                  <a:lnTo>
                    <a:pt x="372" y="206"/>
                  </a:lnTo>
                  <a:lnTo>
                    <a:pt x="372" y="206"/>
                  </a:lnTo>
                  <a:lnTo>
                    <a:pt x="372" y="206"/>
                  </a:lnTo>
                  <a:lnTo>
                    <a:pt x="372" y="206"/>
                  </a:lnTo>
                  <a:lnTo>
                    <a:pt x="372" y="204"/>
                  </a:lnTo>
                  <a:lnTo>
                    <a:pt x="376" y="188"/>
                  </a:lnTo>
                  <a:lnTo>
                    <a:pt x="376" y="188"/>
                  </a:lnTo>
                  <a:lnTo>
                    <a:pt x="376" y="180"/>
                  </a:lnTo>
                  <a:lnTo>
                    <a:pt x="380" y="174"/>
                  </a:lnTo>
                  <a:lnTo>
                    <a:pt x="380" y="160"/>
                  </a:lnTo>
                  <a:lnTo>
                    <a:pt x="380" y="160"/>
                  </a:lnTo>
                  <a:lnTo>
                    <a:pt x="378" y="158"/>
                  </a:lnTo>
                  <a:lnTo>
                    <a:pt x="372" y="156"/>
                  </a:lnTo>
                  <a:lnTo>
                    <a:pt x="348" y="166"/>
                  </a:lnTo>
                  <a:lnTo>
                    <a:pt x="348" y="140"/>
                  </a:lnTo>
                  <a:lnTo>
                    <a:pt x="348" y="140"/>
                  </a:lnTo>
                  <a:lnTo>
                    <a:pt x="350" y="136"/>
                  </a:lnTo>
                  <a:lnTo>
                    <a:pt x="356" y="132"/>
                  </a:lnTo>
                  <a:lnTo>
                    <a:pt x="372" y="120"/>
                  </a:lnTo>
                  <a:lnTo>
                    <a:pt x="366" y="92"/>
                  </a:lnTo>
                  <a:lnTo>
                    <a:pt x="366" y="92"/>
                  </a:lnTo>
                  <a:lnTo>
                    <a:pt x="366" y="84"/>
                  </a:lnTo>
                  <a:lnTo>
                    <a:pt x="366" y="78"/>
                  </a:lnTo>
                  <a:lnTo>
                    <a:pt x="368" y="74"/>
                  </a:lnTo>
                  <a:lnTo>
                    <a:pt x="372" y="68"/>
                  </a:lnTo>
                  <a:lnTo>
                    <a:pt x="372" y="64"/>
                  </a:lnTo>
                  <a:lnTo>
                    <a:pt x="364" y="64"/>
                  </a:lnTo>
                  <a:lnTo>
                    <a:pt x="360" y="64"/>
                  </a:lnTo>
                  <a:lnTo>
                    <a:pt x="356" y="76"/>
                  </a:lnTo>
                  <a:lnTo>
                    <a:pt x="356" y="76"/>
                  </a:lnTo>
                  <a:lnTo>
                    <a:pt x="352" y="80"/>
                  </a:lnTo>
                  <a:lnTo>
                    <a:pt x="348" y="82"/>
                  </a:lnTo>
                  <a:lnTo>
                    <a:pt x="346" y="82"/>
                  </a:lnTo>
                  <a:lnTo>
                    <a:pt x="338" y="76"/>
                  </a:lnTo>
                  <a:lnTo>
                    <a:pt x="336" y="76"/>
                  </a:lnTo>
                  <a:lnTo>
                    <a:pt x="336" y="76"/>
                  </a:lnTo>
                  <a:lnTo>
                    <a:pt x="336" y="76"/>
                  </a:lnTo>
                  <a:lnTo>
                    <a:pt x="336" y="74"/>
                  </a:lnTo>
                  <a:lnTo>
                    <a:pt x="334" y="68"/>
                  </a:lnTo>
                  <a:lnTo>
                    <a:pt x="332" y="60"/>
                  </a:lnTo>
                  <a:lnTo>
                    <a:pt x="332" y="60"/>
                  </a:lnTo>
                  <a:lnTo>
                    <a:pt x="332" y="60"/>
                  </a:lnTo>
                  <a:lnTo>
                    <a:pt x="332" y="64"/>
                  </a:lnTo>
                  <a:lnTo>
                    <a:pt x="316" y="64"/>
                  </a:lnTo>
                  <a:lnTo>
                    <a:pt x="316" y="60"/>
                  </a:lnTo>
                  <a:lnTo>
                    <a:pt x="312" y="52"/>
                  </a:lnTo>
                  <a:lnTo>
                    <a:pt x="312" y="40"/>
                  </a:lnTo>
                  <a:lnTo>
                    <a:pt x="304" y="24"/>
                  </a:lnTo>
                  <a:lnTo>
                    <a:pt x="304" y="12"/>
                  </a:lnTo>
                  <a:lnTo>
                    <a:pt x="300" y="6"/>
                  </a:lnTo>
                  <a:close/>
                </a:path>
              </a:pathLst>
            </a:custGeom>
            <a:solidFill>
              <a:schemeClr val="accent2"/>
            </a:solidFill>
            <a:ln>
              <a:noFill/>
            </a:ln>
          </p:spPr>
          <p:txBody>
            <a:bodyPr/>
            <a:lstStyle/>
            <a:p>
              <a:pPr eaLnBrk="1" fontAlgn="auto" hangingPunct="1">
                <a:spcBef>
                  <a:spcPts val="0"/>
                </a:spcBef>
                <a:spcAft>
                  <a:spcPts val="0"/>
                </a:spcAft>
                <a:defRPr/>
              </a:pPr>
              <a:endParaRPr lang="zh-CN" altLang="en-US" sz="1400">
                <a:solidFill>
                  <a:schemeClr val="tx1">
                    <a:lumMod val="50000"/>
                    <a:lumOff val="50000"/>
                  </a:schemeClr>
                </a:solidFill>
                <a:latin typeface="+mn-lt"/>
                <a:ea typeface="+mn-ea"/>
              </a:endParaRPr>
            </a:p>
          </p:txBody>
        </p:sp>
        <p:sp>
          <p:nvSpPr>
            <p:cNvPr id="22" name="MH_Other_11"/>
            <p:cNvSpPr>
              <a:spLocks/>
            </p:cNvSpPr>
            <p:nvPr>
              <p:custDataLst>
                <p:tags r:id="rId28"/>
              </p:custDataLst>
            </p:nvPr>
          </p:nvSpPr>
          <p:spPr bwMode="auto">
            <a:xfrm>
              <a:off x="4573169" y="4222643"/>
              <a:ext cx="673140" cy="460990"/>
            </a:xfrm>
            <a:custGeom>
              <a:avLst/>
              <a:gdLst>
                <a:gd name="T0" fmla="*/ 394 w 502"/>
                <a:gd name="T1" fmla="*/ 28 h 382"/>
                <a:gd name="T2" fmla="*/ 376 w 502"/>
                <a:gd name="T3" fmla="*/ 36 h 382"/>
                <a:gd name="T4" fmla="*/ 344 w 502"/>
                <a:gd name="T5" fmla="*/ 44 h 382"/>
                <a:gd name="T6" fmla="*/ 322 w 502"/>
                <a:gd name="T7" fmla="*/ 42 h 382"/>
                <a:gd name="T8" fmla="*/ 322 w 502"/>
                <a:gd name="T9" fmla="*/ 42 h 382"/>
                <a:gd name="T10" fmla="*/ 282 w 502"/>
                <a:gd name="T11" fmla="*/ 60 h 382"/>
                <a:gd name="T12" fmla="*/ 270 w 502"/>
                <a:gd name="T13" fmla="*/ 70 h 382"/>
                <a:gd name="T14" fmla="*/ 254 w 502"/>
                <a:gd name="T15" fmla="*/ 80 h 382"/>
                <a:gd name="T16" fmla="*/ 238 w 502"/>
                <a:gd name="T17" fmla="*/ 100 h 382"/>
                <a:gd name="T18" fmla="*/ 210 w 502"/>
                <a:gd name="T19" fmla="*/ 96 h 382"/>
                <a:gd name="T20" fmla="*/ 190 w 502"/>
                <a:gd name="T21" fmla="*/ 96 h 382"/>
                <a:gd name="T22" fmla="*/ 162 w 502"/>
                <a:gd name="T23" fmla="*/ 92 h 382"/>
                <a:gd name="T24" fmla="*/ 148 w 502"/>
                <a:gd name="T25" fmla="*/ 100 h 382"/>
                <a:gd name="T26" fmla="*/ 126 w 502"/>
                <a:gd name="T27" fmla="*/ 116 h 382"/>
                <a:gd name="T28" fmla="*/ 70 w 502"/>
                <a:gd name="T29" fmla="*/ 134 h 382"/>
                <a:gd name="T30" fmla="*/ 20 w 502"/>
                <a:gd name="T31" fmla="*/ 130 h 382"/>
                <a:gd name="T32" fmla="*/ 10 w 502"/>
                <a:gd name="T33" fmla="*/ 132 h 382"/>
                <a:gd name="T34" fmla="*/ 4 w 502"/>
                <a:gd name="T35" fmla="*/ 158 h 382"/>
                <a:gd name="T36" fmla="*/ 40 w 502"/>
                <a:gd name="T37" fmla="*/ 158 h 382"/>
                <a:gd name="T38" fmla="*/ 46 w 502"/>
                <a:gd name="T39" fmla="*/ 188 h 382"/>
                <a:gd name="T40" fmla="*/ 76 w 502"/>
                <a:gd name="T41" fmla="*/ 184 h 382"/>
                <a:gd name="T42" fmla="*/ 100 w 502"/>
                <a:gd name="T43" fmla="*/ 178 h 382"/>
                <a:gd name="T44" fmla="*/ 106 w 502"/>
                <a:gd name="T45" fmla="*/ 218 h 382"/>
                <a:gd name="T46" fmla="*/ 74 w 502"/>
                <a:gd name="T47" fmla="*/ 242 h 382"/>
                <a:gd name="T48" fmla="*/ 106 w 502"/>
                <a:gd name="T49" fmla="*/ 256 h 382"/>
                <a:gd name="T50" fmla="*/ 152 w 502"/>
                <a:gd name="T51" fmla="*/ 264 h 382"/>
                <a:gd name="T52" fmla="*/ 154 w 502"/>
                <a:gd name="T53" fmla="*/ 286 h 382"/>
                <a:gd name="T54" fmla="*/ 142 w 502"/>
                <a:gd name="T55" fmla="*/ 320 h 382"/>
                <a:gd name="T56" fmla="*/ 194 w 502"/>
                <a:gd name="T57" fmla="*/ 356 h 382"/>
                <a:gd name="T58" fmla="*/ 216 w 502"/>
                <a:gd name="T59" fmla="*/ 348 h 382"/>
                <a:gd name="T60" fmla="*/ 254 w 502"/>
                <a:gd name="T61" fmla="*/ 360 h 382"/>
                <a:gd name="T62" fmla="*/ 270 w 502"/>
                <a:gd name="T63" fmla="*/ 360 h 382"/>
                <a:gd name="T64" fmla="*/ 312 w 502"/>
                <a:gd name="T65" fmla="*/ 370 h 382"/>
                <a:gd name="T66" fmla="*/ 320 w 502"/>
                <a:gd name="T67" fmla="*/ 380 h 382"/>
                <a:gd name="T68" fmla="*/ 358 w 502"/>
                <a:gd name="T69" fmla="*/ 356 h 382"/>
                <a:gd name="T70" fmla="*/ 372 w 502"/>
                <a:gd name="T71" fmla="*/ 328 h 382"/>
                <a:gd name="T72" fmla="*/ 400 w 502"/>
                <a:gd name="T73" fmla="*/ 306 h 382"/>
                <a:gd name="T74" fmla="*/ 410 w 502"/>
                <a:gd name="T75" fmla="*/ 286 h 382"/>
                <a:gd name="T76" fmla="*/ 416 w 502"/>
                <a:gd name="T77" fmla="*/ 274 h 382"/>
                <a:gd name="T78" fmla="*/ 456 w 502"/>
                <a:gd name="T79" fmla="*/ 230 h 382"/>
                <a:gd name="T80" fmla="*/ 466 w 502"/>
                <a:gd name="T81" fmla="*/ 210 h 382"/>
                <a:gd name="T82" fmla="*/ 490 w 502"/>
                <a:gd name="T83" fmla="*/ 168 h 382"/>
                <a:gd name="T84" fmla="*/ 502 w 502"/>
                <a:gd name="T85" fmla="*/ 146 h 382"/>
                <a:gd name="T86" fmla="*/ 496 w 502"/>
                <a:gd name="T87" fmla="*/ 120 h 382"/>
                <a:gd name="T88" fmla="*/ 472 w 502"/>
                <a:gd name="T89" fmla="*/ 128 h 382"/>
                <a:gd name="T90" fmla="*/ 454 w 502"/>
                <a:gd name="T91" fmla="*/ 122 h 382"/>
                <a:gd name="T92" fmla="*/ 446 w 502"/>
                <a:gd name="T93" fmla="*/ 98 h 382"/>
                <a:gd name="T94" fmla="*/ 428 w 502"/>
                <a:gd name="T95" fmla="*/ 114 h 382"/>
                <a:gd name="T96" fmla="*/ 422 w 502"/>
                <a:gd name="T97" fmla="*/ 108 h 382"/>
                <a:gd name="T98" fmla="*/ 424 w 502"/>
                <a:gd name="T99" fmla="*/ 88 h 382"/>
                <a:gd name="T100" fmla="*/ 444 w 502"/>
                <a:gd name="T101" fmla="*/ 58 h 382"/>
                <a:gd name="T102" fmla="*/ 442 w 502"/>
                <a:gd name="T103" fmla="*/ 28 h 382"/>
                <a:gd name="T104" fmla="*/ 440 w 502"/>
                <a:gd name="T105" fmla="*/ 8 h 382"/>
                <a:gd name="T106" fmla="*/ 432 w 502"/>
                <a:gd name="T107" fmla="*/ 2 h 382"/>
                <a:gd name="T108" fmla="*/ 422 w 502"/>
                <a:gd name="T109" fmla="*/ 10 h 382"/>
                <a:gd name="T110" fmla="*/ 402 w 502"/>
                <a:gd name="T111" fmla="*/ 8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02" h="382">
                  <a:moveTo>
                    <a:pt x="402" y="8"/>
                  </a:moveTo>
                  <a:lnTo>
                    <a:pt x="402" y="10"/>
                  </a:lnTo>
                  <a:lnTo>
                    <a:pt x="404" y="12"/>
                  </a:lnTo>
                  <a:lnTo>
                    <a:pt x="394" y="28"/>
                  </a:lnTo>
                  <a:lnTo>
                    <a:pt x="394" y="28"/>
                  </a:lnTo>
                  <a:lnTo>
                    <a:pt x="386" y="34"/>
                  </a:lnTo>
                  <a:lnTo>
                    <a:pt x="378" y="36"/>
                  </a:lnTo>
                  <a:lnTo>
                    <a:pt x="376" y="36"/>
                  </a:lnTo>
                  <a:lnTo>
                    <a:pt x="368" y="30"/>
                  </a:lnTo>
                  <a:lnTo>
                    <a:pt x="360" y="32"/>
                  </a:lnTo>
                  <a:lnTo>
                    <a:pt x="344" y="44"/>
                  </a:lnTo>
                  <a:lnTo>
                    <a:pt x="344" y="44"/>
                  </a:lnTo>
                  <a:lnTo>
                    <a:pt x="340" y="44"/>
                  </a:lnTo>
                  <a:lnTo>
                    <a:pt x="336" y="42"/>
                  </a:lnTo>
                  <a:lnTo>
                    <a:pt x="328" y="32"/>
                  </a:lnTo>
                  <a:lnTo>
                    <a:pt x="322" y="42"/>
                  </a:lnTo>
                  <a:lnTo>
                    <a:pt x="322" y="42"/>
                  </a:lnTo>
                  <a:lnTo>
                    <a:pt x="322" y="42"/>
                  </a:lnTo>
                  <a:lnTo>
                    <a:pt x="322" y="42"/>
                  </a:lnTo>
                  <a:lnTo>
                    <a:pt x="322" y="42"/>
                  </a:lnTo>
                  <a:lnTo>
                    <a:pt x="316" y="48"/>
                  </a:lnTo>
                  <a:lnTo>
                    <a:pt x="306" y="48"/>
                  </a:lnTo>
                  <a:lnTo>
                    <a:pt x="294" y="52"/>
                  </a:lnTo>
                  <a:lnTo>
                    <a:pt x="282" y="60"/>
                  </a:lnTo>
                  <a:lnTo>
                    <a:pt x="278" y="60"/>
                  </a:lnTo>
                  <a:lnTo>
                    <a:pt x="274" y="64"/>
                  </a:lnTo>
                  <a:lnTo>
                    <a:pt x="274" y="64"/>
                  </a:lnTo>
                  <a:lnTo>
                    <a:pt x="270" y="70"/>
                  </a:lnTo>
                  <a:lnTo>
                    <a:pt x="270" y="72"/>
                  </a:lnTo>
                  <a:lnTo>
                    <a:pt x="270" y="74"/>
                  </a:lnTo>
                  <a:lnTo>
                    <a:pt x="276" y="82"/>
                  </a:lnTo>
                  <a:lnTo>
                    <a:pt x="254" y="80"/>
                  </a:lnTo>
                  <a:lnTo>
                    <a:pt x="242" y="90"/>
                  </a:lnTo>
                  <a:lnTo>
                    <a:pt x="240" y="94"/>
                  </a:lnTo>
                  <a:lnTo>
                    <a:pt x="240" y="94"/>
                  </a:lnTo>
                  <a:lnTo>
                    <a:pt x="238" y="100"/>
                  </a:lnTo>
                  <a:lnTo>
                    <a:pt x="236" y="102"/>
                  </a:lnTo>
                  <a:lnTo>
                    <a:pt x="236" y="102"/>
                  </a:lnTo>
                  <a:lnTo>
                    <a:pt x="224" y="102"/>
                  </a:lnTo>
                  <a:lnTo>
                    <a:pt x="210" y="96"/>
                  </a:lnTo>
                  <a:lnTo>
                    <a:pt x="206" y="96"/>
                  </a:lnTo>
                  <a:lnTo>
                    <a:pt x="194" y="98"/>
                  </a:lnTo>
                  <a:lnTo>
                    <a:pt x="194" y="98"/>
                  </a:lnTo>
                  <a:lnTo>
                    <a:pt x="190" y="96"/>
                  </a:lnTo>
                  <a:lnTo>
                    <a:pt x="186" y="94"/>
                  </a:lnTo>
                  <a:lnTo>
                    <a:pt x="178" y="84"/>
                  </a:lnTo>
                  <a:lnTo>
                    <a:pt x="170" y="80"/>
                  </a:lnTo>
                  <a:lnTo>
                    <a:pt x="162" y="92"/>
                  </a:lnTo>
                  <a:lnTo>
                    <a:pt x="162" y="92"/>
                  </a:lnTo>
                  <a:lnTo>
                    <a:pt x="160" y="92"/>
                  </a:lnTo>
                  <a:lnTo>
                    <a:pt x="150" y="100"/>
                  </a:lnTo>
                  <a:lnTo>
                    <a:pt x="148" y="100"/>
                  </a:lnTo>
                  <a:lnTo>
                    <a:pt x="148" y="102"/>
                  </a:lnTo>
                  <a:lnTo>
                    <a:pt x="146" y="102"/>
                  </a:lnTo>
                  <a:lnTo>
                    <a:pt x="138" y="104"/>
                  </a:lnTo>
                  <a:lnTo>
                    <a:pt x="126" y="116"/>
                  </a:lnTo>
                  <a:lnTo>
                    <a:pt x="126" y="116"/>
                  </a:lnTo>
                  <a:lnTo>
                    <a:pt x="112" y="122"/>
                  </a:lnTo>
                  <a:lnTo>
                    <a:pt x="102" y="134"/>
                  </a:lnTo>
                  <a:lnTo>
                    <a:pt x="70" y="134"/>
                  </a:lnTo>
                  <a:lnTo>
                    <a:pt x="70" y="134"/>
                  </a:lnTo>
                  <a:lnTo>
                    <a:pt x="46" y="124"/>
                  </a:lnTo>
                  <a:lnTo>
                    <a:pt x="32" y="124"/>
                  </a:lnTo>
                  <a:lnTo>
                    <a:pt x="20" y="130"/>
                  </a:lnTo>
                  <a:lnTo>
                    <a:pt x="18" y="130"/>
                  </a:lnTo>
                  <a:lnTo>
                    <a:pt x="18" y="130"/>
                  </a:lnTo>
                  <a:lnTo>
                    <a:pt x="10" y="132"/>
                  </a:lnTo>
                  <a:lnTo>
                    <a:pt x="10" y="132"/>
                  </a:lnTo>
                  <a:lnTo>
                    <a:pt x="2" y="138"/>
                  </a:lnTo>
                  <a:lnTo>
                    <a:pt x="0" y="142"/>
                  </a:lnTo>
                  <a:lnTo>
                    <a:pt x="0" y="152"/>
                  </a:lnTo>
                  <a:lnTo>
                    <a:pt x="4" y="158"/>
                  </a:lnTo>
                  <a:lnTo>
                    <a:pt x="22" y="152"/>
                  </a:lnTo>
                  <a:lnTo>
                    <a:pt x="22" y="152"/>
                  </a:lnTo>
                  <a:lnTo>
                    <a:pt x="30" y="154"/>
                  </a:lnTo>
                  <a:lnTo>
                    <a:pt x="40" y="158"/>
                  </a:lnTo>
                  <a:lnTo>
                    <a:pt x="42" y="158"/>
                  </a:lnTo>
                  <a:lnTo>
                    <a:pt x="42" y="160"/>
                  </a:lnTo>
                  <a:lnTo>
                    <a:pt x="42" y="186"/>
                  </a:lnTo>
                  <a:lnTo>
                    <a:pt x="46" y="188"/>
                  </a:lnTo>
                  <a:lnTo>
                    <a:pt x="64" y="188"/>
                  </a:lnTo>
                  <a:lnTo>
                    <a:pt x="74" y="184"/>
                  </a:lnTo>
                  <a:lnTo>
                    <a:pt x="76" y="184"/>
                  </a:lnTo>
                  <a:lnTo>
                    <a:pt x="76" y="184"/>
                  </a:lnTo>
                  <a:lnTo>
                    <a:pt x="86" y="180"/>
                  </a:lnTo>
                  <a:lnTo>
                    <a:pt x="94" y="176"/>
                  </a:lnTo>
                  <a:lnTo>
                    <a:pt x="98" y="176"/>
                  </a:lnTo>
                  <a:lnTo>
                    <a:pt x="100" y="178"/>
                  </a:lnTo>
                  <a:lnTo>
                    <a:pt x="104" y="188"/>
                  </a:lnTo>
                  <a:lnTo>
                    <a:pt x="104" y="188"/>
                  </a:lnTo>
                  <a:lnTo>
                    <a:pt x="106" y="216"/>
                  </a:lnTo>
                  <a:lnTo>
                    <a:pt x="106" y="218"/>
                  </a:lnTo>
                  <a:lnTo>
                    <a:pt x="92" y="232"/>
                  </a:lnTo>
                  <a:lnTo>
                    <a:pt x="92" y="232"/>
                  </a:lnTo>
                  <a:lnTo>
                    <a:pt x="92" y="234"/>
                  </a:lnTo>
                  <a:lnTo>
                    <a:pt x="74" y="242"/>
                  </a:lnTo>
                  <a:lnTo>
                    <a:pt x="70" y="248"/>
                  </a:lnTo>
                  <a:lnTo>
                    <a:pt x="72" y="252"/>
                  </a:lnTo>
                  <a:lnTo>
                    <a:pt x="106" y="256"/>
                  </a:lnTo>
                  <a:lnTo>
                    <a:pt x="106" y="256"/>
                  </a:lnTo>
                  <a:lnTo>
                    <a:pt x="106" y="256"/>
                  </a:lnTo>
                  <a:lnTo>
                    <a:pt x="108" y="258"/>
                  </a:lnTo>
                  <a:lnTo>
                    <a:pt x="122" y="266"/>
                  </a:lnTo>
                  <a:lnTo>
                    <a:pt x="152" y="264"/>
                  </a:lnTo>
                  <a:lnTo>
                    <a:pt x="152" y="268"/>
                  </a:lnTo>
                  <a:lnTo>
                    <a:pt x="154" y="284"/>
                  </a:lnTo>
                  <a:lnTo>
                    <a:pt x="154" y="286"/>
                  </a:lnTo>
                  <a:lnTo>
                    <a:pt x="154" y="286"/>
                  </a:lnTo>
                  <a:lnTo>
                    <a:pt x="140" y="300"/>
                  </a:lnTo>
                  <a:lnTo>
                    <a:pt x="140" y="300"/>
                  </a:lnTo>
                  <a:lnTo>
                    <a:pt x="140" y="312"/>
                  </a:lnTo>
                  <a:lnTo>
                    <a:pt x="142" y="320"/>
                  </a:lnTo>
                  <a:lnTo>
                    <a:pt x="144" y="326"/>
                  </a:lnTo>
                  <a:lnTo>
                    <a:pt x="150" y="330"/>
                  </a:lnTo>
                  <a:lnTo>
                    <a:pt x="174" y="344"/>
                  </a:lnTo>
                  <a:lnTo>
                    <a:pt x="194" y="356"/>
                  </a:lnTo>
                  <a:lnTo>
                    <a:pt x="212" y="348"/>
                  </a:lnTo>
                  <a:lnTo>
                    <a:pt x="214" y="348"/>
                  </a:lnTo>
                  <a:lnTo>
                    <a:pt x="214" y="348"/>
                  </a:lnTo>
                  <a:lnTo>
                    <a:pt x="216" y="348"/>
                  </a:lnTo>
                  <a:lnTo>
                    <a:pt x="242" y="368"/>
                  </a:lnTo>
                  <a:lnTo>
                    <a:pt x="246" y="368"/>
                  </a:lnTo>
                  <a:lnTo>
                    <a:pt x="252" y="360"/>
                  </a:lnTo>
                  <a:lnTo>
                    <a:pt x="254" y="360"/>
                  </a:lnTo>
                  <a:lnTo>
                    <a:pt x="254" y="358"/>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58" y="356"/>
                  </a:lnTo>
                  <a:lnTo>
                    <a:pt x="358" y="356"/>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6"/>
                  </a:lnTo>
                  <a:lnTo>
                    <a:pt x="414" y="274"/>
                  </a:lnTo>
                  <a:lnTo>
                    <a:pt x="416" y="274"/>
                  </a:lnTo>
                  <a:lnTo>
                    <a:pt x="416" y="274"/>
                  </a:lnTo>
                  <a:lnTo>
                    <a:pt x="458" y="252"/>
                  </a:lnTo>
                  <a:lnTo>
                    <a:pt x="456" y="230"/>
                  </a:lnTo>
                  <a:lnTo>
                    <a:pt x="456" y="230"/>
                  </a:lnTo>
                  <a:lnTo>
                    <a:pt x="456" y="228"/>
                  </a:lnTo>
                  <a:lnTo>
                    <a:pt x="464" y="212"/>
                  </a:lnTo>
                  <a:lnTo>
                    <a:pt x="466" y="210"/>
                  </a:lnTo>
                  <a:lnTo>
                    <a:pt x="466" y="210"/>
                  </a:lnTo>
                  <a:lnTo>
                    <a:pt x="478" y="180"/>
                  </a:lnTo>
                  <a:lnTo>
                    <a:pt x="478" y="180"/>
                  </a:lnTo>
                  <a:lnTo>
                    <a:pt x="478" y="180"/>
                  </a:lnTo>
                  <a:lnTo>
                    <a:pt x="490" y="168"/>
                  </a:lnTo>
                  <a:lnTo>
                    <a:pt x="496" y="156"/>
                  </a:lnTo>
                  <a:lnTo>
                    <a:pt x="496" y="156"/>
                  </a:lnTo>
                  <a:lnTo>
                    <a:pt x="496" y="156"/>
                  </a:lnTo>
                  <a:lnTo>
                    <a:pt x="502" y="146"/>
                  </a:lnTo>
                  <a:lnTo>
                    <a:pt x="496" y="134"/>
                  </a:lnTo>
                  <a:lnTo>
                    <a:pt x="496" y="132"/>
                  </a:lnTo>
                  <a:lnTo>
                    <a:pt x="496" y="132"/>
                  </a:lnTo>
                  <a:lnTo>
                    <a:pt x="496" y="120"/>
                  </a:lnTo>
                  <a:lnTo>
                    <a:pt x="490" y="120"/>
                  </a:lnTo>
                  <a:lnTo>
                    <a:pt x="478" y="126"/>
                  </a:lnTo>
                  <a:lnTo>
                    <a:pt x="478" y="126"/>
                  </a:lnTo>
                  <a:lnTo>
                    <a:pt x="472" y="128"/>
                  </a:lnTo>
                  <a:lnTo>
                    <a:pt x="468" y="128"/>
                  </a:lnTo>
                  <a:lnTo>
                    <a:pt x="460" y="126"/>
                  </a:lnTo>
                  <a:lnTo>
                    <a:pt x="454" y="122"/>
                  </a:lnTo>
                  <a:lnTo>
                    <a:pt x="454" y="122"/>
                  </a:lnTo>
                  <a:lnTo>
                    <a:pt x="452" y="118"/>
                  </a:lnTo>
                  <a:lnTo>
                    <a:pt x="450" y="114"/>
                  </a:lnTo>
                  <a:lnTo>
                    <a:pt x="452" y="98"/>
                  </a:lnTo>
                  <a:lnTo>
                    <a:pt x="446" y="98"/>
                  </a:lnTo>
                  <a:lnTo>
                    <a:pt x="442" y="102"/>
                  </a:lnTo>
                  <a:lnTo>
                    <a:pt x="442" y="102"/>
                  </a:lnTo>
                  <a:lnTo>
                    <a:pt x="432" y="112"/>
                  </a:lnTo>
                  <a:lnTo>
                    <a:pt x="428" y="114"/>
                  </a:lnTo>
                  <a:lnTo>
                    <a:pt x="428" y="114"/>
                  </a:lnTo>
                  <a:lnTo>
                    <a:pt x="424" y="114"/>
                  </a:lnTo>
                  <a:lnTo>
                    <a:pt x="424" y="114"/>
                  </a:lnTo>
                  <a:lnTo>
                    <a:pt x="422" y="108"/>
                  </a:lnTo>
                  <a:lnTo>
                    <a:pt x="422" y="100"/>
                  </a:lnTo>
                  <a:lnTo>
                    <a:pt x="422" y="100"/>
                  </a:lnTo>
                  <a:lnTo>
                    <a:pt x="422" y="92"/>
                  </a:lnTo>
                  <a:lnTo>
                    <a:pt x="424" y="88"/>
                  </a:lnTo>
                  <a:lnTo>
                    <a:pt x="424" y="88"/>
                  </a:lnTo>
                  <a:lnTo>
                    <a:pt x="426" y="86"/>
                  </a:lnTo>
                  <a:lnTo>
                    <a:pt x="428" y="86"/>
                  </a:lnTo>
                  <a:lnTo>
                    <a:pt x="444" y="58"/>
                  </a:lnTo>
                  <a:lnTo>
                    <a:pt x="448" y="48"/>
                  </a:lnTo>
                  <a:lnTo>
                    <a:pt x="450" y="36"/>
                  </a:lnTo>
                  <a:lnTo>
                    <a:pt x="442" y="28"/>
                  </a:lnTo>
                  <a:lnTo>
                    <a:pt x="442" y="28"/>
                  </a:lnTo>
                  <a:lnTo>
                    <a:pt x="440" y="22"/>
                  </a:lnTo>
                  <a:lnTo>
                    <a:pt x="440" y="12"/>
                  </a:lnTo>
                  <a:lnTo>
                    <a:pt x="440" y="8"/>
                  </a:lnTo>
                  <a:lnTo>
                    <a:pt x="440" y="8"/>
                  </a:lnTo>
                  <a:lnTo>
                    <a:pt x="438" y="4"/>
                  </a:lnTo>
                  <a:lnTo>
                    <a:pt x="434" y="0"/>
                  </a:lnTo>
                  <a:lnTo>
                    <a:pt x="434" y="0"/>
                  </a:lnTo>
                  <a:lnTo>
                    <a:pt x="432" y="2"/>
                  </a:lnTo>
                  <a:lnTo>
                    <a:pt x="432" y="2"/>
                  </a:lnTo>
                  <a:lnTo>
                    <a:pt x="430" y="6"/>
                  </a:lnTo>
                  <a:lnTo>
                    <a:pt x="426" y="8"/>
                  </a:lnTo>
                  <a:lnTo>
                    <a:pt x="422" y="10"/>
                  </a:lnTo>
                  <a:lnTo>
                    <a:pt x="416" y="8"/>
                  </a:lnTo>
                  <a:lnTo>
                    <a:pt x="416" y="8"/>
                  </a:lnTo>
                  <a:lnTo>
                    <a:pt x="410" y="8"/>
                  </a:lnTo>
                  <a:lnTo>
                    <a:pt x="402" y="8"/>
                  </a:lnTo>
                  <a:lnTo>
                    <a:pt x="402" y="8"/>
                  </a:lnTo>
                  <a:close/>
                </a:path>
              </a:pathLst>
            </a:custGeom>
            <a:solidFill>
              <a:schemeClr val="accent2"/>
            </a:solidFill>
            <a:ln>
              <a:noFill/>
            </a:ln>
          </p:spPr>
          <p:txBody>
            <a:bodyPr/>
            <a:lstStyle/>
            <a:p>
              <a:pPr eaLnBrk="1" fontAlgn="auto" hangingPunct="1">
                <a:spcBef>
                  <a:spcPts val="0"/>
                </a:spcBef>
                <a:spcAft>
                  <a:spcPts val="0"/>
                </a:spcAft>
                <a:defRPr/>
              </a:pPr>
              <a:endParaRPr lang="zh-CN" altLang="en-US" sz="1400">
                <a:solidFill>
                  <a:schemeClr val="tx1">
                    <a:lumMod val="50000"/>
                    <a:lumOff val="50000"/>
                  </a:schemeClr>
                </a:solidFill>
                <a:latin typeface="+mn-lt"/>
                <a:ea typeface="+mn-ea"/>
              </a:endParaRPr>
            </a:p>
          </p:txBody>
        </p:sp>
        <p:sp>
          <p:nvSpPr>
            <p:cNvPr id="23" name="MH_Other_12"/>
            <p:cNvSpPr>
              <a:spLocks/>
            </p:cNvSpPr>
            <p:nvPr>
              <p:custDataLst>
                <p:tags r:id="rId29"/>
              </p:custDataLst>
            </p:nvPr>
          </p:nvSpPr>
          <p:spPr bwMode="auto">
            <a:xfrm>
              <a:off x="4667337" y="3716558"/>
              <a:ext cx="381289" cy="348211"/>
            </a:xfrm>
            <a:custGeom>
              <a:avLst/>
              <a:gdLst>
                <a:gd name="T0" fmla="*/ 268 w 284"/>
                <a:gd name="T1" fmla="*/ 32 h 288"/>
                <a:gd name="T2" fmla="*/ 258 w 284"/>
                <a:gd name="T3" fmla="*/ 28 h 288"/>
                <a:gd name="T4" fmla="*/ 250 w 284"/>
                <a:gd name="T5" fmla="*/ 24 h 288"/>
                <a:gd name="T6" fmla="*/ 234 w 284"/>
                <a:gd name="T7" fmla="*/ 28 h 288"/>
                <a:gd name="T8" fmla="*/ 222 w 284"/>
                <a:gd name="T9" fmla="*/ 22 h 288"/>
                <a:gd name="T10" fmla="*/ 220 w 284"/>
                <a:gd name="T11" fmla="*/ 20 h 288"/>
                <a:gd name="T12" fmla="*/ 204 w 284"/>
                <a:gd name="T13" fmla="*/ 4 h 288"/>
                <a:gd name="T14" fmla="*/ 176 w 284"/>
                <a:gd name="T15" fmla="*/ 16 h 288"/>
                <a:gd name="T16" fmla="*/ 172 w 284"/>
                <a:gd name="T17" fmla="*/ 40 h 288"/>
                <a:gd name="T18" fmla="*/ 162 w 284"/>
                <a:gd name="T19" fmla="*/ 60 h 288"/>
                <a:gd name="T20" fmla="*/ 144 w 284"/>
                <a:gd name="T21" fmla="*/ 86 h 288"/>
                <a:gd name="T22" fmla="*/ 124 w 284"/>
                <a:gd name="T23" fmla="*/ 104 h 288"/>
                <a:gd name="T24" fmla="*/ 114 w 284"/>
                <a:gd name="T25" fmla="*/ 120 h 288"/>
                <a:gd name="T26" fmla="*/ 88 w 284"/>
                <a:gd name="T27" fmla="*/ 144 h 288"/>
                <a:gd name="T28" fmla="*/ 72 w 284"/>
                <a:gd name="T29" fmla="*/ 164 h 288"/>
                <a:gd name="T30" fmla="*/ 8 w 284"/>
                <a:gd name="T31" fmla="*/ 160 h 288"/>
                <a:gd name="T32" fmla="*/ 6 w 284"/>
                <a:gd name="T33" fmla="*/ 208 h 288"/>
                <a:gd name="T34" fmla="*/ 32 w 284"/>
                <a:gd name="T35" fmla="*/ 234 h 288"/>
                <a:gd name="T36" fmla="*/ 32 w 284"/>
                <a:gd name="T37" fmla="*/ 234 h 288"/>
                <a:gd name="T38" fmla="*/ 42 w 284"/>
                <a:gd name="T39" fmla="*/ 262 h 288"/>
                <a:gd name="T40" fmla="*/ 44 w 284"/>
                <a:gd name="T41" fmla="*/ 268 h 288"/>
                <a:gd name="T42" fmla="*/ 62 w 284"/>
                <a:gd name="T43" fmla="*/ 262 h 288"/>
                <a:gd name="T44" fmla="*/ 70 w 284"/>
                <a:gd name="T45" fmla="*/ 266 h 288"/>
                <a:gd name="T46" fmla="*/ 76 w 284"/>
                <a:gd name="T47" fmla="*/ 246 h 288"/>
                <a:gd name="T48" fmla="*/ 80 w 284"/>
                <a:gd name="T49" fmla="*/ 242 h 288"/>
                <a:gd name="T50" fmla="*/ 110 w 284"/>
                <a:gd name="T51" fmla="*/ 232 h 288"/>
                <a:gd name="T52" fmla="*/ 112 w 284"/>
                <a:gd name="T53" fmla="*/ 212 h 288"/>
                <a:gd name="T54" fmla="*/ 120 w 284"/>
                <a:gd name="T55" fmla="*/ 206 h 288"/>
                <a:gd name="T56" fmla="*/ 122 w 284"/>
                <a:gd name="T57" fmla="*/ 206 h 288"/>
                <a:gd name="T58" fmla="*/ 136 w 284"/>
                <a:gd name="T59" fmla="*/ 220 h 288"/>
                <a:gd name="T60" fmla="*/ 140 w 284"/>
                <a:gd name="T61" fmla="*/ 232 h 288"/>
                <a:gd name="T62" fmla="*/ 152 w 284"/>
                <a:gd name="T63" fmla="*/ 216 h 288"/>
                <a:gd name="T64" fmla="*/ 162 w 284"/>
                <a:gd name="T65" fmla="*/ 212 h 288"/>
                <a:gd name="T66" fmla="*/ 174 w 284"/>
                <a:gd name="T67" fmla="*/ 214 h 288"/>
                <a:gd name="T68" fmla="*/ 180 w 284"/>
                <a:gd name="T69" fmla="*/ 236 h 288"/>
                <a:gd name="T70" fmla="*/ 188 w 284"/>
                <a:gd name="T71" fmla="*/ 254 h 288"/>
                <a:gd name="T72" fmla="*/ 194 w 284"/>
                <a:gd name="T73" fmla="*/ 270 h 288"/>
                <a:gd name="T74" fmla="*/ 208 w 284"/>
                <a:gd name="T75" fmla="*/ 270 h 288"/>
                <a:gd name="T76" fmla="*/ 208 w 284"/>
                <a:gd name="T77" fmla="*/ 272 h 288"/>
                <a:gd name="T78" fmla="*/ 216 w 284"/>
                <a:gd name="T79" fmla="*/ 288 h 288"/>
                <a:gd name="T80" fmla="*/ 220 w 284"/>
                <a:gd name="T81" fmla="*/ 276 h 288"/>
                <a:gd name="T82" fmla="*/ 224 w 284"/>
                <a:gd name="T83" fmla="*/ 274 h 288"/>
                <a:gd name="T84" fmla="*/ 230 w 284"/>
                <a:gd name="T85" fmla="*/ 270 h 288"/>
                <a:gd name="T86" fmla="*/ 236 w 284"/>
                <a:gd name="T87" fmla="*/ 264 h 288"/>
                <a:gd name="T88" fmla="*/ 188 w 284"/>
                <a:gd name="T89" fmla="*/ 168 h 288"/>
                <a:gd name="T90" fmla="*/ 176 w 284"/>
                <a:gd name="T91" fmla="*/ 128 h 288"/>
                <a:gd name="T92" fmla="*/ 174 w 284"/>
                <a:gd name="T93" fmla="*/ 128 h 288"/>
                <a:gd name="T94" fmla="*/ 182 w 284"/>
                <a:gd name="T95" fmla="*/ 104 h 288"/>
                <a:gd name="T96" fmla="*/ 260 w 284"/>
                <a:gd name="T97" fmla="*/ 88 h 288"/>
                <a:gd name="T98" fmla="*/ 262 w 284"/>
                <a:gd name="T99" fmla="*/ 86 h 288"/>
                <a:gd name="T100" fmla="*/ 280 w 284"/>
                <a:gd name="T101" fmla="*/ 76 h 288"/>
                <a:gd name="T102" fmla="*/ 284 w 284"/>
                <a:gd name="T103" fmla="*/ 5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4" h="288">
                  <a:moveTo>
                    <a:pt x="284" y="58"/>
                  </a:moveTo>
                  <a:lnTo>
                    <a:pt x="278" y="44"/>
                  </a:lnTo>
                  <a:lnTo>
                    <a:pt x="268" y="32"/>
                  </a:lnTo>
                  <a:lnTo>
                    <a:pt x="260" y="30"/>
                  </a:lnTo>
                  <a:lnTo>
                    <a:pt x="258" y="30"/>
                  </a:lnTo>
                  <a:lnTo>
                    <a:pt x="258" y="28"/>
                  </a:lnTo>
                  <a:lnTo>
                    <a:pt x="258" y="28"/>
                  </a:lnTo>
                  <a:lnTo>
                    <a:pt x="250" y="24"/>
                  </a:lnTo>
                  <a:lnTo>
                    <a:pt x="250" y="24"/>
                  </a:lnTo>
                  <a:lnTo>
                    <a:pt x="248" y="24"/>
                  </a:lnTo>
                  <a:lnTo>
                    <a:pt x="244" y="26"/>
                  </a:lnTo>
                  <a:lnTo>
                    <a:pt x="234" y="28"/>
                  </a:lnTo>
                  <a:lnTo>
                    <a:pt x="234" y="28"/>
                  </a:lnTo>
                  <a:lnTo>
                    <a:pt x="232" y="26"/>
                  </a:lnTo>
                  <a:lnTo>
                    <a:pt x="222" y="22"/>
                  </a:lnTo>
                  <a:lnTo>
                    <a:pt x="222" y="22"/>
                  </a:lnTo>
                  <a:lnTo>
                    <a:pt x="220" y="22"/>
                  </a:lnTo>
                  <a:lnTo>
                    <a:pt x="220" y="20"/>
                  </a:lnTo>
                  <a:lnTo>
                    <a:pt x="220" y="20"/>
                  </a:lnTo>
                  <a:lnTo>
                    <a:pt x="212" y="12"/>
                  </a:lnTo>
                  <a:lnTo>
                    <a:pt x="204" y="4"/>
                  </a:lnTo>
                  <a:lnTo>
                    <a:pt x="196" y="0"/>
                  </a:lnTo>
                  <a:lnTo>
                    <a:pt x="188" y="8"/>
                  </a:lnTo>
                  <a:lnTo>
                    <a:pt x="176" y="16"/>
                  </a:lnTo>
                  <a:lnTo>
                    <a:pt x="172" y="40"/>
                  </a:lnTo>
                  <a:lnTo>
                    <a:pt x="172" y="40"/>
                  </a:lnTo>
                  <a:lnTo>
                    <a:pt x="172" y="40"/>
                  </a:lnTo>
                  <a:lnTo>
                    <a:pt x="162" y="58"/>
                  </a:lnTo>
                  <a:lnTo>
                    <a:pt x="162" y="60"/>
                  </a:lnTo>
                  <a:lnTo>
                    <a:pt x="162" y="60"/>
                  </a:lnTo>
                  <a:lnTo>
                    <a:pt x="154" y="68"/>
                  </a:lnTo>
                  <a:lnTo>
                    <a:pt x="144" y="86"/>
                  </a:lnTo>
                  <a:lnTo>
                    <a:pt x="144" y="86"/>
                  </a:lnTo>
                  <a:lnTo>
                    <a:pt x="144" y="88"/>
                  </a:lnTo>
                  <a:lnTo>
                    <a:pt x="144" y="88"/>
                  </a:lnTo>
                  <a:lnTo>
                    <a:pt x="124" y="104"/>
                  </a:lnTo>
                  <a:lnTo>
                    <a:pt x="116" y="118"/>
                  </a:lnTo>
                  <a:lnTo>
                    <a:pt x="116" y="118"/>
                  </a:lnTo>
                  <a:lnTo>
                    <a:pt x="114" y="120"/>
                  </a:lnTo>
                  <a:lnTo>
                    <a:pt x="110" y="124"/>
                  </a:lnTo>
                  <a:lnTo>
                    <a:pt x="96" y="132"/>
                  </a:lnTo>
                  <a:lnTo>
                    <a:pt x="88" y="144"/>
                  </a:lnTo>
                  <a:lnTo>
                    <a:pt x="88" y="144"/>
                  </a:lnTo>
                  <a:lnTo>
                    <a:pt x="74" y="164"/>
                  </a:lnTo>
                  <a:lnTo>
                    <a:pt x="72" y="164"/>
                  </a:lnTo>
                  <a:lnTo>
                    <a:pt x="72" y="164"/>
                  </a:lnTo>
                  <a:lnTo>
                    <a:pt x="72" y="164"/>
                  </a:lnTo>
                  <a:lnTo>
                    <a:pt x="8" y="160"/>
                  </a:lnTo>
                  <a:lnTo>
                    <a:pt x="0" y="168"/>
                  </a:lnTo>
                  <a:lnTo>
                    <a:pt x="0" y="180"/>
                  </a:lnTo>
                  <a:lnTo>
                    <a:pt x="6" y="208"/>
                  </a:lnTo>
                  <a:lnTo>
                    <a:pt x="20" y="226"/>
                  </a:lnTo>
                  <a:lnTo>
                    <a:pt x="32" y="232"/>
                  </a:lnTo>
                  <a:lnTo>
                    <a:pt x="32" y="234"/>
                  </a:lnTo>
                  <a:lnTo>
                    <a:pt x="32" y="234"/>
                  </a:lnTo>
                  <a:lnTo>
                    <a:pt x="32" y="234"/>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70" y="266"/>
                  </a:lnTo>
                  <a:lnTo>
                    <a:pt x="68" y="260"/>
                  </a:lnTo>
                  <a:lnTo>
                    <a:pt x="68" y="260"/>
                  </a:lnTo>
                  <a:lnTo>
                    <a:pt x="76" y="246"/>
                  </a:lnTo>
                  <a:lnTo>
                    <a:pt x="76" y="246"/>
                  </a:lnTo>
                  <a:lnTo>
                    <a:pt x="78" y="244"/>
                  </a:lnTo>
                  <a:lnTo>
                    <a:pt x="80" y="242"/>
                  </a:lnTo>
                  <a:lnTo>
                    <a:pt x="88" y="242"/>
                  </a:lnTo>
                  <a:lnTo>
                    <a:pt x="102" y="242"/>
                  </a:lnTo>
                  <a:lnTo>
                    <a:pt x="110" y="232"/>
                  </a:lnTo>
                  <a:lnTo>
                    <a:pt x="110" y="222"/>
                  </a:lnTo>
                  <a:lnTo>
                    <a:pt x="112" y="212"/>
                  </a:lnTo>
                  <a:lnTo>
                    <a:pt x="112" y="212"/>
                  </a:lnTo>
                  <a:lnTo>
                    <a:pt x="114" y="210"/>
                  </a:lnTo>
                  <a:lnTo>
                    <a:pt x="114" y="210"/>
                  </a:lnTo>
                  <a:lnTo>
                    <a:pt x="120" y="206"/>
                  </a:lnTo>
                  <a:lnTo>
                    <a:pt x="120" y="206"/>
                  </a:lnTo>
                  <a:lnTo>
                    <a:pt x="120" y="206"/>
                  </a:lnTo>
                  <a:lnTo>
                    <a:pt x="122" y="206"/>
                  </a:lnTo>
                  <a:lnTo>
                    <a:pt x="134" y="208"/>
                  </a:lnTo>
                  <a:lnTo>
                    <a:pt x="134" y="210"/>
                  </a:lnTo>
                  <a:lnTo>
                    <a:pt x="136" y="220"/>
                  </a:lnTo>
                  <a:lnTo>
                    <a:pt x="136" y="224"/>
                  </a:lnTo>
                  <a:lnTo>
                    <a:pt x="138" y="232"/>
                  </a:lnTo>
                  <a:lnTo>
                    <a:pt x="140" y="232"/>
                  </a:lnTo>
                  <a:lnTo>
                    <a:pt x="144" y="226"/>
                  </a:lnTo>
                  <a:lnTo>
                    <a:pt x="144" y="226"/>
                  </a:lnTo>
                  <a:lnTo>
                    <a:pt x="152" y="21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2"/>
                  </a:lnTo>
                  <a:lnTo>
                    <a:pt x="188" y="254"/>
                  </a:lnTo>
                  <a:lnTo>
                    <a:pt x="188" y="264"/>
                  </a:lnTo>
                  <a:lnTo>
                    <a:pt x="192" y="270"/>
                  </a:lnTo>
                  <a:lnTo>
                    <a:pt x="194" y="270"/>
                  </a:lnTo>
                  <a:lnTo>
                    <a:pt x="196" y="266"/>
                  </a:lnTo>
                  <a:lnTo>
                    <a:pt x="198" y="264"/>
                  </a:lnTo>
                  <a:lnTo>
                    <a:pt x="208" y="270"/>
                  </a:lnTo>
                  <a:lnTo>
                    <a:pt x="208" y="270"/>
                  </a:lnTo>
                  <a:lnTo>
                    <a:pt x="208" y="270"/>
                  </a:lnTo>
                  <a:lnTo>
                    <a:pt x="208" y="272"/>
                  </a:lnTo>
                  <a:lnTo>
                    <a:pt x="208" y="272"/>
                  </a:lnTo>
                  <a:lnTo>
                    <a:pt x="212" y="286"/>
                  </a:lnTo>
                  <a:lnTo>
                    <a:pt x="216" y="288"/>
                  </a:lnTo>
                  <a:lnTo>
                    <a:pt x="216" y="286"/>
                  </a:lnTo>
                  <a:lnTo>
                    <a:pt x="220" y="276"/>
                  </a:lnTo>
                  <a:lnTo>
                    <a:pt x="220" y="276"/>
                  </a:lnTo>
                  <a:lnTo>
                    <a:pt x="222" y="274"/>
                  </a:lnTo>
                  <a:lnTo>
                    <a:pt x="222" y="274"/>
                  </a:lnTo>
                  <a:lnTo>
                    <a:pt x="224" y="274"/>
                  </a:lnTo>
                  <a:lnTo>
                    <a:pt x="228" y="270"/>
                  </a:lnTo>
                  <a:lnTo>
                    <a:pt x="230"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6" y="128"/>
                  </a:lnTo>
                  <a:lnTo>
                    <a:pt x="174" y="128"/>
                  </a:lnTo>
                  <a:lnTo>
                    <a:pt x="174" y="128"/>
                  </a:lnTo>
                  <a:lnTo>
                    <a:pt x="176" y="126"/>
                  </a:lnTo>
                  <a:lnTo>
                    <a:pt x="180" y="104"/>
                  </a:lnTo>
                  <a:lnTo>
                    <a:pt x="182" y="104"/>
                  </a:lnTo>
                  <a:lnTo>
                    <a:pt x="184" y="104"/>
                  </a:lnTo>
                  <a:lnTo>
                    <a:pt x="234" y="102"/>
                  </a:lnTo>
                  <a:lnTo>
                    <a:pt x="260" y="88"/>
                  </a:lnTo>
                  <a:lnTo>
                    <a:pt x="260" y="88"/>
                  </a:lnTo>
                  <a:lnTo>
                    <a:pt x="262" y="86"/>
                  </a:lnTo>
                  <a:lnTo>
                    <a:pt x="262" y="86"/>
                  </a:lnTo>
                  <a:lnTo>
                    <a:pt x="274" y="82"/>
                  </a:lnTo>
                  <a:lnTo>
                    <a:pt x="278" y="78"/>
                  </a:lnTo>
                  <a:lnTo>
                    <a:pt x="280" y="76"/>
                  </a:lnTo>
                  <a:lnTo>
                    <a:pt x="280" y="76"/>
                  </a:lnTo>
                  <a:lnTo>
                    <a:pt x="282" y="68"/>
                  </a:lnTo>
                  <a:lnTo>
                    <a:pt x="284" y="58"/>
                  </a:lnTo>
                  <a:lnTo>
                    <a:pt x="284" y="58"/>
                  </a:lnTo>
                  <a:close/>
                </a:path>
              </a:pathLst>
            </a:custGeom>
            <a:solidFill>
              <a:schemeClr val="accent2"/>
            </a:solidFill>
            <a:ln>
              <a:noFill/>
            </a:ln>
          </p:spPr>
          <p:txBody>
            <a:bodyPr/>
            <a:lstStyle/>
            <a:p>
              <a:pPr eaLnBrk="1" fontAlgn="auto" hangingPunct="1">
                <a:spcBef>
                  <a:spcPts val="0"/>
                </a:spcBef>
                <a:spcAft>
                  <a:spcPts val="0"/>
                </a:spcAft>
                <a:defRPr/>
              </a:pPr>
              <a:endParaRPr lang="zh-CN" altLang="en-US" sz="1400">
                <a:solidFill>
                  <a:schemeClr val="tx1">
                    <a:lumMod val="50000"/>
                    <a:lumOff val="50000"/>
                  </a:schemeClr>
                </a:solidFill>
                <a:latin typeface="+mn-lt"/>
                <a:ea typeface="+mn-ea"/>
              </a:endParaRPr>
            </a:p>
          </p:txBody>
        </p:sp>
        <p:sp>
          <p:nvSpPr>
            <p:cNvPr id="24" name="MH_Other_13"/>
            <p:cNvSpPr>
              <a:spLocks/>
            </p:cNvSpPr>
            <p:nvPr>
              <p:custDataLst>
                <p:tags r:id="rId30"/>
              </p:custDataLst>
            </p:nvPr>
          </p:nvSpPr>
          <p:spPr bwMode="auto">
            <a:xfrm>
              <a:off x="4667314" y="3041267"/>
              <a:ext cx="434638" cy="697829"/>
            </a:xfrm>
            <a:custGeom>
              <a:avLst/>
              <a:gdLst>
                <a:gd name="T0" fmla="*/ 108 w 324"/>
                <a:gd name="T1" fmla="*/ 196 h 578"/>
                <a:gd name="T2" fmla="*/ 124 w 324"/>
                <a:gd name="T3" fmla="*/ 202 h 578"/>
                <a:gd name="T4" fmla="*/ 176 w 324"/>
                <a:gd name="T5" fmla="*/ 228 h 578"/>
                <a:gd name="T6" fmla="*/ 186 w 324"/>
                <a:gd name="T7" fmla="*/ 244 h 578"/>
                <a:gd name="T8" fmla="*/ 178 w 324"/>
                <a:gd name="T9" fmla="*/ 260 h 578"/>
                <a:gd name="T10" fmla="*/ 178 w 324"/>
                <a:gd name="T11" fmla="*/ 286 h 578"/>
                <a:gd name="T12" fmla="*/ 168 w 324"/>
                <a:gd name="T13" fmla="*/ 316 h 578"/>
                <a:gd name="T14" fmla="*/ 140 w 324"/>
                <a:gd name="T15" fmla="*/ 312 h 578"/>
                <a:gd name="T16" fmla="*/ 130 w 324"/>
                <a:gd name="T17" fmla="*/ 340 h 578"/>
                <a:gd name="T18" fmla="*/ 116 w 324"/>
                <a:gd name="T19" fmla="*/ 354 h 578"/>
                <a:gd name="T20" fmla="*/ 88 w 324"/>
                <a:gd name="T21" fmla="*/ 348 h 578"/>
                <a:gd name="T22" fmla="*/ 40 w 324"/>
                <a:gd name="T23" fmla="*/ 376 h 578"/>
                <a:gd name="T24" fmla="*/ 48 w 324"/>
                <a:gd name="T25" fmla="*/ 408 h 578"/>
                <a:gd name="T26" fmla="*/ 52 w 324"/>
                <a:gd name="T27" fmla="*/ 440 h 578"/>
                <a:gd name="T28" fmla="*/ 16 w 324"/>
                <a:gd name="T29" fmla="*/ 446 h 578"/>
                <a:gd name="T30" fmla="*/ 6 w 324"/>
                <a:gd name="T31" fmla="*/ 486 h 578"/>
                <a:gd name="T32" fmla="*/ 30 w 324"/>
                <a:gd name="T33" fmla="*/ 518 h 578"/>
                <a:gd name="T34" fmla="*/ 80 w 324"/>
                <a:gd name="T35" fmla="*/ 504 h 578"/>
                <a:gd name="T36" fmla="*/ 94 w 324"/>
                <a:gd name="T37" fmla="*/ 532 h 578"/>
                <a:gd name="T38" fmla="*/ 104 w 324"/>
                <a:gd name="T39" fmla="*/ 530 h 578"/>
                <a:gd name="T40" fmla="*/ 152 w 324"/>
                <a:gd name="T41" fmla="*/ 546 h 578"/>
                <a:gd name="T42" fmla="*/ 196 w 324"/>
                <a:gd name="T43" fmla="*/ 548 h 578"/>
                <a:gd name="T44" fmla="*/ 208 w 324"/>
                <a:gd name="T45" fmla="*/ 556 h 578"/>
                <a:gd name="T46" fmla="*/ 226 w 324"/>
                <a:gd name="T47" fmla="*/ 574 h 578"/>
                <a:gd name="T48" fmla="*/ 240 w 324"/>
                <a:gd name="T49" fmla="*/ 548 h 578"/>
                <a:gd name="T50" fmla="*/ 246 w 324"/>
                <a:gd name="T51" fmla="*/ 516 h 578"/>
                <a:gd name="T52" fmla="*/ 268 w 324"/>
                <a:gd name="T53" fmla="*/ 512 h 578"/>
                <a:gd name="T54" fmla="*/ 236 w 324"/>
                <a:gd name="T55" fmla="*/ 476 h 578"/>
                <a:gd name="T56" fmla="*/ 242 w 324"/>
                <a:gd name="T57" fmla="*/ 460 h 578"/>
                <a:gd name="T58" fmla="*/ 302 w 324"/>
                <a:gd name="T59" fmla="*/ 466 h 578"/>
                <a:gd name="T60" fmla="*/ 320 w 324"/>
                <a:gd name="T61" fmla="*/ 438 h 578"/>
                <a:gd name="T62" fmla="*/ 296 w 324"/>
                <a:gd name="T63" fmla="*/ 420 h 578"/>
                <a:gd name="T64" fmla="*/ 276 w 324"/>
                <a:gd name="T65" fmla="*/ 368 h 578"/>
                <a:gd name="T66" fmla="*/ 274 w 324"/>
                <a:gd name="T67" fmla="*/ 364 h 578"/>
                <a:gd name="T68" fmla="*/ 280 w 324"/>
                <a:gd name="T69" fmla="*/ 232 h 578"/>
                <a:gd name="T70" fmla="*/ 278 w 324"/>
                <a:gd name="T71" fmla="*/ 162 h 578"/>
                <a:gd name="T72" fmla="*/ 296 w 324"/>
                <a:gd name="T73" fmla="*/ 136 h 578"/>
                <a:gd name="T74" fmla="*/ 280 w 324"/>
                <a:gd name="T75" fmla="*/ 110 h 578"/>
                <a:gd name="T76" fmla="*/ 276 w 324"/>
                <a:gd name="T77" fmla="*/ 88 h 578"/>
                <a:gd name="T78" fmla="*/ 298 w 324"/>
                <a:gd name="T79" fmla="*/ 60 h 578"/>
                <a:gd name="T80" fmla="*/ 290 w 324"/>
                <a:gd name="T81" fmla="*/ 34 h 578"/>
                <a:gd name="T82" fmla="*/ 312 w 324"/>
                <a:gd name="T83" fmla="*/ 12 h 578"/>
                <a:gd name="T84" fmla="*/ 292 w 324"/>
                <a:gd name="T85" fmla="*/ 18 h 578"/>
                <a:gd name="T86" fmla="*/ 260 w 324"/>
                <a:gd name="T87" fmla="*/ 28 h 578"/>
                <a:gd name="T88" fmla="*/ 210 w 324"/>
                <a:gd name="T89" fmla="*/ 56 h 578"/>
                <a:gd name="T90" fmla="*/ 192 w 324"/>
                <a:gd name="T91" fmla="*/ 88 h 578"/>
                <a:gd name="T92" fmla="*/ 184 w 324"/>
                <a:gd name="T93" fmla="*/ 130 h 578"/>
                <a:gd name="T94" fmla="*/ 174 w 324"/>
                <a:gd name="T95" fmla="*/ 144 h 578"/>
                <a:gd name="T96" fmla="*/ 172 w 324"/>
                <a:gd name="T97" fmla="*/ 146 h 578"/>
                <a:gd name="T98" fmla="*/ 152 w 324"/>
                <a:gd name="T99" fmla="*/ 148 h 578"/>
                <a:gd name="T100" fmla="*/ 108 w 324"/>
                <a:gd name="T101" fmla="*/ 132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4" h="578">
                  <a:moveTo>
                    <a:pt x="108" y="132"/>
                  </a:moveTo>
                  <a:lnTo>
                    <a:pt x="104" y="130"/>
                  </a:lnTo>
                  <a:lnTo>
                    <a:pt x="96" y="180"/>
                  </a:lnTo>
                  <a:lnTo>
                    <a:pt x="108" y="196"/>
                  </a:lnTo>
                  <a:lnTo>
                    <a:pt x="122" y="200"/>
                  </a:lnTo>
                  <a:lnTo>
                    <a:pt x="122" y="200"/>
                  </a:lnTo>
                  <a:lnTo>
                    <a:pt x="122" y="200"/>
                  </a:lnTo>
                  <a:lnTo>
                    <a:pt x="124" y="202"/>
                  </a:lnTo>
                  <a:lnTo>
                    <a:pt x="140" y="216"/>
                  </a:lnTo>
                  <a:lnTo>
                    <a:pt x="164" y="220"/>
                  </a:lnTo>
                  <a:lnTo>
                    <a:pt x="164" y="220"/>
                  </a:lnTo>
                  <a:lnTo>
                    <a:pt x="176" y="228"/>
                  </a:lnTo>
                  <a:lnTo>
                    <a:pt x="176" y="228"/>
                  </a:lnTo>
                  <a:lnTo>
                    <a:pt x="176" y="228"/>
                  </a:lnTo>
                  <a:lnTo>
                    <a:pt x="176" y="230"/>
                  </a:lnTo>
                  <a:lnTo>
                    <a:pt x="186" y="244"/>
                  </a:lnTo>
                  <a:lnTo>
                    <a:pt x="188" y="244"/>
                  </a:lnTo>
                  <a:lnTo>
                    <a:pt x="186" y="246"/>
                  </a:lnTo>
                  <a:lnTo>
                    <a:pt x="178" y="260"/>
                  </a:lnTo>
                  <a:lnTo>
                    <a:pt x="178" y="260"/>
                  </a:lnTo>
                  <a:lnTo>
                    <a:pt x="178" y="264"/>
                  </a:lnTo>
                  <a:lnTo>
                    <a:pt x="176" y="272"/>
                  </a:lnTo>
                  <a:lnTo>
                    <a:pt x="178" y="272"/>
                  </a:lnTo>
                  <a:lnTo>
                    <a:pt x="178" y="286"/>
                  </a:lnTo>
                  <a:lnTo>
                    <a:pt x="176" y="288"/>
                  </a:lnTo>
                  <a:lnTo>
                    <a:pt x="176" y="288"/>
                  </a:lnTo>
                  <a:lnTo>
                    <a:pt x="170" y="312"/>
                  </a:lnTo>
                  <a:lnTo>
                    <a:pt x="168" y="316"/>
                  </a:lnTo>
                  <a:lnTo>
                    <a:pt x="168" y="316"/>
                  </a:lnTo>
                  <a:lnTo>
                    <a:pt x="164" y="314"/>
                  </a:lnTo>
                  <a:lnTo>
                    <a:pt x="154" y="312"/>
                  </a:lnTo>
                  <a:lnTo>
                    <a:pt x="140" y="312"/>
                  </a:lnTo>
                  <a:lnTo>
                    <a:pt x="128" y="316"/>
                  </a:lnTo>
                  <a:lnTo>
                    <a:pt x="116" y="328"/>
                  </a:lnTo>
                  <a:lnTo>
                    <a:pt x="112" y="332"/>
                  </a:lnTo>
                  <a:lnTo>
                    <a:pt x="130" y="340"/>
                  </a:lnTo>
                  <a:lnTo>
                    <a:pt x="128" y="344"/>
                  </a:lnTo>
                  <a:lnTo>
                    <a:pt x="128" y="344"/>
                  </a:lnTo>
                  <a:lnTo>
                    <a:pt x="124" y="350"/>
                  </a:lnTo>
                  <a:lnTo>
                    <a:pt x="116" y="354"/>
                  </a:lnTo>
                  <a:lnTo>
                    <a:pt x="106" y="354"/>
                  </a:lnTo>
                  <a:lnTo>
                    <a:pt x="88" y="348"/>
                  </a:lnTo>
                  <a:lnTo>
                    <a:pt x="88" y="348"/>
                  </a:lnTo>
                  <a:lnTo>
                    <a:pt x="88" y="348"/>
                  </a:lnTo>
                  <a:lnTo>
                    <a:pt x="70" y="338"/>
                  </a:lnTo>
                  <a:lnTo>
                    <a:pt x="64" y="338"/>
                  </a:lnTo>
                  <a:lnTo>
                    <a:pt x="44" y="366"/>
                  </a:lnTo>
                  <a:lnTo>
                    <a:pt x="40" y="376"/>
                  </a:lnTo>
                  <a:lnTo>
                    <a:pt x="40" y="392"/>
                  </a:lnTo>
                  <a:lnTo>
                    <a:pt x="48" y="406"/>
                  </a:lnTo>
                  <a:lnTo>
                    <a:pt x="48" y="408"/>
                  </a:lnTo>
                  <a:lnTo>
                    <a:pt x="48" y="408"/>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48"/>
                  </a:lnTo>
                  <a:lnTo>
                    <a:pt x="196" y="550"/>
                  </a:lnTo>
                  <a:lnTo>
                    <a:pt x="208" y="556"/>
                  </a:lnTo>
                  <a:lnTo>
                    <a:pt x="208" y="556"/>
                  </a:lnTo>
                  <a:lnTo>
                    <a:pt x="208" y="556"/>
                  </a:lnTo>
                  <a:lnTo>
                    <a:pt x="208" y="558"/>
                  </a:lnTo>
                  <a:lnTo>
                    <a:pt x="220" y="566"/>
                  </a:lnTo>
                  <a:lnTo>
                    <a:pt x="220" y="566"/>
                  </a:lnTo>
                  <a:lnTo>
                    <a:pt x="226" y="574"/>
                  </a:lnTo>
                  <a:lnTo>
                    <a:pt x="234" y="578"/>
                  </a:lnTo>
                  <a:lnTo>
                    <a:pt x="248" y="576"/>
                  </a:lnTo>
                  <a:lnTo>
                    <a:pt x="248" y="560"/>
                  </a:lnTo>
                  <a:lnTo>
                    <a:pt x="240" y="548"/>
                  </a:lnTo>
                  <a:lnTo>
                    <a:pt x="240" y="548"/>
                  </a:lnTo>
                  <a:lnTo>
                    <a:pt x="240" y="548"/>
                  </a:lnTo>
                  <a:lnTo>
                    <a:pt x="236" y="526"/>
                  </a:lnTo>
                  <a:lnTo>
                    <a:pt x="246" y="516"/>
                  </a:lnTo>
                  <a:lnTo>
                    <a:pt x="248" y="514"/>
                  </a:lnTo>
                  <a:lnTo>
                    <a:pt x="248" y="514"/>
                  </a:lnTo>
                  <a:lnTo>
                    <a:pt x="258" y="512"/>
                  </a:lnTo>
                  <a:lnTo>
                    <a:pt x="268" y="512"/>
                  </a:lnTo>
                  <a:lnTo>
                    <a:pt x="272" y="508"/>
                  </a:lnTo>
                  <a:lnTo>
                    <a:pt x="264" y="500"/>
                  </a:lnTo>
                  <a:lnTo>
                    <a:pt x="242" y="484"/>
                  </a:lnTo>
                  <a:lnTo>
                    <a:pt x="236" y="476"/>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4" y="428"/>
                  </a:lnTo>
                  <a:lnTo>
                    <a:pt x="300" y="424"/>
                  </a:lnTo>
                  <a:lnTo>
                    <a:pt x="296" y="420"/>
                  </a:lnTo>
                  <a:lnTo>
                    <a:pt x="292" y="410"/>
                  </a:lnTo>
                  <a:lnTo>
                    <a:pt x="290" y="394"/>
                  </a:lnTo>
                  <a:lnTo>
                    <a:pt x="290" y="374"/>
                  </a:lnTo>
                  <a:lnTo>
                    <a:pt x="276" y="368"/>
                  </a:lnTo>
                  <a:lnTo>
                    <a:pt x="276" y="368"/>
                  </a:lnTo>
                  <a:lnTo>
                    <a:pt x="274" y="368"/>
                  </a:lnTo>
                  <a:lnTo>
                    <a:pt x="274" y="366"/>
                  </a:lnTo>
                  <a:lnTo>
                    <a:pt x="274" y="364"/>
                  </a:lnTo>
                  <a:lnTo>
                    <a:pt x="272" y="344"/>
                  </a:lnTo>
                  <a:lnTo>
                    <a:pt x="288" y="262"/>
                  </a:lnTo>
                  <a:lnTo>
                    <a:pt x="288" y="262"/>
                  </a:lnTo>
                  <a:lnTo>
                    <a:pt x="280" y="232"/>
                  </a:lnTo>
                  <a:lnTo>
                    <a:pt x="278" y="214"/>
                  </a:lnTo>
                  <a:lnTo>
                    <a:pt x="276" y="190"/>
                  </a:lnTo>
                  <a:lnTo>
                    <a:pt x="278" y="164"/>
                  </a:lnTo>
                  <a:lnTo>
                    <a:pt x="278" y="162"/>
                  </a:lnTo>
                  <a:lnTo>
                    <a:pt x="280" y="160"/>
                  </a:lnTo>
                  <a:lnTo>
                    <a:pt x="280" y="160"/>
                  </a:lnTo>
                  <a:lnTo>
                    <a:pt x="296" y="148"/>
                  </a:lnTo>
                  <a:lnTo>
                    <a:pt x="296" y="136"/>
                  </a:lnTo>
                  <a:lnTo>
                    <a:pt x="296" y="136"/>
                  </a:lnTo>
                  <a:lnTo>
                    <a:pt x="294" y="130"/>
                  </a:lnTo>
                  <a:lnTo>
                    <a:pt x="290" y="122"/>
                  </a:lnTo>
                  <a:lnTo>
                    <a:pt x="280" y="110"/>
                  </a:lnTo>
                  <a:lnTo>
                    <a:pt x="278" y="110"/>
                  </a:lnTo>
                  <a:lnTo>
                    <a:pt x="278" y="108"/>
                  </a:lnTo>
                  <a:lnTo>
                    <a:pt x="276" y="88"/>
                  </a:lnTo>
                  <a:lnTo>
                    <a:pt x="276" y="88"/>
                  </a:lnTo>
                  <a:lnTo>
                    <a:pt x="276" y="88"/>
                  </a:lnTo>
                  <a:lnTo>
                    <a:pt x="276" y="86"/>
                  </a:lnTo>
                  <a:lnTo>
                    <a:pt x="276" y="86"/>
                  </a:lnTo>
                  <a:lnTo>
                    <a:pt x="298" y="60"/>
                  </a:lnTo>
                  <a:lnTo>
                    <a:pt x="298" y="48"/>
                  </a:lnTo>
                  <a:lnTo>
                    <a:pt x="292" y="36"/>
                  </a:lnTo>
                  <a:lnTo>
                    <a:pt x="292" y="36"/>
                  </a:lnTo>
                  <a:lnTo>
                    <a:pt x="290" y="34"/>
                  </a:lnTo>
                  <a:lnTo>
                    <a:pt x="300" y="20"/>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6"/>
                  </a:lnTo>
                  <a:lnTo>
                    <a:pt x="210" y="58"/>
                  </a:lnTo>
                  <a:lnTo>
                    <a:pt x="208" y="58"/>
                  </a:lnTo>
                  <a:lnTo>
                    <a:pt x="196" y="70"/>
                  </a:lnTo>
                  <a:lnTo>
                    <a:pt x="192" y="88"/>
                  </a:lnTo>
                  <a:lnTo>
                    <a:pt x="192" y="90"/>
                  </a:lnTo>
                  <a:lnTo>
                    <a:pt x="186" y="118"/>
                  </a:lnTo>
                  <a:lnTo>
                    <a:pt x="186" y="118"/>
                  </a:lnTo>
                  <a:lnTo>
                    <a:pt x="184" y="130"/>
                  </a:lnTo>
                  <a:lnTo>
                    <a:pt x="184" y="132"/>
                  </a:lnTo>
                  <a:lnTo>
                    <a:pt x="184" y="132"/>
                  </a:lnTo>
                  <a:lnTo>
                    <a:pt x="182" y="132"/>
                  </a:lnTo>
                  <a:lnTo>
                    <a:pt x="174" y="144"/>
                  </a:lnTo>
                  <a:lnTo>
                    <a:pt x="172" y="144"/>
                  </a:lnTo>
                  <a:lnTo>
                    <a:pt x="172" y="144"/>
                  </a:lnTo>
                  <a:lnTo>
                    <a:pt x="172" y="146"/>
                  </a:lnTo>
                  <a:lnTo>
                    <a:pt x="172" y="146"/>
                  </a:lnTo>
                  <a:lnTo>
                    <a:pt x="152" y="148"/>
                  </a:lnTo>
                  <a:lnTo>
                    <a:pt x="152" y="148"/>
                  </a:lnTo>
                  <a:lnTo>
                    <a:pt x="152" y="148"/>
                  </a:lnTo>
                  <a:lnTo>
                    <a:pt x="152" y="148"/>
                  </a:lnTo>
                  <a:lnTo>
                    <a:pt x="152" y="148"/>
                  </a:lnTo>
                  <a:lnTo>
                    <a:pt x="122" y="138"/>
                  </a:lnTo>
                  <a:lnTo>
                    <a:pt x="122" y="138"/>
                  </a:lnTo>
                  <a:lnTo>
                    <a:pt x="108" y="132"/>
                  </a:lnTo>
                  <a:close/>
                </a:path>
              </a:pathLst>
            </a:custGeom>
            <a:solidFill>
              <a:schemeClr val="accent2"/>
            </a:solidFill>
            <a:ln>
              <a:noFill/>
            </a:ln>
          </p:spPr>
          <p:txBody>
            <a:bodyPr/>
            <a:lstStyle/>
            <a:p>
              <a:pPr eaLnBrk="1" fontAlgn="auto" hangingPunct="1">
                <a:spcBef>
                  <a:spcPts val="0"/>
                </a:spcBef>
                <a:spcAft>
                  <a:spcPts val="0"/>
                </a:spcAft>
                <a:defRPr/>
              </a:pPr>
              <a:endParaRPr lang="zh-CN" altLang="en-US" sz="1400">
                <a:solidFill>
                  <a:schemeClr val="tx1">
                    <a:lumMod val="50000"/>
                    <a:lumOff val="50000"/>
                  </a:schemeClr>
                </a:solidFill>
                <a:latin typeface="+mn-lt"/>
                <a:ea typeface="+mn-ea"/>
              </a:endParaRPr>
            </a:p>
          </p:txBody>
        </p:sp>
        <p:sp>
          <p:nvSpPr>
            <p:cNvPr id="25" name="MH_Other_14"/>
            <p:cNvSpPr>
              <a:spLocks/>
            </p:cNvSpPr>
            <p:nvPr>
              <p:custDataLst>
                <p:tags r:id="rId31"/>
              </p:custDataLst>
            </p:nvPr>
          </p:nvSpPr>
          <p:spPr bwMode="auto">
            <a:xfrm>
              <a:off x="5042328" y="2911586"/>
              <a:ext cx="290281" cy="570951"/>
            </a:xfrm>
            <a:custGeom>
              <a:avLst/>
              <a:gdLst>
                <a:gd name="T0" fmla="*/ 200 w 216"/>
                <a:gd name="T1" fmla="*/ 8 h 474"/>
                <a:gd name="T2" fmla="*/ 188 w 216"/>
                <a:gd name="T3" fmla="*/ 12 h 474"/>
                <a:gd name="T4" fmla="*/ 176 w 216"/>
                <a:gd name="T5" fmla="*/ 24 h 474"/>
                <a:gd name="T6" fmla="*/ 174 w 216"/>
                <a:gd name="T7" fmla="*/ 24 h 474"/>
                <a:gd name="T8" fmla="*/ 136 w 216"/>
                <a:gd name="T9" fmla="*/ 28 h 474"/>
                <a:gd name="T10" fmla="*/ 122 w 216"/>
                <a:gd name="T11" fmla="*/ 40 h 474"/>
                <a:gd name="T12" fmla="*/ 112 w 216"/>
                <a:gd name="T13" fmla="*/ 48 h 474"/>
                <a:gd name="T14" fmla="*/ 92 w 216"/>
                <a:gd name="T15" fmla="*/ 48 h 474"/>
                <a:gd name="T16" fmla="*/ 84 w 216"/>
                <a:gd name="T17" fmla="*/ 76 h 474"/>
                <a:gd name="T18" fmla="*/ 82 w 216"/>
                <a:gd name="T19" fmla="*/ 76 h 474"/>
                <a:gd name="T20" fmla="*/ 66 w 216"/>
                <a:gd name="T21" fmla="*/ 92 h 474"/>
                <a:gd name="T22" fmla="*/ 42 w 216"/>
                <a:gd name="T23" fmla="*/ 120 h 474"/>
                <a:gd name="T24" fmla="*/ 28 w 216"/>
                <a:gd name="T25" fmla="*/ 136 h 474"/>
                <a:gd name="T26" fmla="*/ 26 w 216"/>
                <a:gd name="T27" fmla="*/ 154 h 474"/>
                <a:gd name="T28" fmla="*/ 26 w 216"/>
                <a:gd name="T29" fmla="*/ 170 h 474"/>
                <a:gd name="T30" fmla="*/ 16 w 216"/>
                <a:gd name="T31" fmla="*/ 184 h 474"/>
                <a:gd name="T32" fmla="*/ 16 w 216"/>
                <a:gd name="T33" fmla="*/ 224 h 474"/>
                <a:gd name="T34" fmla="*/ 16 w 216"/>
                <a:gd name="T35" fmla="*/ 224 h 474"/>
                <a:gd name="T36" fmla="*/ 24 w 216"/>
                <a:gd name="T37" fmla="*/ 262 h 474"/>
                <a:gd name="T38" fmla="*/ 6 w 216"/>
                <a:gd name="T39" fmla="*/ 276 h 474"/>
                <a:gd name="T40" fmla="*/ 6 w 216"/>
                <a:gd name="T41" fmla="*/ 324 h 474"/>
                <a:gd name="T42" fmla="*/ 18 w 216"/>
                <a:gd name="T43" fmla="*/ 370 h 474"/>
                <a:gd name="T44" fmla="*/ 2 w 216"/>
                <a:gd name="T45" fmla="*/ 468 h 474"/>
                <a:gd name="T46" fmla="*/ 32 w 216"/>
                <a:gd name="T47" fmla="*/ 456 h 474"/>
                <a:gd name="T48" fmla="*/ 112 w 216"/>
                <a:gd name="T49" fmla="*/ 416 h 474"/>
                <a:gd name="T50" fmla="*/ 116 w 216"/>
                <a:gd name="T51" fmla="*/ 416 h 474"/>
                <a:gd name="T52" fmla="*/ 162 w 216"/>
                <a:gd name="T53" fmla="*/ 416 h 474"/>
                <a:gd name="T54" fmla="*/ 182 w 216"/>
                <a:gd name="T55" fmla="*/ 392 h 474"/>
                <a:gd name="T56" fmla="*/ 190 w 216"/>
                <a:gd name="T57" fmla="*/ 372 h 474"/>
                <a:gd name="T58" fmla="*/ 190 w 216"/>
                <a:gd name="T59" fmla="*/ 368 h 474"/>
                <a:gd name="T60" fmla="*/ 194 w 216"/>
                <a:gd name="T61" fmla="*/ 364 h 474"/>
                <a:gd name="T62" fmla="*/ 190 w 216"/>
                <a:gd name="T63" fmla="*/ 356 h 474"/>
                <a:gd name="T64" fmla="*/ 198 w 216"/>
                <a:gd name="T65" fmla="*/ 336 h 474"/>
                <a:gd name="T66" fmla="*/ 184 w 216"/>
                <a:gd name="T67" fmla="*/ 310 h 474"/>
                <a:gd name="T68" fmla="*/ 180 w 216"/>
                <a:gd name="T69" fmla="*/ 302 h 474"/>
                <a:gd name="T70" fmla="*/ 182 w 216"/>
                <a:gd name="T71" fmla="*/ 294 h 474"/>
                <a:gd name="T72" fmla="*/ 192 w 216"/>
                <a:gd name="T73" fmla="*/ 268 h 474"/>
                <a:gd name="T74" fmla="*/ 202 w 216"/>
                <a:gd name="T75" fmla="*/ 248 h 474"/>
                <a:gd name="T76" fmla="*/ 208 w 216"/>
                <a:gd name="T77" fmla="*/ 200 h 474"/>
                <a:gd name="T78" fmla="*/ 182 w 216"/>
                <a:gd name="T79" fmla="*/ 184 h 474"/>
                <a:gd name="T80" fmla="*/ 176 w 216"/>
                <a:gd name="T81" fmla="*/ 170 h 474"/>
                <a:gd name="T82" fmla="*/ 180 w 216"/>
                <a:gd name="T83" fmla="*/ 146 h 474"/>
                <a:gd name="T84" fmla="*/ 184 w 216"/>
                <a:gd name="T85" fmla="*/ 130 h 474"/>
                <a:gd name="T86" fmla="*/ 188 w 216"/>
                <a:gd name="T87" fmla="*/ 116 h 474"/>
                <a:gd name="T88" fmla="*/ 208 w 216"/>
                <a:gd name="T89" fmla="*/ 112 h 474"/>
                <a:gd name="T90" fmla="*/ 214 w 216"/>
                <a:gd name="T91" fmla="*/ 66 h 474"/>
                <a:gd name="T92" fmla="*/ 200 w 216"/>
                <a:gd name="T93" fmla="*/ 64 h 474"/>
                <a:gd name="T94" fmla="*/ 182 w 216"/>
                <a:gd name="T95" fmla="*/ 52 h 474"/>
                <a:gd name="T96" fmla="*/ 180 w 216"/>
                <a:gd name="T97" fmla="*/ 32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16" h="474">
                  <a:moveTo>
                    <a:pt x="202" y="24"/>
                  </a:moveTo>
                  <a:lnTo>
                    <a:pt x="204" y="20"/>
                  </a:lnTo>
                  <a:lnTo>
                    <a:pt x="200" y="8"/>
                  </a:lnTo>
                  <a:lnTo>
                    <a:pt x="194" y="0"/>
                  </a:lnTo>
                  <a:lnTo>
                    <a:pt x="188" y="12"/>
                  </a:lnTo>
                  <a:lnTo>
                    <a:pt x="188" y="12"/>
                  </a:lnTo>
                  <a:lnTo>
                    <a:pt x="188" y="12"/>
                  </a:lnTo>
                  <a:lnTo>
                    <a:pt x="188" y="12"/>
                  </a:lnTo>
                  <a:lnTo>
                    <a:pt x="176" y="24"/>
                  </a:lnTo>
                  <a:lnTo>
                    <a:pt x="176" y="24"/>
                  </a:lnTo>
                  <a:lnTo>
                    <a:pt x="176" y="24"/>
                  </a:lnTo>
                  <a:lnTo>
                    <a:pt x="174" y="24"/>
                  </a:lnTo>
                  <a:lnTo>
                    <a:pt x="156" y="30"/>
                  </a:lnTo>
                  <a:lnTo>
                    <a:pt x="154" y="30"/>
                  </a:lnTo>
                  <a:lnTo>
                    <a:pt x="136" y="28"/>
                  </a:lnTo>
                  <a:lnTo>
                    <a:pt x="124" y="30"/>
                  </a:lnTo>
                  <a:lnTo>
                    <a:pt x="122" y="40"/>
                  </a:lnTo>
                  <a:lnTo>
                    <a:pt x="122" y="40"/>
                  </a:lnTo>
                  <a:lnTo>
                    <a:pt x="122" y="40"/>
                  </a:lnTo>
                  <a:lnTo>
                    <a:pt x="112" y="46"/>
                  </a:lnTo>
                  <a:lnTo>
                    <a:pt x="112" y="48"/>
                  </a:lnTo>
                  <a:lnTo>
                    <a:pt x="110" y="48"/>
                  </a:lnTo>
                  <a:lnTo>
                    <a:pt x="94" y="46"/>
                  </a:lnTo>
                  <a:lnTo>
                    <a:pt x="92" y="48"/>
                  </a:lnTo>
                  <a:lnTo>
                    <a:pt x="92" y="64"/>
                  </a:lnTo>
                  <a:lnTo>
                    <a:pt x="92" y="64"/>
                  </a:lnTo>
                  <a:lnTo>
                    <a:pt x="84" y="76"/>
                  </a:lnTo>
                  <a:lnTo>
                    <a:pt x="84" y="76"/>
                  </a:lnTo>
                  <a:lnTo>
                    <a:pt x="84" y="76"/>
                  </a:lnTo>
                  <a:lnTo>
                    <a:pt x="82" y="76"/>
                  </a:lnTo>
                  <a:lnTo>
                    <a:pt x="68" y="92"/>
                  </a:lnTo>
                  <a:lnTo>
                    <a:pt x="66" y="92"/>
                  </a:lnTo>
                  <a:lnTo>
                    <a:pt x="66" y="92"/>
                  </a:lnTo>
                  <a:lnTo>
                    <a:pt x="50" y="96"/>
                  </a:lnTo>
                  <a:lnTo>
                    <a:pt x="40" y="106"/>
                  </a:lnTo>
                  <a:lnTo>
                    <a:pt x="42" y="120"/>
                  </a:lnTo>
                  <a:lnTo>
                    <a:pt x="42" y="124"/>
                  </a:lnTo>
                  <a:lnTo>
                    <a:pt x="40" y="124"/>
                  </a:lnTo>
                  <a:lnTo>
                    <a:pt x="28" y="136"/>
                  </a:lnTo>
                  <a:lnTo>
                    <a:pt x="20" y="144"/>
                  </a:lnTo>
                  <a:lnTo>
                    <a:pt x="26" y="154"/>
                  </a:lnTo>
                  <a:lnTo>
                    <a:pt x="26" y="154"/>
                  </a:lnTo>
                  <a:lnTo>
                    <a:pt x="26" y="156"/>
                  </a:lnTo>
                  <a:lnTo>
                    <a:pt x="26" y="170"/>
                  </a:lnTo>
                  <a:lnTo>
                    <a:pt x="26" y="170"/>
                  </a:lnTo>
                  <a:lnTo>
                    <a:pt x="26" y="172"/>
                  </a:lnTo>
                  <a:lnTo>
                    <a:pt x="16" y="184"/>
                  </a:lnTo>
                  <a:lnTo>
                    <a:pt x="16" y="184"/>
                  </a:lnTo>
                  <a:lnTo>
                    <a:pt x="4" y="198"/>
                  </a:lnTo>
                  <a:lnTo>
                    <a:pt x="6" y="214"/>
                  </a:lnTo>
                  <a:lnTo>
                    <a:pt x="16" y="224"/>
                  </a:lnTo>
                  <a:lnTo>
                    <a:pt x="16" y="224"/>
                  </a:lnTo>
                  <a:lnTo>
                    <a:pt x="16" y="224"/>
                  </a:lnTo>
                  <a:lnTo>
                    <a:pt x="16" y="224"/>
                  </a:lnTo>
                  <a:lnTo>
                    <a:pt x="22" y="236"/>
                  </a:lnTo>
                  <a:lnTo>
                    <a:pt x="24" y="244"/>
                  </a:lnTo>
                  <a:lnTo>
                    <a:pt x="24" y="262"/>
                  </a:lnTo>
                  <a:lnTo>
                    <a:pt x="24" y="262"/>
                  </a:lnTo>
                  <a:lnTo>
                    <a:pt x="22" y="264"/>
                  </a:lnTo>
                  <a:lnTo>
                    <a:pt x="6" y="276"/>
                  </a:lnTo>
                  <a:lnTo>
                    <a:pt x="4" y="300"/>
                  </a:lnTo>
                  <a:lnTo>
                    <a:pt x="6" y="324"/>
                  </a:lnTo>
                  <a:lnTo>
                    <a:pt x="6" y="324"/>
                  </a:lnTo>
                  <a:lnTo>
                    <a:pt x="10" y="340"/>
                  </a:lnTo>
                  <a:lnTo>
                    <a:pt x="18" y="368"/>
                  </a:lnTo>
                  <a:lnTo>
                    <a:pt x="18" y="370"/>
                  </a:lnTo>
                  <a:lnTo>
                    <a:pt x="18" y="372"/>
                  </a:lnTo>
                  <a:lnTo>
                    <a:pt x="0" y="452"/>
                  </a:lnTo>
                  <a:lnTo>
                    <a:pt x="2" y="468"/>
                  </a:lnTo>
                  <a:lnTo>
                    <a:pt x="14" y="474"/>
                  </a:lnTo>
                  <a:lnTo>
                    <a:pt x="32" y="456"/>
                  </a:lnTo>
                  <a:lnTo>
                    <a:pt x="32" y="456"/>
                  </a:lnTo>
                  <a:lnTo>
                    <a:pt x="34" y="456"/>
                  </a:lnTo>
                  <a:lnTo>
                    <a:pt x="96" y="432"/>
                  </a:lnTo>
                  <a:lnTo>
                    <a:pt x="112" y="416"/>
                  </a:lnTo>
                  <a:lnTo>
                    <a:pt x="112" y="416"/>
                  </a:lnTo>
                  <a:lnTo>
                    <a:pt x="114" y="416"/>
                  </a:lnTo>
                  <a:lnTo>
                    <a:pt x="116" y="416"/>
                  </a:lnTo>
                  <a:lnTo>
                    <a:pt x="150" y="420"/>
                  </a:lnTo>
                  <a:lnTo>
                    <a:pt x="150" y="420"/>
                  </a:lnTo>
                  <a:lnTo>
                    <a:pt x="162" y="416"/>
                  </a:lnTo>
                  <a:lnTo>
                    <a:pt x="180" y="408"/>
                  </a:lnTo>
                  <a:lnTo>
                    <a:pt x="180" y="392"/>
                  </a:lnTo>
                  <a:lnTo>
                    <a:pt x="182" y="392"/>
                  </a:lnTo>
                  <a:lnTo>
                    <a:pt x="182" y="392"/>
                  </a:lnTo>
                  <a:lnTo>
                    <a:pt x="192" y="382"/>
                  </a:lnTo>
                  <a:lnTo>
                    <a:pt x="190" y="372"/>
                  </a:lnTo>
                  <a:lnTo>
                    <a:pt x="190" y="372"/>
                  </a:lnTo>
                  <a:lnTo>
                    <a:pt x="190" y="370"/>
                  </a:lnTo>
                  <a:lnTo>
                    <a:pt x="190" y="368"/>
                  </a:lnTo>
                  <a:lnTo>
                    <a:pt x="190" y="368"/>
                  </a:lnTo>
                  <a:lnTo>
                    <a:pt x="190" y="368"/>
                  </a:lnTo>
                  <a:lnTo>
                    <a:pt x="194" y="364"/>
                  </a:lnTo>
                  <a:lnTo>
                    <a:pt x="192" y="360"/>
                  </a:lnTo>
                  <a:lnTo>
                    <a:pt x="192" y="360"/>
                  </a:lnTo>
                  <a:lnTo>
                    <a:pt x="190" y="356"/>
                  </a:lnTo>
                  <a:lnTo>
                    <a:pt x="190" y="352"/>
                  </a:lnTo>
                  <a:lnTo>
                    <a:pt x="194" y="340"/>
                  </a:lnTo>
                  <a:lnTo>
                    <a:pt x="198" y="336"/>
                  </a:lnTo>
                  <a:lnTo>
                    <a:pt x="198" y="336"/>
                  </a:lnTo>
                  <a:lnTo>
                    <a:pt x="196" y="324"/>
                  </a:lnTo>
                  <a:lnTo>
                    <a:pt x="184" y="310"/>
                  </a:lnTo>
                  <a:lnTo>
                    <a:pt x="184" y="310"/>
                  </a:lnTo>
                  <a:lnTo>
                    <a:pt x="182" y="306"/>
                  </a:lnTo>
                  <a:lnTo>
                    <a:pt x="180" y="302"/>
                  </a:lnTo>
                  <a:lnTo>
                    <a:pt x="180" y="298"/>
                  </a:lnTo>
                  <a:lnTo>
                    <a:pt x="182" y="294"/>
                  </a:lnTo>
                  <a:lnTo>
                    <a:pt x="182" y="294"/>
                  </a:lnTo>
                  <a:lnTo>
                    <a:pt x="184" y="288"/>
                  </a:lnTo>
                  <a:lnTo>
                    <a:pt x="190" y="280"/>
                  </a:lnTo>
                  <a:lnTo>
                    <a:pt x="192" y="268"/>
                  </a:lnTo>
                  <a:lnTo>
                    <a:pt x="192" y="268"/>
                  </a:lnTo>
                  <a:lnTo>
                    <a:pt x="192" y="268"/>
                  </a:lnTo>
                  <a:lnTo>
                    <a:pt x="202" y="248"/>
                  </a:lnTo>
                  <a:lnTo>
                    <a:pt x="204" y="240"/>
                  </a:lnTo>
                  <a:lnTo>
                    <a:pt x="216" y="216"/>
                  </a:lnTo>
                  <a:lnTo>
                    <a:pt x="208" y="200"/>
                  </a:lnTo>
                  <a:lnTo>
                    <a:pt x="184" y="184"/>
                  </a:lnTo>
                  <a:lnTo>
                    <a:pt x="182" y="184"/>
                  </a:lnTo>
                  <a:lnTo>
                    <a:pt x="182" y="184"/>
                  </a:lnTo>
                  <a:lnTo>
                    <a:pt x="182" y="184"/>
                  </a:lnTo>
                  <a:lnTo>
                    <a:pt x="176" y="170"/>
                  </a:lnTo>
                  <a:lnTo>
                    <a:pt x="176" y="170"/>
                  </a:lnTo>
                  <a:lnTo>
                    <a:pt x="176" y="168"/>
                  </a:lnTo>
                  <a:lnTo>
                    <a:pt x="180" y="146"/>
                  </a:lnTo>
                  <a:lnTo>
                    <a:pt x="180" y="146"/>
                  </a:lnTo>
                  <a:lnTo>
                    <a:pt x="180" y="146"/>
                  </a:lnTo>
                  <a:lnTo>
                    <a:pt x="184" y="130"/>
                  </a:lnTo>
                  <a:lnTo>
                    <a:pt x="184" y="130"/>
                  </a:lnTo>
                  <a:lnTo>
                    <a:pt x="184" y="122"/>
                  </a:lnTo>
                  <a:lnTo>
                    <a:pt x="188" y="116"/>
                  </a:lnTo>
                  <a:lnTo>
                    <a:pt x="188" y="116"/>
                  </a:lnTo>
                  <a:lnTo>
                    <a:pt x="190" y="114"/>
                  </a:lnTo>
                  <a:lnTo>
                    <a:pt x="194" y="114"/>
                  </a:lnTo>
                  <a:lnTo>
                    <a:pt x="208" y="112"/>
                  </a:lnTo>
                  <a:lnTo>
                    <a:pt x="212" y="102"/>
                  </a:lnTo>
                  <a:lnTo>
                    <a:pt x="216" y="76"/>
                  </a:lnTo>
                  <a:lnTo>
                    <a:pt x="214" y="66"/>
                  </a:lnTo>
                  <a:lnTo>
                    <a:pt x="200" y="64"/>
                  </a:lnTo>
                  <a:lnTo>
                    <a:pt x="200" y="64"/>
                  </a:lnTo>
                  <a:lnTo>
                    <a:pt x="200" y="64"/>
                  </a:lnTo>
                  <a:lnTo>
                    <a:pt x="184" y="56"/>
                  </a:lnTo>
                  <a:lnTo>
                    <a:pt x="182" y="54"/>
                  </a:lnTo>
                  <a:lnTo>
                    <a:pt x="182" y="52"/>
                  </a:lnTo>
                  <a:lnTo>
                    <a:pt x="182" y="52"/>
                  </a:lnTo>
                  <a:lnTo>
                    <a:pt x="180" y="32"/>
                  </a:lnTo>
                  <a:lnTo>
                    <a:pt x="180" y="32"/>
                  </a:lnTo>
                  <a:lnTo>
                    <a:pt x="180" y="28"/>
                  </a:lnTo>
                  <a:lnTo>
                    <a:pt x="202" y="24"/>
                  </a:lnTo>
                  <a:close/>
                </a:path>
              </a:pathLst>
            </a:custGeom>
            <a:solidFill>
              <a:schemeClr val="accent2"/>
            </a:solidFill>
            <a:ln>
              <a:noFill/>
            </a:ln>
          </p:spPr>
          <p:txBody>
            <a:bodyPr/>
            <a:lstStyle/>
            <a:p>
              <a:pPr eaLnBrk="1" fontAlgn="auto" hangingPunct="1">
                <a:spcBef>
                  <a:spcPts val="0"/>
                </a:spcBef>
                <a:spcAft>
                  <a:spcPts val="0"/>
                </a:spcAft>
                <a:defRPr/>
              </a:pPr>
              <a:endParaRPr lang="zh-CN" altLang="en-US" sz="1400">
                <a:solidFill>
                  <a:schemeClr val="tx1">
                    <a:lumMod val="50000"/>
                    <a:lumOff val="50000"/>
                  </a:schemeClr>
                </a:solidFill>
                <a:latin typeface="+mn-lt"/>
                <a:ea typeface="+mn-ea"/>
              </a:endParaRPr>
            </a:p>
          </p:txBody>
        </p:sp>
        <p:sp>
          <p:nvSpPr>
            <p:cNvPr id="26" name="MH_Other_15"/>
            <p:cNvSpPr>
              <a:spLocks/>
            </p:cNvSpPr>
            <p:nvPr>
              <p:custDataLst>
                <p:tags r:id="rId32"/>
              </p:custDataLst>
            </p:nvPr>
          </p:nvSpPr>
          <p:spPr bwMode="auto">
            <a:xfrm>
              <a:off x="4967031" y="3885711"/>
              <a:ext cx="461312" cy="482137"/>
            </a:xfrm>
            <a:custGeom>
              <a:avLst/>
              <a:gdLst>
                <a:gd name="T0" fmla="*/ 300 w 344"/>
                <a:gd name="T1" fmla="*/ 66 h 400"/>
                <a:gd name="T2" fmla="*/ 294 w 344"/>
                <a:gd name="T3" fmla="*/ 32 h 400"/>
                <a:gd name="T4" fmla="*/ 282 w 344"/>
                <a:gd name="T5" fmla="*/ 24 h 400"/>
                <a:gd name="T6" fmla="*/ 252 w 344"/>
                <a:gd name="T7" fmla="*/ 44 h 400"/>
                <a:gd name="T8" fmla="*/ 250 w 344"/>
                <a:gd name="T9" fmla="*/ 14 h 400"/>
                <a:gd name="T10" fmla="*/ 244 w 344"/>
                <a:gd name="T11" fmla="*/ 20 h 400"/>
                <a:gd name="T12" fmla="*/ 216 w 344"/>
                <a:gd name="T13" fmla="*/ 44 h 400"/>
                <a:gd name="T14" fmla="*/ 198 w 344"/>
                <a:gd name="T15" fmla="*/ 32 h 400"/>
                <a:gd name="T16" fmla="*/ 176 w 344"/>
                <a:gd name="T17" fmla="*/ 20 h 400"/>
                <a:gd name="T18" fmla="*/ 132 w 344"/>
                <a:gd name="T19" fmla="*/ 6 h 400"/>
                <a:gd name="T20" fmla="*/ 94 w 344"/>
                <a:gd name="T21" fmla="*/ 0 h 400"/>
                <a:gd name="T22" fmla="*/ 70 w 344"/>
                <a:gd name="T23" fmla="*/ 32 h 400"/>
                <a:gd name="T24" fmla="*/ 44 w 344"/>
                <a:gd name="T25" fmla="*/ 32 h 400"/>
                <a:gd name="T26" fmla="*/ 26 w 344"/>
                <a:gd name="T27" fmla="*/ 144 h 400"/>
                <a:gd name="T28" fmla="*/ 24 w 344"/>
                <a:gd name="T29" fmla="*/ 150 h 400"/>
                <a:gd name="T30" fmla="*/ 26 w 344"/>
                <a:gd name="T31" fmla="*/ 198 h 400"/>
                <a:gd name="T32" fmla="*/ 4 w 344"/>
                <a:gd name="T33" fmla="*/ 214 h 400"/>
                <a:gd name="T34" fmla="*/ 14 w 344"/>
                <a:gd name="T35" fmla="*/ 222 h 400"/>
                <a:gd name="T36" fmla="*/ 26 w 344"/>
                <a:gd name="T37" fmla="*/ 226 h 400"/>
                <a:gd name="T38" fmla="*/ 32 w 344"/>
                <a:gd name="T39" fmla="*/ 254 h 400"/>
                <a:gd name="T40" fmla="*/ 28 w 344"/>
                <a:gd name="T41" fmla="*/ 264 h 400"/>
                <a:gd name="T42" fmla="*/ 32 w 344"/>
                <a:gd name="T43" fmla="*/ 296 h 400"/>
                <a:gd name="T44" fmla="*/ 76 w 344"/>
                <a:gd name="T45" fmla="*/ 302 h 400"/>
                <a:gd name="T46" fmla="*/ 88 w 344"/>
                <a:gd name="T47" fmla="*/ 306 h 400"/>
                <a:gd name="T48" fmla="*/ 98 w 344"/>
                <a:gd name="T49" fmla="*/ 286 h 400"/>
                <a:gd name="T50" fmla="*/ 124 w 344"/>
                <a:gd name="T51" fmla="*/ 280 h 400"/>
                <a:gd name="T52" fmla="*/ 134 w 344"/>
                <a:gd name="T53" fmla="*/ 274 h 400"/>
                <a:gd name="T54" fmla="*/ 146 w 344"/>
                <a:gd name="T55" fmla="*/ 272 h 400"/>
                <a:gd name="T56" fmla="*/ 156 w 344"/>
                <a:gd name="T57" fmla="*/ 288 h 400"/>
                <a:gd name="T58" fmla="*/ 162 w 344"/>
                <a:gd name="T59" fmla="*/ 310 h 400"/>
                <a:gd name="T60" fmla="*/ 158 w 344"/>
                <a:gd name="T61" fmla="*/ 340 h 400"/>
                <a:gd name="T62" fmla="*/ 146 w 344"/>
                <a:gd name="T63" fmla="*/ 372 h 400"/>
                <a:gd name="T64" fmla="*/ 168 w 344"/>
                <a:gd name="T65" fmla="*/ 376 h 400"/>
                <a:gd name="T66" fmla="*/ 172 w 344"/>
                <a:gd name="T67" fmla="*/ 398 h 400"/>
                <a:gd name="T68" fmla="*/ 194 w 344"/>
                <a:gd name="T69" fmla="*/ 392 h 400"/>
                <a:gd name="T70" fmla="*/ 216 w 344"/>
                <a:gd name="T71" fmla="*/ 366 h 400"/>
                <a:gd name="T72" fmla="*/ 220 w 344"/>
                <a:gd name="T73" fmla="*/ 354 h 400"/>
                <a:gd name="T74" fmla="*/ 256 w 344"/>
                <a:gd name="T75" fmla="*/ 372 h 400"/>
                <a:gd name="T76" fmla="*/ 270 w 344"/>
                <a:gd name="T77" fmla="*/ 376 h 400"/>
                <a:gd name="T78" fmla="*/ 256 w 344"/>
                <a:gd name="T79" fmla="*/ 344 h 400"/>
                <a:gd name="T80" fmla="*/ 256 w 344"/>
                <a:gd name="T81" fmla="*/ 340 h 400"/>
                <a:gd name="T82" fmla="*/ 292 w 344"/>
                <a:gd name="T83" fmla="*/ 326 h 400"/>
                <a:gd name="T84" fmla="*/ 334 w 344"/>
                <a:gd name="T85" fmla="*/ 330 h 400"/>
                <a:gd name="T86" fmla="*/ 334 w 344"/>
                <a:gd name="T87" fmla="*/ 326 h 400"/>
                <a:gd name="T88" fmla="*/ 344 w 344"/>
                <a:gd name="T89" fmla="*/ 298 h 400"/>
                <a:gd name="T90" fmla="*/ 334 w 344"/>
                <a:gd name="T91" fmla="*/ 284 h 400"/>
                <a:gd name="T92" fmla="*/ 332 w 344"/>
                <a:gd name="T93" fmla="*/ 276 h 400"/>
                <a:gd name="T94" fmla="*/ 326 w 344"/>
                <a:gd name="T95" fmla="*/ 252 h 400"/>
                <a:gd name="T96" fmla="*/ 320 w 344"/>
                <a:gd name="T97" fmla="*/ 232 h 400"/>
                <a:gd name="T98" fmla="*/ 308 w 344"/>
                <a:gd name="T99" fmla="*/ 196 h 400"/>
                <a:gd name="T100" fmla="*/ 300 w 344"/>
                <a:gd name="T101" fmla="*/ 168 h 400"/>
                <a:gd name="T102" fmla="*/ 334 w 344"/>
                <a:gd name="T103" fmla="*/ 124 h 400"/>
                <a:gd name="T104" fmla="*/ 308 w 344"/>
                <a:gd name="T105" fmla="*/ 7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44" h="400">
                  <a:moveTo>
                    <a:pt x="300" y="68"/>
                  </a:moveTo>
                  <a:lnTo>
                    <a:pt x="300" y="68"/>
                  </a:lnTo>
                  <a:lnTo>
                    <a:pt x="300" y="68"/>
                  </a:lnTo>
                  <a:lnTo>
                    <a:pt x="300" y="66"/>
                  </a:lnTo>
                  <a:lnTo>
                    <a:pt x="292" y="54"/>
                  </a:lnTo>
                  <a:lnTo>
                    <a:pt x="292" y="52"/>
                  </a:lnTo>
                  <a:lnTo>
                    <a:pt x="292" y="52"/>
                  </a:lnTo>
                  <a:lnTo>
                    <a:pt x="294" y="32"/>
                  </a:lnTo>
                  <a:lnTo>
                    <a:pt x="294" y="32"/>
                  </a:lnTo>
                  <a:lnTo>
                    <a:pt x="292" y="28"/>
                  </a:lnTo>
                  <a:lnTo>
                    <a:pt x="286" y="24"/>
                  </a:lnTo>
                  <a:lnTo>
                    <a:pt x="282" y="24"/>
                  </a:lnTo>
                  <a:lnTo>
                    <a:pt x="274" y="34"/>
                  </a:lnTo>
                  <a:lnTo>
                    <a:pt x="272" y="34"/>
                  </a:lnTo>
                  <a:lnTo>
                    <a:pt x="272" y="34"/>
                  </a:lnTo>
                  <a:lnTo>
                    <a:pt x="252" y="44"/>
                  </a:lnTo>
                  <a:lnTo>
                    <a:pt x="250" y="30"/>
                  </a:lnTo>
                  <a:lnTo>
                    <a:pt x="250" y="28"/>
                  </a:lnTo>
                  <a:lnTo>
                    <a:pt x="252" y="22"/>
                  </a:lnTo>
                  <a:lnTo>
                    <a:pt x="250" y="14"/>
                  </a:lnTo>
                  <a:lnTo>
                    <a:pt x="248" y="12"/>
                  </a:lnTo>
                  <a:lnTo>
                    <a:pt x="244" y="20"/>
                  </a:lnTo>
                  <a:lnTo>
                    <a:pt x="244" y="20"/>
                  </a:lnTo>
                  <a:lnTo>
                    <a:pt x="244" y="20"/>
                  </a:lnTo>
                  <a:lnTo>
                    <a:pt x="218" y="42"/>
                  </a:lnTo>
                  <a:lnTo>
                    <a:pt x="218" y="44"/>
                  </a:lnTo>
                  <a:lnTo>
                    <a:pt x="216" y="44"/>
                  </a:lnTo>
                  <a:lnTo>
                    <a:pt x="216" y="44"/>
                  </a:lnTo>
                  <a:lnTo>
                    <a:pt x="214" y="44"/>
                  </a:lnTo>
                  <a:lnTo>
                    <a:pt x="206" y="40"/>
                  </a:lnTo>
                  <a:lnTo>
                    <a:pt x="206" y="40"/>
                  </a:lnTo>
                  <a:lnTo>
                    <a:pt x="198" y="32"/>
                  </a:lnTo>
                  <a:lnTo>
                    <a:pt x="184" y="28"/>
                  </a:lnTo>
                  <a:lnTo>
                    <a:pt x="184" y="28"/>
                  </a:lnTo>
                  <a:lnTo>
                    <a:pt x="184" y="26"/>
                  </a:lnTo>
                  <a:lnTo>
                    <a:pt x="176" y="20"/>
                  </a:lnTo>
                  <a:lnTo>
                    <a:pt x="150" y="16"/>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8" y="32"/>
                  </a:lnTo>
                  <a:lnTo>
                    <a:pt x="60" y="24"/>
                  </a:lnTo>
                  <a:lnTo>
                    <a:pt x="44" y="32"/>
                  </a:lnTo>
                  <a:lnTo>
                    <a:pt x="28" y="52"/>
                  </a:lnTo>
                  <a:lnTo>
                    <a:pt x="16" y="86"/>
                  </a:lnTo>
                  <a:lnTo>
                    <a:pt x="20" y="124"/>
                  </a:lnTo>
                  <a:lnTo>
                    <a:pt x="26" y="144"/>
                  </a:lnTo>
                  <a:lnTo>
                    <a:pt x="26" y="144"/>
                  </a:lnTo>
                  <a:lnTo>
                    <a:pt x="26" y="148"/>
                  </a:lnTo>
                  <a:lnTo>
                    <a:pt x="24" y="150"/>
                  </a:lnTo>
                  <a:lnTo>
                    <a:pt x="24" y="150"/>
                  </a:lnTo>
                  <a:lnTo>
                    <a:pt x="20" y="152"/>
                  </a:lnTo>
                  <a:lnTo>
                    <a:pt x="20" y="156"/>
                  </a:lnTo>
                  <a:lnTo>
                    <a:pt x="18" y="166"/>
                  </a:lnTo>
                  <a:lnTo>
                    <a:pt x="26" y="198"/>
                  </a:lnTo>
                  <a:lnTo>
                    <a:pt x="24" y="200"/>
                  </a:lnTo>
                  <a:lnTo>
                    <a:pt x="24" y="200"/>
                  </a:lnTo>
                  <a:lnTo>
                    <a:pt x="8" y="210"/>
                  </a:lnTo>
                  <a:lnTo>
                    <a:pt x="4" y="214"/>
                  </a:lnTo>
                  <a:lnTo>
                    <a:pt x="2" y="218"/>
                  </a:lnTo>
                  <a:lnTo>
                    <a:pt x="0" y="228"/>
                  </a:lnTo>
                  <a:lnTo>
                    <a:pt x="14" y="224"/>
                  </a:lnTo>
                  <a:lnTo>
                    <a:pt x="14" y="222"/>
                  </a:lnTo>
                  <a:lnTo>
                    <a:pt x="16" y="222"/>
                  </a:lnTo>
                  <a:lnTo>
                    <a:pt x="16" y="222"/>
                  </a:lnTo>
                  <a:lnTo>
                    <a:pt x="22" y="224"/>
                  </a:lnTo>
                  <a:lnTo>
                    <a:pt x="26" y="226"/>
                  </a:lnTo>
                  <a:lnTo>
                    <a:pt x="30" y="228"/>
                  </a:lnTo>
                  <a:lnTo>
                    <a:pt x="32" y="234"/>
                  </a:lnTo>
                  <a:lnTo>
                    <a:pt x="34" y="252"/>
                  </a:lnTo>
                  <a:lnTo>
                    <a:pt x="32" y="254"/>
                  </a:lnTo>
                  <a:lnTo>
                    <a:pt x="32" y="256"/>
                  </a:lnTo>
                  <a:lnTo>
                    <a:pt x="32" y="256"/>
                  </a:lnTo>
                  <a:lnTo>
                    <a:pt x="28" y="260"/>
                  </a:lnTo>
                  <a:lnTo>
                    <a:pt x="28" y="264"/>
                  </a:lnTo>
                  <a:lnTo>
                    <a:pt x="24" y="282"/>
                  </a:lnTo>
                  <a:lnTo>
                    <a:pt x="24" y="282"/>
                  </a:lnTo>
                  <a:lnTo>
                    <a:pt x="28" y="290"/>
                  </a:lnTo>
                  <a:lnTo>
                    <a:pt x="32" y="296"/>
                  </a:lnTo>
                  <a:lnTo>
                    <a:pt x="48" y="316"/>
                  </a:lnTo>
                  <a:lnTo>
                    <a:pt x="64" y="304"/>
                  </a:lnTo>
                  <a:lnTo>
                    <a:pt x="76" y="302"/>
                  </a:lnTo>
                  <a:lnTo>
                    <a:pt x="76" y="302"/>
                  </a:lnTo>
                  <a:lnTo>
                    <a:pt x="76" y="304"/>
                  </a:lnTo>
                  <a:lnTo>
                    <a:pt x="84" y="306"/>
                  </a:lnTo>
                  <a:lnTo>
                    <a:pt x="84" y="306"/>
                  </a:lnTo>
                  <a:lnTo>
                    <a:pt x="88" y="306"/>
                  </a:lnTo>
                  <a:lnTo>
                    <a:pt x="92" y="302"/>
                  </a:lnTo>
                  <a:lnTo>
                    <a:pt x="100" y="292"/>
                  </a:lnTo>
                  <a:lnTo>
                    <a:pt x="98" y="286"/>
                  </a:lnTo>
                  <a:lnTo>
                    <a:pt x="98" y="286"/>
                  </a:lnTo>
                  <a:lnTo>
                    <a:pt x="100" y="282"/>
                  </a:lnTo>
                  <a:lnTo>
                    <a:pt x="104" y="280"/>
                  </a:lnTo>
                  <a:lnTo>
                    <a:pt x="124" y="280"/>
                  </a:lnTo>
                  <a:lnTo>
                    <a:pt x="124" y="280"/>
                  </a:lnTo>
                  <a:lnTo>
                    <a:pt x="128" y="280"/>
                  </a:lnTo>
                  <a:lnTo>
                    <a:pt x="130" y="280"/>
                  </a:lnTo>
                  <a:lnTo>
                    <a:pt x="130" y="280"/>
                  </a:lnTo>
                  <a:lnTo>
                    <a:pt x="134" y="274"/>
                  </a:lnTo>
                  <a:lnTo>
                    <a:pt x="136" y="270"/>
                  </a:lnTo>
                  <a:lnTo>
                    <a:pt x="136" y="270"/>
                  </a:lnTo>
                  <a:lnTo>
                    <a:pt x="142" y="270"/>
                  </a:lnTo>
                  <a:lnTo>
                    <a:pt x="146" y="272"/>
                  </a:lnTo>
                  <a:lnTo>
                    <a:pt x="146" y="272"/>
                  </a:lnTo>
                  <a:lnTo>
                    <a:pt x="152" y="280"/>
                  </a:lnTo>
                  <a:lnTo>
                    <a:pt x="154" y="284"/>
                  </a:lnTo>
                  <a:lnTo>
                    <a:pt x="156" y="288"/>
                  </a:lnTo>
                  <a:lnTo>
                    <a:pt x="154" y="302"/>
                  </a:lnTo>
                  <a:lnTo>
                    <a:pt x="156" y="304"/>
                  </a:lnTo>
                  <a:lnTo>
                    <a:pt x="156" y="304"/>
                  </a:lnTo>
                  <a:lnTo>
                    <a:pt x="162" y="310"/>
                  </a:lnTo>
                  <a:lnTo>
                    <a:pt x="164" y="316"/>
                  </a:lnTo>
                  <a:lnTo>
                    <a:pt x="162" y="330"/>
                  </a:lnTo>
                  <a:lnTo>
                    <a:pt x="162" y="330"/>
                  </a:lnTo>
                  <a:lnTo>
                    <a:pt x="158" y="340"/>
                  </a:lnTo>
                  <a:lnTo>
                    <a:pt x="154" y="344"/>
                  </a:lnTo>
                  <a:lnTo>
                    <a:pt x="154" y="344"/>
                  </a:lnTo>
                  <a:lnTo>
                    <a:pt x="142" y="370"/>
                  </a:lnTo>
                  <a:lnTo>
                    <a:pt x="146" y="372"/>
                  </a:lnTo>
                  <a:lnTo>
                    <a:pt x="164" y="372"/>
                  </a:lnTo>
                  <a:lnTo>
                    <a:pt x="168" y="374"/>
                  </a:lnTo>
                  <a:lnTo>
                    <a:pt x="168" y="376"/>
                  </a:lnTo>
                  <a:lnTo>
                    <a:pt x="168" y="376"/>
                  </a:lnTo>
                  <a:lnTo>
                    <a:pt x="164" y="388"/>
                  </a:lnTo>
                  <a:lnTo>
                    <a:pt x="164" y="394"/>
                  </a:lnTo>
                  <a:lnTo>
                    <a:pt x="164" y="394"/>
                  </a:lnTo>
                  <a:lnTo>
                    <a:pt x="172" y="398"/>
                  </a:lnTo>
                  <a:lnTo>
                    <a:pt x="176" y="400"/>
                  </a:lnTo>
                  <a:lnTo>
                    <a:pt x="178" y="398"/>
                  </a:lnTo>
                  <a:lnTo>
                    <a:pt x="188" y="394"/>
                  </a:lnTo>
                  <a:lnTo>
                    <a:pt x="194" y="392"/>
                  </a:lnTo>
                  <a:lnTo>
                    <a:pt x="204" y="392"/>
                  </a:lnTo>
                  <a:lnTo>
                    <a:pt x="216" y="380"/>
                  </a:lnTo>
                  <a:lnTo>
                    <a:pt x="216" y="366"/>
                  </a:lnTo>
                  <a:lnTo>
                    <a:pt x="216" y="366"/>
                  </a:lnTo>
                  <a:lnTo>
                    <a:pt x="216" y="360"/>
                  </a:lnTo>
                  <a:lnTo>
                    <a:pt x="216" y="356"/>
                  </a:lnTo>
                  <a:lnTo>
                    <a:pt x="216" y="356"/>
                  </a:lnTo>
                  <a:lnTo>
                    <a:pt x="220" y="354"/>
                  </a:lnTo>
                  <a:lnTo>
                    <a:pt x="224" y="354"/>
                  </a:lnTo>
                  <a:lnTo>
                    <a:pt x="230" y="356"/>
                  </a:lnTo>
                  <a:lnTo>
                    <a:pt x="236" y="360"/>
                  </a:lnTo>
                  <a:lnTo>
                    <a:pt x="256" y="372"/>
                  </a:lnTo>
                  <a:lnTo>
                    <a:pt x="256" y="372"/>
                  </a:lnTo>
                  <a:lnTo>
                    <a:pt x="264" y="376"/>
                  </a:lnTo>
                  <a:lnTo>
                    <a:pt x="270" y="378"/>
                  </a:lnTo>
                  <a:lnTo>
                    <a:pt x="270" y="376"/>
                  </a:lnTo>
                  <a:lnTo>
                    <a:pt x="270" y="376"/>
                  </a:lnTo>
                  <a:lnTo>
                    <a:pt x="270" y="370"/>
                  </a:lnTo>
                  <a:lnTo>
                    <a:pt x="266" y="360"/>
                  </a:lnTo>
                  <a:lnTo>
                    <a:pt x="256" y="344"/>
                  </a:lnTo>
                  <a:lnTo>
                    <a:pt x="256" y="342"/>
                  </a:lnTo>
                  <a:lnTo>
                    <a:pt x="256" y="342"/>
                  </a:lnTo>
                  <a:lnTo>
                    <a:pt x="256" y="340"/>
                  </a:lnTo>
                  <a:lnTo>
                    <a:pt x="256" y="340"/>
                  </a:lnTo>
                  <a:lnTo>
                    <a:pt x="264" y="332"/>
                  </a:lnTo>
                  <a:lnTo>
                    <a:pt x="274" y="326"/>
                  </a:lnTo>
                  <a:lnTo>
                    <a:pt x="282" y="324"/>
                  </a:lnTo>
                  <a:lnTo>
                    <a:pt x="292" y="326"/>
                  </a:lnTo>
                  <a:lnTo>
                    <a:pt x="320" y="340"/>
                  </a:lnTo>
                  <a:lnTo>
                    <a:pt x="332" y="332"/>
                  </a:lnTo>
                  <a:lnTo>
                    <a:pt x="334" y="332"/>
                  </a:lnTo>
                  <a:lnTo>
                    <a:pt x="334" y="330"/>
                  </a:lnTo>
                  <a:lnTo>
                    <a:pt x="334" y="330"/>
                  </a:lnTo>
                  <a:lnTo>
                    <a:pt x="332" y="328"/>
                  </a:lnTo>
                  <a:lnTo>
                    <a:pt x="332" y="328"/>
                  </a:lnTo>
                  <a:lnTo>
                    <a:pt x="334" y="326"/>
                  </a:lnTo>
                  <a:lnTo>
                    <a:pt x="334" y="326"/>
                  </a:lnTo>
                  <a:lnTo>
                    <a:pt x="340" y="314"/>
                  </a:lnTo>
                  <a:lnTo>
                    <a:pt x="344" y="304"/>
                  </a:lnTo>
                  <a:lnTo>
                    <a:pt x="344" y="298"/>
                  </a:lnTo>
                  <a:lnTo>
                    <a:pt x="344" y="292"/>
                  </a:lnTo>
                  <a:lnTo>
                    <a:pt x="344" y="292"/>
                  </a:lnTo>
                  <a:lnTo>
                    <a:pt x="338" y="286"/>
                  </a:lnTo>
                  <a:lnTo>
                    <a:pt x="334" y="284"/>
                  </a:lnTo>
                  <a:lnTo>
                    <a:pt x="332" y="284"/>
                  </a:lnTo>
                  <a:lnTo>
                    <a:pt x="330" y="276"/>
                  </a:lnTo>
                  <a:lnTo>
                    <a:pt x="332" y="276"/>
                  </a:lnTo>
                  <a:lnTo>
                    <a:pt x="332" y="276"/>
                  </a:lnTo>
                  <a:lnTo>
                    <a:pt x="338" y="272"/>
                  </a:lnTo>
                  <a:lnTo>
                    <a:pt x="340" y="268"/>
                  </a:lnTo>
                  <a:lnTo>
                    <a:pt x="338" y="264"/>
                  </a:lnTo>
                  <a:lnTo>
                    <a:pt x="326" y="252"/>
                  </a:lnTo>
                  <a:lnTo>
                    <a:pt x="326" y="252"/>
                  </a:lnTo>
                  <a:lnTo>
                    <a:pt x="326" y="250"/>
                  </a:lnTo>
                  <a:lnTo>
                    <a:pt x="320" y="232"/>
                  </a:lnTo>
                  <a:lnTo>
                    <a:pt x="320" y="232"/>
                  </a:lnTo>
                  <a:lnTo>
                    <a:pt x="316" y="214"/>
                  </a:lnTo>
                  <a:lnTo>
                    <a:pt x="316" y="196"/>
                  </a:lnTo>
                  <a:lnTo>
                    <a:pt x="316" y="188"/>
                  </a:lnTo>
                  <a:lnTo>
                    <a:pt x="308" y="196"/>
                  </a:lnTo>
                  <a:lnTo>
                    <a:pt x="302" y="204"/>
                  </a:lnTo>
                  <a:lnTo>
                    <a:pt x="300" y="170"/>
                  </a:lnTo>
                  <a:lnTo>
                    <a:pt x="300" y="170"/>
                  </a:lnTo>
                  <a:lnTo>
                    <a:pt x="300" y="168"/>
                  </a:lnTo>
                  <a:lnTo>
                    <a:pt x="300" y="168"/>
                  </a:lnTo>
                  <a:lnTo>
                    <a:pt x="300" y="168"/>
                  </a:lnTo>
                  <a:lnTo>
                    <a:pt x="322" y="138"/>
                  </a:lnTo>
                  <a:lnTo>
                    <a:pt x="334" y="124"/>
                  </a:lnTo>
                  <a:lnTo>
                    <a:pt x="326" y="100"/>
                  </a:lnTo>
                  <a:lnTo>
                    <a:pt x="326" y="100"/>
                  </a:lnTo>
                  <a:lnTo>
                    <a:pt x="322" y="76"/>
                  </a:lnTo>
                  <a:lnTo>
                    <a:pt x="308" y="70"/>
                  </a:lnTo>
                  <a:lnTo>
                    <a:pt x="300" y="68"/>
                  </a:lnTo>
                  <a:close/>
                </a:path>
              </a:pathLst>
            </a:custGeom>
            <a:solidFill>
              <a:schemeClr val="accent2"/>
            </a:solidFill>
            <a:ln>
              <a:noFill/>
            </a:ln>
          </p:spPr>
          <p:txBody>
            <a:bodyPr/>
            <a:lstStyle/>
            <a:p>
              <a:pPr eaLnBrk="1" fontAlgn="auto" hangingPunct="1">
                <a:spcBef>
                  <a:spcPts val="0"/>
                </a:spcBef>
                <a:spcAft>
                  <a:spcPts val="0"/>
                </a:spcAft>
                <a:defRPr/>
              </a:pPr>
              <a:endParaRPr lang="zh-CN" altLang="en-US" sz="1400">
                <a:solidFill>
                  <a:schemeClr val="tx1">
                    <a:lumMod val="50000"/>
                    <a:lumOff val="50000"/>
                  </a:schemeClr>
                </a:solidFill>
                <a:latin typeface="+mn-lt"/>
                <a:ea typeface="+mn-ea"/>
              </a:endParaRPr>
            </a:p>
          </p:txBody>
        </p:sp>
        <p:sp>
          <p:nvSpPr>
            <p:cNvPr id="27" name="MH_Other_16"/>
            <p:cNvSpPr>
              <a:spLocks/>
            </p:cNvSpPr>
            <p:nvPr>
              <p:custDataLst>
                <p:tags r:id="rId33"/>
              </p:custDataLst>
            </p:nvPr>
          </p:nvSpPr>
          <p:spPr bwMode="auto">
            <a:xfrm>
              <a:off x="4913667" y="3607991"/>
              <a:ext cx="654310" cy="369357"/>
            </a:xfrm>
            <a:custGeom>
              <a:avLst/>
              <a:gdLst>
                <a:gd name="T0" fmla="*/ 64 w 488"/>
                <a:gd name="T1" fmla="*/ 10 h 306"/>
                <a:gd name="T2" fmla="*/ 86 w 488"/>
                <a:gd name="T3" fmla="*/ 24 h 306"/>
                <a:gd name="T4" fmla="*/ 98 w 488"/>
                <a:gd name="T5" fmla="*/ 40 h 306"/>
                <a:gd name="T6" fmla="*/ 88 w 488"/>
                <a:gd name="T7" fmla="*/ 52 h 306"/>
                <a:gd name="T8" fmla="*/ 60 w 488"/>
                <a:gd name="T9" fmla="*/ 58 h 306"/>
                <a:gd name="T10" fmla="*/ 64 w 488"/>
                <a:gd name="T11" fmla="*/ 74 h 306"/>
                <a:gd name="T12" fmla="*/ 72 w 488"/>
                <a:gd name="T13" fmla="*/ 108 h 306"/>
                <a:gd name="T14" fmla="*/ 90 w 488"/>
                <a:gd name="T15" fmla="*/ 114 h 306"/>
                <a:gd name="T16" fmla="*/ 92 w 488"/>
                <a:gd name="T17" fmla="*/ 116 h 306"/>
                <a:gd name="T18" fmla="*/ 102 w 488"/>
                <a:gd name="T19" fmla="*/ 130 h 306"/>
                <a:gd name="T20" fmla="*/ 108 w 488"/>
                <a:gd name="T21" fmla="*/ 146 h 306"/>
                <a:gd name="T22" fmla="*/ 106 w 488"/>
                <a:gd name="T23" fmla="*/ 164 h 306"/>
                <a:gd name="T24" fmla="*/ 94 w 488"/>
                <a:gd name="T25" fmla="*/ 178 h 306"/>
                <a:gd name="T26" fmla="*/ 52 w 488"/>
                <a:gd name="T27" fmla="*/ 200 h 306"/>
                <a:gd name="T28" fmla="*/ 8 w 488"/>
                <a:gd name="T29" fmla="*/ 232 h 306"/>
                <a:gd name="T30" fmla="*/ 12 w 488"/>
                <a:gd name="T31" fmla="*/ 254 h 306"/>
                <a:gd name="T32" fmla="*/ 40 w 488"/>
                <a:gd name="T33" fmla="*/ 286 h 306"/>
                <a:gd name="T34" fmla="*/ 52 w 488"/>
                <a:gd name="T35" fmla="*/ 302 h 306"/>
                <a:gd name="T36" fmla="*/ 60 w 488"/>
                <a:gd name="T37" fmla="*/ 278 h 306"/>
                <a:gd name="T38" fmla="*/ 76 w 488"/>
                <a:gd name="T39" fmla="*/ 256 h 306"/>
                <a:gd name="T40" fmla="*/ 100 w 488"/>
                <a:gd name="T41" fmla="*/ 246 h 306"/>
                <a:gd name="T42" fmla="*/ 124 w 488"/>
                <a:gd name="T43" fmla="*/ 224 h 306"/>
                <a:gd name="T44" fmla="*/ 158 w 488"/>
                <a:gd name="T45" fmla="*/ 222 h 306"/>
                <a:gd name="T46" fmla="*/ 192 w 488"/>
                <a:gd name="T47" fmla="*/ 238 h 306"/>
                <a:gd name="T48" fmla="*/ 220 w 488"/>
                <a:gd name="T49" fmla="*/ 242 h 306"/>
                <a:gd name="T50" fmla="*/ 242 w 488"/>
                <a:gd name="T51" fmla="*/ 254 h 306"/>
                <a:gd name="T52" fmla="*/ 242 w 488"/>
                <a:gd name="T53" fmla="*/ 254 h 306"/>
                <a:gd name="T54" fmla="*/ 254 w 488"/>
                <a:gd name="T55" fmla="*/ 264 h 306"/>
                <a:gd name="T56" fmla="*/ 276 w 488"/>
                <a:gd name="T57" fmla="*/ 244 h 306"/>
                <a:gd name="T58" fmla="*/ 296 w 488"/>
                <a:gd name="T59" fmla="*/ 238 h 306"/>
                <a:gd name="T60" fmla="*/ 300 w 488"/>
                <a:gd name="T61" fmla="*/ 252 h 306"/>
                <a:gd name="T62" fmla="*/ 308 w 488"/>
                <a:gd name="T63" fmla="*/ 256 h 306"/>
                <a:gd name="T64" fmla="*/ 328 w 488"/>
                <a:gd name="T65" fmla="*/ 246 h 306"/>
                <a:gd name="T66" fmla="*/ 336 w 488"/>
                <a:gd name="T67" fmla="*/ 250 h 306"/>
                <a:gd name="T68" fmla="*/ 342 w 488"/>
                <a:gd name="T69" fmla="*/ 264 h 306"/>
                <a:gd name="T70" fmla="*/ 348 w 488"/>
                <a:gd name="T71" fmla="*/ 290 h 306"/>
                <a:gd name="T72" fmla="*/ 372 w 488"/>
                <a:gd name="T73" fmla="*/ 268 h 306"/>
                <a:gd name="T74" fmla="*/ 408 w 488"/>
                <a:gd name="T75" fmla="*/ 260 h 306"/>
                <a:gd name="T76" fmla="*/ 432 w 488"/>
                <a:gd name="T77" fmla="*/ 242 h 306"/>
                <a:gd name="T78" fmla="*/ 474 w 488"/>
                <a:gd name="T79" fmla="*/ 228 h 306"/>
                <a:gd name="T80" fmla="*/ 486 w 488"/>
                <a:gd name="T81" fmla="*/ 220 h 306"/>
                <a:gd name="T82" fmla="*/ 460 w 488"/>
                <a:gd name="T83" fmla="*/ 152 h 306"/>
                <a:gd name="T84" fmla="*/ 468 w 488"/>
                <a:gd name="T85" fmla="*/ 130 h 306"/>
                <a:gd name="T86" fmla="*/ 444 w 488"/>
                <a:gd name="T87" fmla="*/ 126 h 306"/>
                <a:gd name="T88" fmla="*/ 430 w 488"/>
                <a:gd name="T89" fmla="*/ 106 h 306"/>
                <a:gd name="T90" fmla="*/ 416 w 488"/>
                <a:gd name="T91" fmla="*/ 100 h 306"/>
                <a:gd name="T92" fmla="*/ 400 w 488"/>
                <a:gd name="T93" fmla="*/ 114 h 306"/>
                <a:gd name="T94" fmla="*/ 388 w 488"/>
                <a:gd name="T95" fmla="*/ 110 h 306"/>
                <a:gd name="T96" fmla="*/ 366 w 488"/>
                <a:gd name="T97" fmla="*/ 86 h 306"/>
                <a:gd name="T98" fmla="*/ 352 w 488"/>
                <a:gd name="T99" fmla="*/ 90 h 306"/>
                <a:gd name="T100" fmla="*/ 328 w 488"/>
                <a:gd name="T101" fmla="*/ 94 h 306"/>
                <a:gd name="T102" fmla="*/ 322 w 488"/>
                <a:gd name="T103" fmla="*/ 90 h 306"/>
                <a:gd name="T104" fmla="*/ 320 w 488"/>
                <a:gd name="T105" fmla="*/ 70 h 306"/>
                <a:gd name="T106" fmla="*/ 216 w 488"/>
                <a:gd name="T107" fmla="*/ 50 h 306"/>
                <a:gd name="T108" fmla="*/ 194 w 488"/>
                <a:gd name="T109" fmla="*/ 38 h 306"/>
                <a:gd name="T110" fmla="*/ 172 w 488"/>
                <a:gd name="T111" fmla="*/ 30 h 306"/>
                <a:gd name="T112" fmla="*/ 132 w 488"/>
                <a:gd name="T113" fmla="*/ 10 h 306"/>
                <a:gd name="T114" fmla="*/ 74 w 488"/>
                <a:gd name="T115" fmla="*/ 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88" h="306">
                  <a:moveTo>
                    <a:pt x="62" y="2"/>
                  </a:moveTo>
                  <a:lnTo>
                    <a:pt x="60" y="4"/>
                  </a:lnTo>
                  <a:lnTo>
                    <a:pt x="64" y="10"/>
                  </a:lnTo>
                  <a:lnTo>
                    <a:pt x="86" y="24"/>
                  </a:lnTo>
                  <a:lnTo>
                    <a:pt x="86" y="24"/>
                  </a:lnTo>
                  <a:lnTo>
                    <a:pt x="86" y="24"/>
                  </a:lnTo>
                  <a:lnTo>
                    <a:pt x="86" y="24"/>
                  </a:lnTo>
                  <a:lnTo>
                    <a:pt x="100" y="38"/>
                  </a:lnTo>
                  <a:lnTo>
                    <a:pt x="98" y="40"/>
                  </a:lnTo>
                  <a:lnTo>
                    <a:pt x="90" y="50"/>
                  </a:lnTo>
                  <a:lnTo>
                    <a:pt x="88" y="50"/>
                  </a:lnTo>
                  <a:lnTo>
                    <a:pt x="88" y="52"/>
                  </a:lnTo>
                  <a:lnTo>
                    <a:pt x="74" y="52"/>
                  </a:lnTo>
                  <a:lnTo>
                    <a:pt x="66" y="54"/>
                  </a:lnTo>
                  <a:lnTo>
                    <a:pt x="60" y="58"/>
                  </a:lnTo>
                  <a:lnTo>
                    <a:pt x="64" y="66"/>
                  </a:lnTo>
                  <a:lnTo>
                    <a:pt x="64" y="66"/>
                  </a:lnTo>
                  <a:lnTo>
                    <a:pt x="64" y="74"/>
                  </a:lnTo>
                  <a:lnTo>
                    <a:pt x="72" y="86"/>
                  </a:lnTo>
                  <a:lnTo>
                    <a:pt x="72" y="86"/>
                  </a:lnTo>
                  <a:lnTo>
                    <a:pt x="72" y="108"/>
                  </a:lnTo>
                  <a:lnTo>
                    <a:pt x="78" y="110"/>
                  </a:lnTo>
                  <a:lnTo>
                    <a:pt x="88" y="114"/>
                  </a:lnTo>
                  <a:lnTo>
                    <a:pt x="90" y="114"/>
                  </a:lnTo>
                  <a:lnTo>
                    <a:pt x="90" y="114"/>
                  </a:lnTo>
                  <a:lnTo>
                    <a:pt x="90" y="114"/>
                  </a:lnTo>
                  <a:lnTo>
                    <a:pt x="92" y="116"/>
                  </a:lnTo>
                  <a:lnTo>
                    <a:pt x="102" y="130"/>
                  </a:lnTo>
                  <a:lnTo>
                    <a:pt x="102" y="130"/>
                  </a:lnTo>
                  <a:lnTo>
                    <a:pt x="102" y="130"/>
                  </a:lnTo>
                  <a:lnTo>
                    <a:pt x="108" y="146"/>
                  </a:lnTo>
                  <a:lnTo>
                    <a:pt x="108" y="146"/>
                  </a:lnTo>
                  <a:lnTo>
                    <a:pt x="108" y="146"/>
                  </a:lnTo>
                  <a:lnTo>
                    <a:pt x="108" y="156"/>
                  </a:lnTo>
                  <a:lnTo>
                    <a:pt x="108" y="156"/>
                  </a:lnTo>
                  <a:lnTo>
                    <a:pt x="106" y="164"/>
                  </a:lnTo>
                  <a:lnTo>
                    <a:pt x="104" y="170"/>
                  </a:lnTo>
                  <a:lnTo>
                    <a:pt x="104" y="170"/>
                  </a:lnTo>
                  <a:lnTo>
                    <a:pt x="94" y="178"/>
                  </a:lnTo>
                  <a:lnTo>
                    <a:pt x="80" y="184"/>
                  </a:lnTo>
                  <a:lnTo>
                    <a:pt x="54" y="200"/>
                  </a:lnTo>
                  <a:lnTo>
                    <a:pt x="52" y="200"/>
                  </a:lnTo>
                  <a:lnTo>
                    <a:pt x="4" y="204"/>
                  </a:lnTo>
                  <a:lnTo>
                    <a:pt x="0" y="216"/>
                  </a:lnTo>
                  <a:lnTo>
                    <a:pt x="8" y="232"/>
                  </a:lnTo>
                  <a:lnTo>
                    <a:pt x="8" y="232"/>
                  </a:lnTo>
                  <a:lnTo>
                    <a:pt x="8" y="234"/>
                  </a:lnTo>
                  <a:lnTo>
                    <a:pt x="12" y="254"/>
                  </a:lnTo>
                  <a:lnTo>
                    <a:pt x="38" y="286"/>
                  </a:lnTo>
                  <a:lnTo>
                    <a:pt x="40" y="286"/>
                  </a:lnTo>
                  <a:lnTo>
                    <a:pt x="40" y="286"/>
                  </a:lnTo>
                  <a:lnTo>
                    <a:pt x="40" y="286"/>
                  </a:lnTo>
                  <a:lnTo>
                    <a:pt x="50" y="306"/>
                  </a:lnTo>
                  <a:lnTo>
                    <a:pt x="52" y="302"/>
                  </a:lnTo>
                  <a:lnTo>
                    <a:pt x="52" y="302"/>
                  </a:lnTo>
                  <a:lnTo>
                    <a:pt x="60" y="278"/>
                  </a:lnTo>
                  <a:lnTo>
                    <a:pt x="60" y="278"/>
                  </a:lnTo>
                  <a:lnTo>
                    <a:pt x="60" y="276"/>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60" y="222"/>
                  </a:lnTo>
                  <a:lnTo>
                    <a:pt x="192" y="238"/>
                  </a:lnTo>
                  <a:lnTo>
                    <a:pt x="218" y="242"/>
                  </a:lnTo>
                  <a:lnTo>
                    <a:pt x="220" y="242"/>
                  </a:lnTo>
                  <a:lnTo>
                    <a:pt x="220" y="242"/>
                  </a:lnTo>
                  <a:lnTo>
                    <a:pt x="220" y="242"/>
                  </a:lnTo>
                  <a:lnTo>
                    <a:pt x="228" y="250"/>
                  </a:lnTo>
                  <a:lnTo>
                    <a:pt x="242" y="254"/>
                  </a:lnTo>
                  <a:lnTo>
                    <a:pt x="242" y="254"/>
                  </a:lnTo>
                  <a:lnTo>
                    <a:pt x="242" y="254"/>
                  </a:lnTo>
                  <a:lnTo>
                    <a:pt x="242" y="254"/>
                  </a:lnTo>
                  <a:lnTo>
                    <a:pt x="242" y="254"/>
                  </a:lnTo>
                  <a:lnTo>
                    <a:pt x="250" y="262"/>
                  </a:lnTo>
                  <a:lnTo>
                    <a:pt x="254" y="264"/>
                  </a:lnTo>
                  <a:lnTo>
                    <a:pt x="264" y="256"/>
                  </a:lnTo>
                  <a:lnTo>
                    <a:pt x="264" y="254"/>
                  </a:lnTo>
                  <a:lnTo>
                    <a:pt x="276" y="244"/>
                  </a:lnTo>
                  <a:lnTo>
                    <a:pt x="284" y="230"/>
                  </a:lnTo>
                  <a:lnTo>
                    <a:pt x="296" y="238"/>
                  </a:lnTo>
                  <a:lnTo>
                    <a:pt x="296" y="238"/>
                  </a:lnTo>
                  <a:lnTo>
                    <a:pt x="296" y="240"/>
                  </a:lnTo>
                  <a:lnTo>
                    <a:pt x="300" y="250"/>
                  </a:lnTo>
                  <a:lnTo>
                    <a:pt x="300" y="252"/>
                  </a:lnTo>
                  <a:lnTo>
                    <a:pt x="298" y="258"/>
                  </a:lnTo>
                  <a:lnTo>
                    <a:pt x="300" y="260"/>
                  </a:lnTo>
                  <a:lnTo>
                    <a:pt x="308" y="256"/>
                  </a:lnTo>
                  <a:lnTo>
                    <a:pt x="318" y="246"/>
                  </a:lnTo>
                  <a:lnTo>
                    <a:pt x="328" y="246"/>
                  </a:lnTo>
                  <a:lnTo>
                    <a:pt x="328" y="246"/>
                  </a:lnTo>
                  <a:lnTo>
                    <a:pt x="330" y="246"/>
                  </a:lnTo>
                  <a:lnTo>
                    <a:pt x="336" y="250"/>
                  </a:lnTo>
                  <a:lnTo>
                    <a:pt x="336" y="250"/>
                  </a:lnTo>
                  <a:lnTo>
                    <a:pt x="342" y="258"/>
                  </a:lnTo>
                  <a:lnTo>
                    <a:pt x="342" y="260"/>
                  </a:lnTo>
                  <a:lnTo>
                    <a:pt x="342" y="264"/>
                  </a:lnTo>
                  <a:lnTo>
                    <a:pt x="340" y="282"/>
                  </a:lnTo>
                  <a:lnTo>
                    <a:pt x="346" y="290"/>
                  </a:lnTo>
                  <a:lnTo>
                    <a:pt x="348"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6"/>
                  </a:lnTo>
                  <a:lnTo>
                    <a:pt x="444" y="124"/>
                  </a:lnTo>
                  <a:lnTo>
                    <a:pt x="430" y="110"/>
                  </a:lnTo>
                  <a:lnTo>
                    <a:pt x="430" y="106"/>
                  </a:lnTo>
                  <a:lnTo>
                    <a:pt x="430" y="106"/>
                  </a:lnTo>
                  <a:lnTo>
                    <a:pt x="428" y="108"/>
                  </a:lnTo>
                  <a:lnTo>
                    <a:pt x="416" y="100"/>
                  </a:lnTo>
                  <a:lnTo>
                    <a:pt x="416" y="100"/>
                  </a:lnTo>
                  <a:lnTo>
                    <a:pt x="408" y="108"/>
                  </a:lnTo>
                  <a:lnTo>
                    <a:pt x="400" y="114"/>
                  </a:lnTo>
                  <a:lnTo>
                    <a:pt x="400" y="114"/>
                  </a:lnTo>
                  <a:lnTo>
                    <a:pt x="394" y="114"/>
                  </a:lnTo>
                  <a:lnTo>
                    <a:pt x="388" y="110"/>
                  </a:lnTo>
                  <a:lnTo>
                    <a:pt x="382" y="104"/>
                  </a:lnTo>
                  <a:lnTo>
                    <a:pt x="372" y="94"/>
                  </a:lnTo>
                  <a:lnTo>
                    <a:pt x="366" y="86"/>
                  </a:lnTo>
                  <a:lnTo>
                    <a:pt x="366" y="86"/>
                  </a:lnTo>
                  <a:lnTo>
                    <a:pt x="362" y="86"/>
                  </a:lnTo>
                  <a:lnTo>
                    <a:pt x="352" y="90"/>
                  </a:lnTo>
                  <a:lnTo>
                    <a:pt x="352" y="90"/>
                  </a:lnTo>
                  <a:lnTo>
                    <a:pt x="334" y="94"/>
                  </a:lnTo>
                  <a:lnTo>
                    <a:pt x="328" y="94"/>
                  </a:lnTo>
                  <a:lnTo>
                    <a:pt x="324" y="94"/>
                  </a:lnTo>
                  <a:lnTo>
                    <a:pt x="324" y="94"/>
                  </a:lnTo>
                  <a:lnTo>
                    <a:pt x="322" y="90"/>
                  </a:lnTo>
                  <a:lnTo>
                    <a:pt x="320" y="84"/>
                  </a:lnTo>
                  <a:lnTo>
                    <a:pt x="320" y="70"/>
                  </a:lnTo>
                  <a:lnTo>
                    <a:pt x="320" y="70"/>
                  </a:lnTo>
                  <a:lnTo>
                    <a:pt x="322" y="60"/>
                  </a:lnTo>
                  <a:lnTo>
                    <a:pt x="320" y="54"/>
                  </a:lnTo>
                  <a:lnTo>
                    <a:pt x="216" y="50"/>
                  </a:lnTo>
                  <a:lnTo>
                    <a:pt x="216" y="50"/>
                  </a:lnTo>
                  <a:lnTo>
                    <a:pt x="202" y="44"/>
                  </a:lnTo>
                  <a:lnTo>
                    <a:pt x="194" y="38"/>
                  </a:lnTo>
                  <a:lnTo>
                    <a:pt x="178" y="34"/>
                  </a:lnTo>
                  <a:lnTo>
                    <a:pt x="178" y="34"/>
                  </a:lnTo>
                  <a:lnTo>
                    <a:pt x="172" y="30"/>
                  </a:lnTo>
                  <a:lnTo>
                    <a:pt x="164" y="24"/>
                  </a:lnTo>
                  <a:lnTo>
                    <a:pt x="144" y="0"/>
                  </a:lnTo>
                  <a:lnTo>
                    <a:pt x="132" y="10"/>
                  </a:lnTo>
                  <a:lnTo>
                    <a:pt x="116" y="4"/>
                  </a:lnTo>
                  <a:lnTo>
                    <a:pt x="74" y="6"/>
                  </a:lnTo>
                  <a:lnTo>
                    <a:pt x="74" y="6"/>
                  </a:lnTo>
                  <a:lnTo>
                    <a:pt x="74" y="6"/>
                  </a:lnTo>
                  <a:lnTo>
                    <a:pt x="62" y="2"/>
                  </a:lnTo>
                  <a:close/>
                </a:path>
              </a:pathLst>
            </a:custGeom>
            <a:solidFill>
              <a:schemeClr val="accent2"/>
            </a:solidFill>
            <a:ln>
              <a:noFill/>
            </a:ln>
          </p:spPr>
          <p:txBody>
            <a:bodyPr/>
            <a:lstStyle/>
            <a:p>
              <a:pPr eaLnBrk="1" fontAlgn="auto" hangingPunct="1">
                <a:spcBef>
                  <a:spcPts val="0"/>
                </a:spcBef>
                <a:spcAft>
                  <a:spcPts val="0"/>
                </a:spcAft>
                <a:defRPr/>
              </a:pPr>
              <a:endParaRPr lang="zh-CN" altLang="en-US" sz="1400">
                <a:solidFill>
                  <a:schemeClr val="tx1">
                    <a:lumMod val="50000"/>
                    <a:lumOff val="50000"/>
                  </a:schemeClr>
                </a:solidFill>
                <a:latin typeface="+mn-lt"/>
                <a:ea typeface="+mn-ea"/>
              </a:endParaRPr>
            </a:p>
          </p:txBody>
        </p:sp>
        <p:sp>
          <p:nvSpPr>
            <p:cNvPr id="28" name="MH_Other_17"/>
            <p:cNvSpPr>
              <a:spLocks/>
            </p:cNvSpPr>
            <p:nvPr>
              <p:custDataLst>
                <p:tags r:id="rId34"/>
              </p:custDataLst>
            </p:nvPr>
          </p:nvSpPr>
          <p:spPr bwMode="auto">
            <a:xfrm>
              <a:off x="5058018" y="4286083"/>
              <a:ext cx="682553" cy="484956"/>
            </a:xfrm>
            <a:custGeom>
              <a:avLst/>
              <a:gdLst>
                <a:gd name="T0" fmla="*/ 488 w 508"/>
                <a:gd name="T1" fmla="*/ 130 h 402"/>
                <a:gd name="T2" fmla="*/ 508 w 508"/>
                <a:gd name="T3" fmla="*/ 126 h 402"/>
                <a:gd name="T4" fmla="*/ 496 w 508"/>
                <a:gd name="T5" fmla="*/ 110 h 402"/>
                <a:gd name="T6" fmla="*/ 446 w 508"/>
                <a:gd name="T7" fmla="*/ 44 h 402"/>
                <a:gd name="T8" fmla="*/ 402 w 508"/>
                <a:gd name="T9" fmla="*/ 44 h 402"/>
                <a:gd name="T10" fmla="*/ 400 w 508"/>
                <a:gd name="T11" fmla="*/ 58 h 402"/>
                <a:gd name="T12" fmla="*/ 372 w 508"/>
                <a:gd name="T13" fmla="*/ 50 h 402"/>
                <a:gd name="T14" fmla="*/ 332 w 508"/>
                <a:gd name="T15" fmla="*/ 64 h 402"/>
                <a:gd name="T16" fmla="*/ 310 w 508"/>
                <a:gd name="T17" fmla="*/ 70 h 402"/>
                <a:gd name="T18" fmla="*/ 298 w 508"/>
                <a:gd name="T19" fmla="*/ 76 h 402"/>
                <a:gd name="T20" fmla="*/ 286 w 508"/>
                <a:gd name="T21" fmla="*/ 58 h 402"/>
                <a:gd name="T22" fmla="*/ 314 w 508"/>
                <a:gd name="T23" fmla="*/ 22 h 402"/>
                <a:gd name="T24" fmla="*/ 312 w 508"/>
                <a:gd name="T25" fmla="*/ 12 h 402"/>
                <a:gd name="T26" fmla="*/ 288 w 508"/>
                <a:gd name="T27" fmla="*/ 26 h 402"/>
                <a:gd name="T28" fmla="*/ 278 w 508"/>
                <a:gd name="T29" fmla="*/ 20 h 402"/>
                <a:gd name="T30" fmla="*/ 252 w 508"/>
                <a:gd name="T31" fmla="*/ 18 h 402"/>
                <a:gd name="T32" fmla="*/ 236 w 508"/>
                <a:gd name="T33" fmla="*/ 8 h 402"/>
                <a:gd name="T34" fmla="*/ 208 w 508"/>
                <a:gd name="T35" fmla="*/ 2 h 402"/>
                <a:gd name="T36" fmla="*/ 204 w 508"/>
                <a:gd name="T37" fmla="*/ 24 h 402"/>
                <a:gd name="T38" fmla="*/ 210 w 508"/>
                <a:gd name="T39" fmla="*/ 48 h 402"/>
                <a:gd name="T40" fmla="*/ 200 w 508"/>
                <a:gd name="T41" fmla="*/ 54 h 402"/>
                <a:gd name="T42" fmla="*/ 182 w 508"/>
                <a:gd name="T43" fmla="*/ 46 h 402"/>
                <a:gd name="T44" fmla="*/ 156 w 508"/>
                <a:gd name="T45" fmla="*/ 32 h 402"/>
                <a:gd name="T46" fmla="*/ 144 w 508"/>
                <a:gd name="T47" fmla="*/ 80 h 402"/>
                <a:gd name="T48" fmla="*/ 136 w 508"/>
                <a:gd name="T49" fmla="*/ 120 h 402"/>
                <a:gd name="T50" fmla="*/ 104 w 508"/>
                <a:gd name="T51" fmla="*/ 204 h 402"/>
                <a:gd name="T52" fmla="*/ 64 w 508"/>
                <a:gd name="T53" fmla="*/ 248 h 402"/>
                <a:gd name="T54" fmla="*/ 42 w 508"/>
                <a:gd name="T55" fmla="*/ 264 h 402"/>
                <a:gd name="T56" fmla="*/ 10 w 508"/>
                <a:gd name="T57" fmla="*/ 292 h 402"/>
                <a:gd name="T58" fmla="*/ 6 w 508"/>
                <a:gd name="T59" fmla="*/ 368 h 402"/>
                <a:gd name="T60" fmla="*/ 16 w 508"/>
                <a:gd name="T61" fmla="*/ 402 h 402"/>
                <a:gd name="T62" fmla="*/ 44 w 508"/>
                <a:gd name="T63" fmla="*/ 398 h 402"/>
                <a:gd name="T64" fmla="*/ 34 w 508"/>
                <a:gd name="T65" fmla="*/ 372 h 402"/>
                <a:gd name="T66" fmla="*/ 24 w 508"/>
                <a:gd name="T67" fmla="*/ 346 h 402"/>
                <a:gd name="T68" fmla="*/ 64 w 508"/>
                <a:gd name="T69" fmla="*/ 324 h 402"/>
                <a:gd name="T70" fmla="*/ 140 w 508"/>
                <a:gd name="T71" fmla="*/ 288 h 402"/>
                <a:gd name="T72" fmla="*/ 152 w 508"/>
                <a:gd name="T73" fmla="*/ 294 h 402"/>
                <a:gd name="T74" fmla="*/ 192 w 508"/>
                <a:gd name="T75" fmla="*/ 274 h 402"/>
                <a:gd name="T76" fmla="*/ 214 w 508"/>
                <a:gd name="T77" fmla="*/ 266 h 402"/>
                <a:gd name="T78" fmla="*/ 250 w 508"/>
                <a:gd name="T79" fmla="*/ 252 h 402"/>
                <a:gd name="T80" fmla="*/ 260 w 508"/>
                <a:gd name="T81" fmla="*/ 188 h 402"/>
                <a:gd name="T82" fmla="*/ 286 w 508"/>
                <a:gd name="T83" fmla="*/ 230 h 402"/>
                <a:gd name="T84" fmla="*/ 314 w 508"/>
                <a:gd name="T85" fmla="*/ 208 h 402"/>
                <a:gd name="T86" fmla="*/ 332 w 508"/>
                <a:gd name="T87" fmla="*/ 198 h 402"/>
                <a:gd name="T88" fmla="*/ 350 w 508"/>
                <a:gd name="T89" fmla="*/ 190 h 402"/>
                <a:gd name="T90" fmla="*/ 376 w 508"/>
                <a:gd name="T91" fmla="*/ 194 h 402"/>
                <a:gd name="T92" fmla="*/ 392 w 508"/>
                <a:gd name="T93" fmla="*/ 186 h 402"/>
                <a:gd name="T94" fmla="*/ 406 w 508"/>
                <a:gd name="T95" fmla="*/ 182 h 402"/>
                <a:gd name="T96" fmla="*/ 414 w 508"/>
                <a:gd name="T97" fmla="*/ 188 h 402"/>
                <a:gd name="T98" fmla="*/ 432 w 508"/>
                <a:gd name="T99" fmla="*/ 180 h 402"/>
                <a:gd name="T100" fmla="*/ 464 w 508"/>
                <a:gd name="T101" fmla="*/ 146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8" y="116"/>
                  </a:lnTo>
                  <a:lnTo>
                    <a:pt x="502" y="114"/>
                  </a:lnTo>
                  <a:lnTo>
                    <a:pt x="496" y="110"/>
                  </a:lnTo>
                  <a:lnTo>
                    <a:pt x="472" y="88"/>
                  </a:lnTo>
                  <a:lnTo>
                    <a:pt x="472" y="88"/>
                  </a:lnTo>
                  <a:lnTo>
                    <a:pt x="460" y="58"/>
                  </a:lnTo>
                  <a:lnTo>
                    <a:pt x="446" y="44"/>
                  </a:lnTo>
                  <a:lnTo>
                    <a:pt x="446" y="44"/>
                  </a:lnTo>
                  <a:lnTo>
                    <a:pt x="424" y="42"/>
                  </a:lnTo>
                  <a:lnTo>
                    <a:pt x="406" y="44"/>
                  </a:lnTo>
                  <a:lnTo>
                    <a:pt x="402" y="44"/>
                  </a:lnTo>
                  <a:lnTo>
                    <a:pt x="404" y="54"/>
                  </a:lnTo>
                  <a:lnTo>
                    <a:pt x="404" y="56"/>
                  </a:lnTo>
                  <a:lnTo>
                    <a:pt x="404" y="58"/>
                  </a:lnTo>
                  <a:lnTo>
                    <a:pt x="400" y="58"/>
                  </a:lnTo>
                  <a:lnTo>
                    <a:pt x="388" y="64"/>
                  </a:lnTo>
                  <a:lnTo>
                    <a:pt x="386" y="62"/>
                  </a:lnTo>
                  <a:lnTo>
                    <a:pt x="386" y="62"/>
                  </a:lnTo>
                  <a:lnTo>
                    <a:pt x="372" y="50"/>
                  </a:lnTo>
                  <a:lnTo>
                    <a:pt x="368" y="50"/>
                  </a:lnTo>
                  <a:lnTo>
                    <a:pt x="364" y="50"/>
                  </a:lnTo>
                  <a:lnTo>
                    <a:pt x="364" y="50"/>
                  </a:lnTo>
                  <a:lnTo>
                    <a:pt x="332" y="64"/>
                  </a:lnTo>
                  <a:lnTo>
                    <a:pt x="322" y="68"/>
                  </a:lnTo>
                  <a:lnTo>
                    <a:pt x="316" y="66"/>
                  </a:lnTo>
                  <a:lnTo>
                    <a:pt x="316" y="66"/>
                  </a:lnTo>
                  <a:lnTo>
                    <a:pt x="310" y="70"/>
                  </a:lnTo>
                  <a:lnTo>
                    <a:pt x="304" y="76"/>
                  </a:lnTo>
                  <a:lnTo>
                    <a:pt x="300" y="80"/>
                  </a:lnTo>
                  <a:lnTo>
                    <a:pt x="298" y="76"/>
                  </a:lnTo>
                  <a:lnTo>
                    <a:pt x="298" y="76"/>
                  </a:lnTo>
                  <a:lnTo>
                    <a:pt x="288" y="66"/>
                  </a:lnTo>
                  <a:lnTo>
                    <a:pt x="286" y="62"/>
                  </a:lnTo>
                  <a:lnTo>
                    <a:pt x="286" y="58"/>
                  </a:lnTo>
                  <a:lnTo>
                    <a:pt x="286" y="58"/>
                  </a:lnTo>
                  <a:lnTo>
                    <a:pt x="290" y="50"/>
                  </a:lnTo>
                  <a:lnTo>
                    <a:pt x="300" y="38"/>
                  </a:lnTo>
                  <a:lnTo>
                    <a:pt x="300" y="38"/>
                  </a:lnTo>
                  <a:lnTo>
                    <a:pt x="314" y="22"/>
                  </a:lnTo>
                  <a:lnTo>
                    <a:pt x="318" y="16"/>
                  </a:lnTo>
                  <a:lnTo>
                    <a:pt x="316" y="12"/>
                  </a:lnTo>
                  <a:lnTo>
                    <a:pt x="316" y="12"/>
                  </a:lnTo>
                  <a:lnTo>
                    <a:pt x="312" y="12"/>
                  </a:lnTo>
                  <a:lnTo>
                    <a:pt x="308" y="14"/>
                  </a:lnTo>
                  <a:lnTo>
                    <a:pt x="298" y="20"/>
                  </a:lnTo>
                  <a:lnTo>
                    <a:pt x="298" y="20"/>
                  </a:lnTo>
                  <a:lnTo>
                    <a:pt x="288" y="26"/>
                  </a:lnTo>
                  <a:lnTo>
                    <a:pt x="282" y="28"/>
                  </a:lnTo>
                  <a:lnTo>
                    <a:pt x="282" y="28"/>
                  </a:lnTo>
                  <a:lnTo>
                    <a:pt x="280" y="26"/>
                  </a:lnTo>
                  <a:lnTo>
                    <a:pt x="278" y="20"/>
                  </a:lnTo>
                  <a:lnTo>
                    <a:pt x="276" y="20"/>
                  </a:lnTo>
                  <a:lnTo>
                    <a:pt x="270" y="6"/>
                  </a:lnTo>
                  <a:lnTo>
                    <a:pt x="254" y="16"/>
                  </a:lnTo>
                  <a:lnTo>
                    <a:pt x="252" y="18"/>
                  </a:lnTo>
                  <a:lnTo>
                    <a:pt x="252" y="16"/>
                  </a:lnTo>
                  <a:lnTo>
                    <a:pt x="252" y="16"/>
                  </a:lnTo>
                  <a:lnTo>
                    <a:pt x="252" y="16"/>
                  </a:lnTo>
                  <a:lnTo>
                    <a:pt x="236" y="8"/>
                  </a:lnTo>
                  <a:lnTo>
                    <a:pt x="220" y="2"/>
                  </a:lnTo>
                  <a:lnTo>
                    <a:pt x="220" y="2"/>
                  </a:lnTo>
                  <a:lnTo>
                    <a:pt x="214" y="0"/>
                  </a:lnTo>
                  <a:lnTo>
                    <a:pt x="208" y="2"/>
                  </a:lnTo>
                  <a:lnTo>
                    <a:pt x="204" y="6"/>
                  </a:lnTo>
                  <a:lnTo>
                    <a:pt x="198" y="12"/>
                  </a:lnTo>
                  <a:lnTo>
                    <a:pt x="204" y="24"/>
                  </a:lnTo>
                  <a:lnTo>
                    <a:pt x="204" y="24"/>
                  </a:lnTo>
                  <a:lnTo>
                    <a:pt x="210" y="38"/>
                  </a:lnTo>
                  <a:lnTo>
                    <a:pt x="210" y="44"/>
                  </a:lnTo>
                  <a:lnTo>
                    <a:pt x="210" y="48"/>
                  </a:lnTo>
                  <a:lnTo>
                    <a:pt x="210" y="48"/>
                  </a:lnTo>
                  <a:lnTo>
                    <a:pt x="208" y="52"/>
                  </a:lnTo>
                  <a:lnTo>
                    <a:pt x="204" y="54"/>
                  </a:lnTo>
                  <a:lnTo>
                    <a:pt x="204" y="54"/>
                  </a:lnTo>
                  <a:lnTo>
                    <a:pt x="200" y="54"/>
                  </a:lnTo>
                  <a:lnTo>
                    <a:pt x="194" y="54"/>
                  </a:lnTo>
                  <a:lnTo>
                    <a:pt x="188" y="50"/>
                  </a:lnTo>
                  <a:lnTo>
                    <a:pt x="182" y="46"/>
                  </a:lnTo>
                  <a:lnTo>
                    <a:pt x="182" y="46"/>
                  </a:lnTo>
                  <a:lnTo>
                    <a:pt x="164" y="36"/>
                  </a:lnTo>
                  <a:lnTo>
                    <a:pt x="156" y="32"/>
                  </a:lnTo>
                  <a:lnTo>
                    <a:pt x="156" y="32"/>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104" y="204"/>
                  </a:lnTo>
                  <a:lnTo>
                    <a:pt x="60" y="230"/>
                  </a:lnTo>
                  <a:lnTo>
                    <a:pt x="58" y="234"/>
                  </a:lnTo>
                  <a:lnTo>
                    <a:pt x="64" y="248"/>
                  </a:lnTo>
                  <a:lnTo>
                    <a:pt x="64" y="248"/>
                  </a:lnTo>
                  <a:lnTo>
                    <a:pt x="64" y="248"/>
                  </a:lnTo>
                  <a:lnTo>
                    <a:pt x="60" y="266"/>
                  </a:lnTo>
                  <a:lnTo>
                    <a:pt x="42" y="264"/>
                  </a:lnTo>
                  <a:lnTo>
                    <a:pt x="38" y="284"/>
                  </a:lnTo>
                  <a:lnTo>
                    <a:pt x="16" y="284"/>
                  </a:lnTo>
                  <a:lnTo>
                    <a:pt x="10" y="292"/>
                  </a:lnTo>
                  <a:lnTo>
                    <a:pt x="10" y="292"/>
                  </a:lnTo>
                  <a:lnTo>
                    <a:pt x="4" y="306"/>
                  </a:lnTo>
                  <a:lnTo>
                    <a:pt x="0" y="356"/>
                  </a:lnTo>
                  <a:lnTo>
                    <a:pt x="4" y="368"/>
                  </a:lnTo>
                  <a:lnTo>
                    <a:pt x="6" y="368"/>
                  </a:lnTo>
                  <a:lnTo>
                    <a:pt x="6" y="380"/>
                  </a:lnTo>
                  <a:lnTo>
                    <a:pt x="16" y="392"/>
                  </a:lnTo>
                  <a:lnTo>
                    <a:pt x="16" y="392"/>
                  </a:lnTo>
                  <a:lnTo>
                    <a:pt x="16" y="402"/>
                  </a:lnTo>
                  <a:lnTo>
                    <a:pt x="42" y="400"/>
                  </a:lnTo>
                  <a:lnTo>
                    <a:pt x="44" y="398"/>
                  </a:lnTo>
                  <a:lnTo>
                    <a:pt x="44" y="398"/>
                  </a:lnTo>
                  <a:lnTo>
                    <a:pt x="44" y="398"/>
                  </a:lnTo>
                  <a:lnTo>
                    <a:pt x="44" y="396"/>
                  </a:lnTo>
                  <a:lnTo>
                    <a:pt x="52" y="388"/>
                  </a:lnTo>
                  <a:lnTo>
                    <a:pt x="36" y="372"/>
                  </a:lnTo>
                  <a:lnTo>
                    <a:pt x="34" y="372"/>
                  </a:lnTo>
                  <a:lnTo>
                    <a:pt x="24" y="364"/>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88"/>
                  </a:lnTo>
                  <a:lnTo>
                    <a:pt x="140" y="290"/>
                  </a:lnTo>
                  <a:lnTo>
                    <a:pt x="146" y="296"/>
                  </a:lnTo>
                  <a:lnTo>
                    <a:pt x="152" y="294"/>
                  </a:lnTo>
                  <a:lnTo>
                    <a:pt x="150" y="282"/>
                  </a:lnTo>
                  <a:lnTo>
                    <a:pt x="168" y="282"/>
                  </a:lnTo>
                  <a:lnTo>
                    <a:pt x="186" y="286"/>
                  </a:lnTo>
                  <a:lnTo>
                    <a:pt x="192" y="274"/>
                  </a:lnTo>
                  <a:lnTo>
                    <a:pt x="194" y="272"/>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64" y="190"/>
                  </a:lnTo>
                  <a:lnTo>
                    <a:pt x="286" y="230"/>
                  </a:lnTo>
                  <a:lnTo>
                    <a:pt x="312" y="226"/>
                  </a:lnTo>
                  <a:lnTo>
                    <a:pt x="318" y="224"/>
                  </a:lnTo>
                  <a:lnTo>
                    <a:pt x="322" y="216"/>
                  </a:lnTo>
                  <a:lnTo>
                    <a:pt x="314" y="208"/>
                  </a:lnTo>
                  <a:lnTo>
                    <a:pt x="312" y="206"/>
                  </a:lnTo>
                  <a:lnTo>
                    <a:pt x="330" y="200"/>
                  </a:lnTo>
                  <a:lnTo>
                    <a:pt x="332" y="198"/>
                  </a:lnTo>
                  <a:lnTo>
                    <a:pt x="332" y="198"/>
                  </a:lnTo>
                  <a:lnTo>
                    <a:pt x="340" y="206"/>
                  </a:lnTo>
                  <a:lnTo>
                    <a:pt x="346" y="202"/>
                  </a:lnTo>
                  <a:lnTo>
                    <a:pt x="346" y="190"/>
                  </a:lnTo>
                  <a:lnTo>
                    <a:pt x="350" y="190"/>
                  </a:lnTo>
                  <a:lnTo>
                    <a:pt x="364" y="190"/>
                  </a:lnTo>
                  <a:lnTo>
                    <a:pt x="364" y="190"/>
                  </a:lnTo>
                  <a:lnTo>
                    <a:pt x="370" y="192"/>
                  </a:lnTo>
                  <a:lnTo>
                    <a:pt x="376" y="194"/>
                  </a:lnTo>
                  <a:lnTo>
                    <a:pt x="382" y="198"/>
                  </a:lnTo>
                  <a:lnTo>
                    <a:pt x="386" y="202"/>
                  </a:lnTo>
                  <a:lnTo>
                    <a:pt x="388" y="206"/>
                  </a:lnTo>
                  <a:lnTo>
                    <a:pt x="392" y="186"/>
                  </a:lnTo>
                  <a:lnTo>
                    <a:pt x="392" y="186"/>
                  </a:lnTo>
                  <a:lnTo>
                    <a:pt x="396" y="184"/>
                  </a:lnTo>
                  <a:lnTo>
                    <a:pt x="400" y="182"/>
                  </a:lnTo>
                  <a:lnTo>
                    <a:pt x="406" y="182"/>
                  </a:lnTo>
                  <a:lnTo>
                    <a:pt x="412" y="184"/>
                  </a:lnTo>
                  <a:lnTo>
                    <a:pt x="414" y="186"/>
                  </a:lnTo>
                  <a:lnTo>
                    <a:pt x="414" y="186"/>
                  </a:lnTo>
                  <a:lnTo>
                    <a:pt x="414" y="188"/>
                  </a:lnTo>
                  <a:lnTo>
                    <a:pt x="414" y="188"/>
                  </a:lnTo>
                  <a:lnTo>
                    <a:pt x="418" y="188"/>
                  </a:lnTo>
                  <a:lnTo>
                    <a:pt x="418" y="188"/>
                  </a:lnTo>
                  <a:lnTo>
                    <a:pt x="432" y="180"/>
                  </a:lnTo>
                  <a:lnTo>
                    <a:pt x="460" y="160"/>
                  </a:lnTo>
                  <a:lnTo>
                    <a:pt x="460" y="160"/>
                  </a:lnTo>
                  <a:lnTo>
                    <a:pt x="460" y="152"/>
                  </a:lnTo>
                  <a:lnTo>
                    <a:pt x="464" y="146"/>
                  </a:lnTo>
                  <a:lnTo>
                    <a:pt x="470" y="140"/>
                  </a:lnTo>
                  <a:lnTo>
                    <a:pt x="476" y="138"/>
                  </a:lnTo>
                  <a:lnTo>
                    <a:pt x="476" y="138"/>
                  </a:lnTo>
                  <a:close/>
                </a:path>
              </a:pathLst>
            </a:custGeom>
            <a:solidFill>
              <a:srgbClr val="C00000"/>
            </a:solidFill>
            <a:ln>
              <a:noFill/>
            </a:ln>
          </p:spPr>
          <p:txBody>
            <a:bodyPr/>
            <a:lstStyle/>
            <a:p>
              <a:endParaRPr lang="zh-CN" altLang="en-US">
                <a:solidFill>
                  <a:schemeClr val="tx1">
                    <a:lumMod val="50000"/>
                    <a:lumOff val="50000"/>
                  </a:schemeClr>
                </a:solidFill>
                <a:ea typeface="宋体" panose="02010600030101010101" pitchFamily="2" charset="-122"/>
              </a:endParaRPr>
            </a:p>
          </p:txBody>
        </p:sp>
        <p:sp>
          <p:nvSpPr>
            <p:cNvPr id="29" name="MH_Other_18"/>
            <p:cNvSpPr>
              <a:spLocks/>
            </p:cNvSpPr>
            <p:nvPr>
              <p:custDataLst>
                <p:tags r:id="rId35"/>
              </p:custDataLst>
            </p:nvPr>
          </p:nvSpPr>
          <p:spPr bwMode="auto">
            <a:xfrm>
              <a:off x="5381250" y="3865991"/>
              <a:ext cx="407963" cy="499054"/>
            </a:xfrm>
            <a:custGeom>
              <a:avLst/>
              <a:gdLst>
                <a:gd name="T0" fmla="*/ 220 w 304"/>
                <a:gd name="T1" fmla="*/ 0 h 414"/>
                <a:gd name="T2" fmla="*/ 206 w 304"/>
                <a:gd name="T3" fmla="*/ 16 h 414"/>
                <a:gd name="T4" fmla="*/ 184 w 304"/>
                <a:gd name="T5" fmla="*/ 32 h 414"/>
                <a:gd name="T6" fmla="*/ 176 w 304"/>
                <a:gd name="T7" fmla="*/ 32 h 414"/>
                <a:gd name="T8" fmla="*/ 174 w 304"/>
                <a:gd name="T9" fmla="*/ 22 h 414"/>
                <a:gd name="T10" fmla="*/ 152 w 304"/>
                <a:gd name="T11" fmla="*/ 24 h 414"/>
                <a:gd name="T12" fmla="*/ 108 w 304"/>
                <a:gd name="T13" fmla="*/ 34 h 414"/>
                <a:gd name="T14" fmla="*/ 72 w 304"/>
                <a:gd name="T15" fmla="*/ 42 h 414"/>
                <a:gd name="T16" fmla="*/ 40 w 304"/>
                <a:gd name="T17" fmla="*/ 56 h 414"/>
                <a:gd name="T18" fmla="*/ 28 w 304"/>
                <a:gd name="T19" fmla="*/ 62 h 414"/>
                <a:gd name="T20" fmla="*/ 16 w 304"/>
                <a:gd name="T21" fmla="*/ 84 h 414"/>
                <a:gd name="T22" fmla="*/ 22 w 304"/>
                <a:gd name="T23" fmla="*/ 92 h 414"/>
                <a:gd name="T24" fmla="*/ 34 w 304"/>
                <a:gd name="T25" fmla="*/ 140 h 414"/>
                <a:gd name="T26" fmla="*/ 32 w 304"/>
                <a:gd name="T27" fmla="*/ 144 h 414"/>
                <a:gd name="T28" fmla="*/ 0 w 304"/>
                <a:gd name="T29" fmla="*/ 200 h 414"/>
                <a:gd name="T30" fmla="*/ 12 w 304"/>
                <a:gd name="T31" fmla="*/ 196 h 414"/>
                <a:gd name="T32" fmla="*/ 18 w 304"/>
                <a:gd name="T33" fmla="*/ 202 h 414"/>
                <a:gd name="T34" fmla="*/ 16 w 304"/>
                <a:gd name="T35" fmla="*/ 226 h 414"/>
                <a:gd name="T36" fmla="*/ 24 w 304"/>
                <a:gd name="T37" fmla="*/ 262 h 414"/>
                <a:gd name="T38" fmla="*/ 40 w 304"/>
                <a:gd name="T39" fmla="*/ 280 h 414"/>
                <a:gd name="T40" fmla="*/ 42 w 304"/>
                <a:gd name="T41" fmla="*/ 304 h 414"/>
                <a:gd name="T42" fmla="*/ 44 w 304"/>
                <a:gd name="T43" fmla="*/ 320 h 414"/>
                <a:gd name="T44" fmla="*/ 44 w 304"/>
                <a:gd name="T45" fmla="*/ 362 h 414"/>
                <a:gd name="T46" fmla="*/ 52 w 304"/>
                <a:gd name="T47" fmla="*/ 362 h 414"/>
                <a:gd name="T48" fmla="*/ 72 w 304"/>
                <a:gd name="T49" fmla="*/ 352 h 414"/>
                <a:gd name="T50" fmla="*/ 84 w 304"/>
                <a:gd name="T51" fmla="*/ 356 h 414"/>
                <a:gd name="T52" fmla="*/ 86 w 304"/>
                <a:gd name="T53" fmla="*/ 366 h 414"/>
                <a:gd name="T54" fmla="*/ 56 w 304"/>
                <a:gd name="T55" fmla="*/ 406 h 414"/>
                <a:gd name="T56" fmla="*/ 72 w 304"/>
                <a:gd name="T57" fmla="*/ 408 h 414"/>
                <a:gd name="T58" fmla="*/ 80 w 304"/>
                <a:gd name="T59" fmla="*/ 406 h 414"/>
                <a:gd name="T60" fmla="*/ 120 w 304"/>
                <a:gd name="T61" fmla="*/ 390 h 414"/>
                <a:gd name="T62" fmla="*/ 142 w 304"/>
                <a:gd name="T63" fmla="*/ 394 h 414"/>
                <a:gd name="T64" fmla="*/ 154 w 304"/>
                <a:gd name="T65" fmla="*/ 390 h 414"/>
                <a:gd name="T66" fmla="*/ 152 w 304"/>
                <a:gd name="T67" fmla="*/ 384 h 414"/>
                <a:gd name="T68" fmla="*/ 150 w 304"/>
                <a:gd name="T69" fmla="*/ 366 h 414"/>
                <a:gd name="T70" fmla="*/ 150 w 304"/>
                <a:gd name="T71" fmla="*/ 358 h 414"/>
                <a:gd name="T72" fmla="*/ 162 w 304"/>
                <a:gd name="T73" fmla="*/ 336 h 414"/>
                <a:gd name="T74" fmla="*/ 162 w 304"/>
                <a:gd name="T75" fmla="*/ 334 h 414"/>
                <a:gd name="T76" fmla="*/ 164 w 304"/>
                <a:gd name="T77" fmla="*/ 324 h 414"/>
                <a:gd name="T78" fmla="*/ 164 w 304"/>
                <a:gd name="T79" fmla="*/ 316 h 414"/>
                <a:gd name="T80" fmla="*/ 178 w 304"/>
                <a:gd name="T81" fmla="*/ 298 h 414"/>
                <a:gd name="T82" fmla="*/ 186 w 304"/>
                <a:gd name="T83" fmla="*/ 278 h 414"/>
                <a:gd name="T84" fmla="*/ 190 w 304"/>
                <a:gd name="T85" fmla="*/ 270 h 414"/>
                <a:gd name="T86" fmla="*/ 206 w 304"/>
                <a:gd name="T87" fmla="*/ 256 h 414"/>
                <a:gd name="T88" fmla="*/ 194 w 304"/>
                <a:gd name="T89" fmla="*/ 242 h 414"/>
                <a:gd name="T90" fmla="*/ 194 w 304"/>
                <a:gd name="T91" fmla="*/ 228 h 414"/>
                <a:gd name="T92" fmla="*/ 224 w 304"/>
                <a:gd name="T93" fmla="*/ 200 h 414"/>
                <a:gd name="T94" fmla="*/ 222 w 304"/>
                <a:gd name="T95" fmla="*/ 192 h 414"/>
                <a:gd name="T96" fmla="*/ 220 w 304"/>
                <a:gd name="T97" fmla="*/ 170 h 414"/>
                <a:gd name="T98" fmla="*/ 230 w 304"/>
                <a:gd name="T99" fmla="*/ 146 h 414"/>
                <a:gd name="T100" fmla="*/ 250 w 304"/>
                <a:gd name="T101" fmla="*/ 136 h 414"/>
                <a:gd name="T102" fmla="*/ 272 w 304"/>
                <a:gd name="T103" fmla="*/ 140 h 414"/>
                <a:gd name="T104" fmla="*/ 284 w 304"/>
                <a:gd name="T105" fmla="*/ 128 h 414"/>
                <a:gd name="T106" fmla="*/ 296 w 304"/>
                <a:gd name="T107" fmla="*/ 108 h 414"/>
                <a:gd name="T108" fmla="*/ 300 w 304"/>
                <a:gd name="T109" fmla="*/ 102 h 414"/>
                <a:gd name="T110" fmla="*/ 296 w 304"/>
                <a:gd name="T111" fmla="*/ 84 h 414"/>
                <a:gd name="T112" fmla="*/ 276 w 304"/>
                <a:gd name="T113" fmla="*/ 52 h 414"/>
                <a:gd name="T114" fmla="*/ 274 w 304"/>
                <a:gd name="T115" fmla="*/ 40 h 414"/>
                <a:gd name="T116" fmla="*/ 264 w 304"/>
                <a:gd name="T117" fmla="*/ 2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04" h="414">
                  <a:moveTo>
                    <a:pt x="240" y="16"/>
                  </a:moveTo>
                  <a:lnTo>
                    <a:pt x="238" y="16"/>
                  </a:lnTo>
                  <a:lnTo>
                    <a:pt x="220" y="0"/>
                  </a:lnTo>
                  <a:lnTo>
                    <a:pt x="212" y="6"/>
                  </a:lnTo>
                  <a:lnTo>
                    <a:pt x="212" y="6"/>
                  </a:lnTo>
                  <a:lnTo>
                    <a:pt x="206" y="16"/>
                  </a:lnTo>
                  <a:lnTo>
                    <a:pt x="200" y="24"/>
                  </a:lnTo>
                  <a:lnTo>
                    <a:pt x="192" y="28"/>
                  </a:lnTo>
                  <a:lnTo>
                    <a:pt x="184" y="32"/>
                  </a:lnTo>
                  <a:lnTo>
                    <a:pt x="184" y="32"/>
                  </a:lnTo>
                  <a:lnTo>
                    <a:pt x="180" y="34"/>
                  </a:lnTo>
                  <a:lnTo>
                    <a:pt x="176" y="32"/>
                  </a:lnTo>
                  <a:lnTo>
                    <a:pt x="176" y="32"/>
                  </a:lnTo>
                  <a:lnTo>
                    <a:pt x="174" y="28"/>
                  </a:lnTo>
                  <a:lnTo>
                    <a:pt x="174" y="22"/>
                  </a:lnTo>
                  <a:lnTo>
                    <a:pt x="180" y="4"/>
                  </a:lnTo>
                  <a:lnTo>
                    <a:pt x="152" y="22"/>
                  </a:lnTo>
                  <a:lnTo>
                    <a:pt x="152" y="24"/>
                  </a:lnTo>
                  <a:lnTo>
                    <a:pt x="152" y="24"/>
                  </a:lnTo>
                  <a:lnTo>
                    <a:pt x="128" y="24"/>
                  </a:lnTo>
                  <a:lnTo>
                    <a:pt x="108" y="34"/>
                  </a:lnTo>
                  <a:lnTo>
                    <a:pt x="108" y="36"/>
                  </a:lnTo>
                  <a:lnTo>
                    <a:pt x="84" y="36"/>
                  </a:lnTo>
                  <a:lnTo>
                    <a:pt x="72" y="42"/>
                  </a:lnTo>
                  <a:lnTo>
                    <a:pt x="68" y="54"/>
                  </a:lnTo>
                  <a:lnTo>
                    <a:pt x="66" y="56"/>
                  </a:lnTo>
                  <a:lnTo>
                    <a:pt x="40" y="56"/>
                  </a:lnTo>
                  <a:lnTo>
                    <a:pt x="40" y="56"/>
                  </a:lnTo>
                  <a:lnTo>
                    <a:pt x="34" y="56"/>
                  </a:lnTo>
                  <a:lnTo>
                    <a:pt x="28" y="62"/>
                  </a:lnTo>
                  <a:lnTo>
                    <a:pt x="8" y="80"/>
                  </a:lnTo>
                  <a:lnTo>
                    <a:pt x="8" y="80"/>
                  </a:lnTo>
                  <a:lnTo>
                    <a:pt x="16" y="84"/>
                  </a:lnTo>
                  <a:lnTo>
                    <a:pt x="20" y="88"/>
                  </a:lnTo>
                  <a:lnTo>
                    <a:pt x="22" y="94"/>
                  </a:lnTo>
                  <a:lnTo>
                    <a:pt x="22" y="92"/>
                  </a:lnTo>
                  <a:lnTo>
                    <a:pt x="34" y="138"/>
                  </a:lnTo>
                  <a:lnTo>
                    <a:pt x="34" y="138"/>
                  </a:lnTo>
                  <a:lnTo>
                    <a:pt x="34" y="140"/>
                  </a:lnTo>
                  <a:lnTo>
                    <a:pt x="34" y="144"/>
                  </a:lnTo>
                  <a:lnTo>
                    <a:pt x="34" y="144"/>
                  </a:lnTo>
                  <a:lnTo>
                    <a:pt x="32" y="144"/>
                  </a:lnTo>
                  <a:lnTo>
                    <a:pt x="32" y="144"/>
                  </a:lnTo>
                  <a:lnTo>
                    <a:pt x="0" y="188"/>
                  </a:lnTo>
                  <a:lnTo>
                    <a:pt x="0" y="200"/>
                  </a:lnTo>
                  <a:lnTo>
                    <a:pt x="0" y="200"/>
                  </a:lnTo>
                  <a:lnTo>
                    <a:pt x="8" y="196"/>
                  </a:lnTo>
                  <a:lnTo>
                    <a:pt x="12" y="196"/>
                  </a:lnTo>
                  <a:lnTo>
                    <a:pt x="12" y="196"/>
                  </a:lnTo>
                  <a:lnTo>
                    <a:pt x="16" y="198"/>
                  </a:lnTo>
                  <a:lnTo>
                    <a:pt x="18" y="202"/>
                  </a:lnTo>
                  <a:lnTo>
                    <a:pt x="16" y="214"/>
                  </a:lnTo>
                  <a:lnTo>
                    <a:pt x="16" y="214"/>
                  </a:lnTo>
                  <a:lnTo>
                    <a:pt x="16" y="226"/>
                  </a:lnTo>
                  <a:lnTo>
                    <a:pt x="18" y="238"/>
                  </a:lnTo>
                  <a:lnTo>
                    <a:pt x="20" y="250"/>
                  </a:lnTo>
                  <a:lnTo>
                    <a:pt x="24" y="262"/>
                  </a:lnTo>
                  <a:lnTo>
                    <a:pt x="36" y="274"/>
                  </a:lnTo>
                  <a:lnTo>
                    <a:pt x="36" y="274"/>
                  </a:lnTo>
                  <a:lnTo>
                    <a:pt x="40" y="280"/>
                  </a:lnTo>
                  <a:lnTo>
                    <a:pt x="40" y="286"/>
                  </a:lnTo>
                  <a:lnTo>
                    <a:pt x="36" y="294"/>
                  </a:lnTo>
                  <a:lnTo>
                    <a:pt x="42" y="304"/>
                  </a:lnTo>
                  <a:lnTo>
                    <a:pt x="42" y="304"/>
                  </a:lnTo>
                  <a:lnTo>
                    <a:pt x="44" y="310"/>
                  </a:lnTo>
                  <a:lnTo>
                    <a:pt x="44" y="320"/>
                  </a:lnTo>
                  <a:lnTo>
                    <a:pt x="40" y="330"/>
                  </a:lnTo>
                  <a:lnTo>
                    <a:pt x="34" y="344"/>
                  </a:lnTo>
                  <a:lnTo>
                    <a:pt x="44" y="362"/>
                  </a:lnTo>
                  <a:lnTo>
                    <a:pt x="46" y="366"/>
                  </a:lnTo>
                  <a:lnTo>
                    <a:pt x="52" y="362"/>
                  </a:lnTo>
                  <a:lnTo>
                    <a:pt x="52" y="362"/>
                  </a:lnTo>
                  <a:lnTo>
                    <a:pt x="60" y="356"/>
                  </a:lnTo>
                  <a:lnTo>
                    <a:pt x="66" y="352"/>
                  </a:lnTo>
                  <a:lnTo>
                    <a:pt x="72" y="352"/>
                  </a:lnTo>
                  <a:lnTo>
                    <a:pt x="78" y="352"/>
                  </a:lnTo>
                  <a:lnTo>
                    <a:pt x="78" y="352"/>
                  </a:lnTo>
                  <a:lnTo>
                    <a:pt x="84" y="356"/>
                  </a:lnTo>
                  <a:lnTo>
                    <a:pt x="86" y="362"/>
                  </a:lnTo>
                  <a:lnTo>
                    <a:pt x="86" y="362"/>
                  </a:lnTo>
                  <a:lnTo>
                    <a:pt x="86" y="366"/>
                  </a:lnTo>
                  <a:lnTo>
                    <a:pt x="82" y="374"/>
                  </a:lnTo>
                  <a:lnTo>
                    <a:pt x="66" y="392"/>
                  </a:lnTo>
                  <a:lnTo>
                    <a:pt x="56" y="406"/>
                  </a:lnTo>
                  <a:lnTo>
                    <a:pt x="60" y="414"/>
                  </a:lnTo>
                  <a:lnTo>
                    <a:pt x="60" y="414"/>
                  </a:lnTo>
                  <a:lnTo>
                    <a:pt x="72" y="408"/>
                  </a:lnTo>
                  <a:lnTo>
                    <a:pt x="76" y="406"/>
                  </a:lnTo>
                  <a:lnTo>
                    <a:pt x="80" y="406"/>
                  </a:lnTo>
                  <a:lnTo>
                    <a:pt x="80" y="406"/>
                  </a:lnTo>
                  <a:lnTo>
                    <a:pt x="94" y="402"/>
                  </a:lnTo>
                  <a:lnTo>
                    <a:pt x="120" y="390"/>
                  </a:lnTo>
                  <a:lnTo>
                    <a:pt x="120" y="390"/>
                  </a:lnTo>
                  <a:lnTo>
                    <a:pt x="126" y="388"/>
                  </a:lnTo>
                  <a:lnTo>
                    <a:pt x="134" y="390"/>
                  </a:lnTo>
                  <a:lnTo>
                    <a:pt x="142" y="394"/>
                  </a:lnTo>
                  <a:lnTo>
                    <a:pt x="150" y="402"/>
                  </a:lnTo>
                  <a:lnTo>
                    <a:pt x="154" y="400"/>
                  </a:lnTo>
                  <a:lnTo>
                    <a:pt x="154" y="390"/>
                  </a:lnTo>
                  <a:lnTo>
                    <a:pt x="152" y="388"/>
                  </a:lnTo>
                  <a:lnTo>
                    <a:pt x="152" y="388"/>
                  </a:lnTo>
                  <a:lnTo>
                    <a:pt x="152" y="384"/>
                  </a:lnTo>
                  <a:lnTo>
                    <a:pt x="154" y="380"/>
                  </a:lnTo>
                  <a:lnTo>
                    <a:pt x="150" y="366"/>
                  </a:lnTo>
                  <a:lnTo>
                    <a:pt x="150" y="366"/>
                  </a:lnTo>
                  <a:lnTo>
                    <a:pt x="150" y="362"/>
                  </a:lnTo>
                  <a:lnTo>
                    <a:pt x="150" y="358"/>
                  </a:lnTo>
                  <a:lnTo>
                    <a:pt x="150" y="358"/>
                  </a:lnTo>
                  <a:lnTo>
                    <a:pt x="158" y="352"/>
                  </a:lnTo>
                  <a:lnTo>
                    <a:pt x="166" y="346"/>
                  </a:lnTo>
                  <a:lnTo>
                    <a:pt x="162" y="336"/>
                  </a:lnTo>
                  <a:lnTo>
                    <a:pt x="162" y="336"/>
                  </a:lnTo>
                  <a:lnTo>
                    <a:pt x="162" y="336"/>
                  </a:lnTo>
                  <a:lnTo>
                    <a:pt x="162" y="334"/>
                  </a:lnTo>
                  <a:lnTo>
                    <a:pt x="162" y="334"/>
                  </a:lnTo>
                  <a:lnTo>
                    <a:pt x="166" y="328"/>
                  </a:lnTo>
                  <a:lnTo>
                    <a:pt x="164" y="324"/>
                  </a:lnTo>
                  <a:lnTo>
                    <a:pt x="164" y="324"/>
                  </a:lnTo>
                  <a:lnTo>
                    <a:pt x="164" y="320"/>
                  </a:lnTo>
                  <a:lnTo>
                    <a:pt x="164" y="316"/>
                  </a:lnTo>
                  <a:lnTo>
                    <a:pt x="170" y="308"/>
                  </a:lnTo>
                  <a:lnTo>
                    <a:pt x="180" y="300"/>
                  </a:lnTo>
                  <a:lnTo>
                    <a:pt x="178" y="298"/>
                  </a:lnTo>
                  <a:lnTo>
                    <a:pt x="176" y="296"/>
                  </a:lnTo>
                  <a:lnTo>
                    <a:pt x="186" y="292"/>
                  </a:lnTo>
                  <a:lnTo>
                    <a:pt x="186" y="278"/>
                  </a:lnTo>
                  <a:lnTo>
                    <a:pt x="186" y="278"/>
                  </a:lnTo>
                  <a:lnTo>
                    <a:pt x="186" y="274"/>
                  </a:lnTo>
                  <a:lnTo>
                    <a:pt x="190" y="270"/>
                  </a:lnTo>
                  <a:lnTo>
                    <a:pt x="194" y="266"/>
                  </a:lnTo>
                  <a:lnTo>
                    <a:pt x="200" y="260"/>
                  </a:lnTo>
                  <a:lnTo>
                    <a:pt x="206" y="256"/>
                  </a:lnTo>
                  <a:lnTo>
                    <a:pt x="206" y="256"/>
                  </a:lnTo>
                  <a:lnTo>
                    <a:pt x="194" y="242"/>
                  </a:lnTo>
                  <a:lnTo>
                    <a:pt x="194" y="242"/>
                  </a:lnTo>
                  <a:lnTo>
                    <a:pt x="192" y="238"/>
                  </a:lnTo>
                  <a:lnTo>
                    <a:pt x="192" y="232"/>
                  </a:lnTo>
                  <a:lnTo>
                    <a:pt x="194" y="228"/>
                  </a:lnTo>
                  <a:lnTo>
                    <a:pt x="198" y="222"/>
                  </a:lnTo>
                  <a:lnTo>
                    <a:pt x="198" y="220"/>
                  </a:lnTo>
                  <a:lnTo>
                    <a:pt x="224" y="200"/>
                  </a:lnTo>
                  <a:lnTo>
                    <a:pt x="224" y="194"/>
                  </a:lnTo>
                  <a:lnTo>
                    <a:pt x="224" y="194"/>
                  </a:lnTo>
                  <a:lnTo>
                    <a:pt x="222" y="192"/>
                  </a:lnTo>
                  <a:lnTo>
                    <a:pt x="220" y="186"/>
                  </a:lnTo>
                  <a:lnTo>
                    <a:pt x="220" y="178"/>
                  </a:lnTo>
                  <a:lnTo>
                    <a:pt x="220" y="170"/>
                  </a:lnTo>
                  <a:lnTo>
                    <a:pt x="220" y="170"/>
                  </a:lnTo>
                  <a:lnTo>
                    <a:pt x="224" y="156"/>
                  </a:lnTo>
                  <a:lnTo>
                    <a:pt x="230" y="146"/>
                  </a:lnTo>
                  <a:lnTo>
                    <a:pt x="238" y="138"/>
                  </a:lnTo>
                  <a:lnTo>
                    <a:pt x="250" y="136"/>
                  </a:lnTo>
                  <a:lnTo>
                    <a:pt x="250" y="136"/>
                  </a:lnTo>
                  <a:lnTo>
                    <a:pt x="252" y="136"/>
                  </a:lnTo>
                  <a:lnTo>
                    <a:pt x="262" y="140"/>
                  </a:lnTo>
                  <a:lnTo>
                    <a:pt x="272" y="140"/>
                  </a:lnTo>
                  <a:lnTo>
                    <a:pt x="284" y="128"/>
                  </a:lnTo>
                  <a:lnTo>
                    <a:pt x="284" y="128"/>
                  </a:lnTo>
                  <a:lnTo>
                    <a:pt x="284" y="128"/>
                  </a:lnTo>
                  <a:lnTo>
                    <a:pt x="284" y="128"/>
                  </a:lnTo>
                  <a:lnTo>
                    <a:pt x="296" y="120"/>
                  </a:lnTo>
                  <a:lnTo>
                    <a:pt x="296" y="108"/>
                  </a:lnTo>
                  <a:lnTo>
                    <a:pt x="296" y="106"/>
                  </a:lnTo>
                  <a:lnTo>
                    <a:pt x="296" y="104"/>
                  </a:lnTo>
                  <a:lnTo>
                    <a:pt x="300" y="102"/>
                  </a:lnTo>
                  <a:lnTo>
                    <a:pt x="304" y="98"/>
                  </a:lnTo>
                  <a:lnTo>
                    <a:pt x="304" y="96"/>
                  </a:lnTo>
                  <a:lnTo>
                    <a:pt x="296" y="84"/>
                  </a:lnTo>
                  <a:lnTo>
                    <a:pt x="296" y="84"/>
                  </a:lnTo>
                  <a:lnTo>
                    <a:pt x="286" y="68"/>
                  </a:lnTo>
                  <a:lnTo>
                    <a:pt x="276" y="52"/>
                  </a:lnTo>
                  <a:lnTo>
                    <a:pt x="276" y="52"/>
                  </a:lnTo>
                  <a:lnTo>
                    <a:pt x="274" y="46"/>
                  </a:lnTo>
                  <a:lnTo>
                    <a:pt x="274" y="40"/>
                  </a:lnTo>
                  <a:lnTo>
                    <a:pt x="276" y="34"/>
                  </a:lnTo>
                  <a:lnTo>
                    <a:pt x="280" y="28"/>
                  </a:lnTo>
                  <a:lnTo>
                    <a:pt x="264" y="20"/>
                  </a:lnTo>
                  <a:lnTo>
                    <a:pt x="240" y="16"/>
                  </a:lnTo>
                  <a:close/>
                </a:path>
              </a:pathLst>
            </a:custGeom>
            <a:solidFill>
              <a:schemeClr val="accent2"/>
            </a:solidFill>
            <a:ln>
              <a:noFill/>
            </a:ln>
          </p:spPr>
          <p:txBody>
            <a:bodyPr/>
            <a:lstStyle/>
            <a:p>
              <a:pPr eaLnBrk="1" fontAlgn="auto" hangingPunct="1">
                <a:spcBef>
                  <a:spcPts val="0"/>
                </a:spcBef>
                <a:spcAft>
                  <a:spcPts val="0"/>
                </a:spcAft>
                <a:defRPr/>
              </a:pPr>
              <a:endParaRPr lang="zh-CN" altLang="en-US" sz="1400">
                <a:solidFill>
                  <a:schemeClr val="tx1">
                    <a:lumMod val="50000"/>
                    <a:lumOff val="50000"/>
                  </a:schemeClr>
                </a:solidFill>
                <a:latin typeface="+mn-lt"/>
                <a:ea typeface="+mn-ea"/>
              </a:endParaRPr>
            </a:p>
          </p:txBody>
        </p:sp>
        <p:sp>
          <p:nvSpPr>
            <p:cNvPr id="30" name="MH_Other_19"/>
            <p:cNvSpPr>
              <a:spLocks/>
            </p:cNvSpPr>
            <p:nvPr>
              <p:custDataLst>
                <p:tags r:id="rId36"/>
              </p:custDataLst>
            </p:nvPr>
          </p:nvSpPr>
          <p:spPr bwMode="auto">
            <a:xfrm>
              <a:off x="5593077" y="3998509"/>
              <a:ext cx="378151" cy="415879"/>
            </a:xfrm>
            <a:custGeom>
              <a:avLst/>
              <a:gdLst>
                <a:gd name="T0" fmla="*/ 132 w 282"/>
                <a:gd name="T1" fmla="*/ 24 h 344"/>
                <a:gd name="T2" fmla="*/ 118 w 282"/>
                <a:gd name="T3" fmla="*/ 40 h 344"/>
                <a:gd name="T4" fmla="*/ 92 w 282"/>
                <a:gd name="T5" fmla="*/ 34 h 344"/>
                <a:gd name="T6" fmla="*/ 78 w 282"/>
                <a:gd name="T7" fmla="*/ 42 h 344"/>
                <a:gd name="T8" fmla="*/ 70 w 282"/>
                <a:gd name="T9" fmla="*/ 74 h 344"/>
                <a:gd name="T10" fmla="*/ 74 w 282"/>
                <a:gd name="T11" fmla="*/ 92 h 344"/>
                <a:gd name="T12" fmla="*/ 46 w 282"/>
                <a:gd name="T13" fmla="*/ 116 h 344"/>
                <a:gd name="T14" fmla="*/ 48 w 282"/>
                <a:gd name="T15" fmla="*/ 134 h 344"/>
                <a:gd name="T16" fmla="*/ 56 w 282"/>
                <a:gd name="T17" fmla="*/ 142 h 344"/>
                <a:gd name="T18" fmla="*/ 56 w 282"/>
                <a:gd name="T19" fmla="*/ 148 h 344"/>
                <a:gd name="T20" fmla="*/ 36 w 282"/>
                <a:gd name="T21" fmla="*/ 166 h 344"/>
                <a:gd name="T22" fmla="*/ 36 w 282"/>
                <a:gd name="T23" fmla="*/ 186 h 344"/>
                <a:gd name="T24" fmla="*/ 30 w 282"/>
                <a:gd name="T25" fmla="*/ 190 h 344"/>
                <a:gd name="T26" fmla="*/ 14 w 282"/>
                <a:gd name="T27" fmla="*/ 208 h 344"/>
                <a:gd name="T28" fmla="*/ 16 w 282"/>
                <a:gd name="T29" fmla="*/ 216 h 344"/>
                <a:gd name="T30" fmla="*/ 16 w 282"/>
                <a:gd name="T31" fmla="*/ 236 h 344"/>
                <a:gd name="T32" fmla="*/ 6 w 282"/>
                <a:gd name="T33" fmla="*/ 250 h 344"/>
                <a:gd name="T34" fmla="*/ 0 w 282"/>
                <a:gd name="T35" fmla="*/ 254 h 344"/>
                <a:gd name="T36" fmla="*/ 6 w 282"/>
                <a:gd name="T37" fmla="*/ 272 h 344"/>
                <a:gd name="T38" fmla="*/ 52 w 282"/>
                <a:gd name="T39" fmla="*/ 272 h 344"/>
                <a:gd name="T40" fmla="*/ 70 w 282"/>
                <a:gd name="T41" fmla="*/ 292 h 344"/>
                <a:gd name="T42" fmla="*/ 102 w 282"/>
                <a:gd name="T43" fmla="*/ 342 h 344"/>
                <a:gd name="T44" fmla="*/ 132 w 282"/>
                <a:gd name="T45" fmla="*/ 340 h 344"/>
                <a:gd name="T46" fmla="*/ 152 w 282"/>
                <a:gd name="T47" fmla="*/ 290 h 344"/>
                <a:gd name="T48" fmla="*/ 172 w 282"/>
                <a:gd name="T49" fmla="*/ 292 h 344"/>
                <a:gd name="T50" fmla="*/ 170 w 282"/>
                <a:gd name="T51" fmla="*/ 276 h 344"/>
                <a:gd name="T52" fmla="*/ 194 w 282"/>
                <a:gd name="T53" fmla="*/ 276 h 344"/>
                <a:gd name="T54" fmla="*/ 208 w 282"/>
                <a:gd name="T55" fmla="*/ 256 h 344"/>
                <a:gd name="T56" fmla="*/ 222 w 282"/>
                <a:gd name="T57" fmla="*/ 226 h 344"/>
                <a:gd name="T58" fmla="*/ 218 w 282"/>
                <a:gd name="T59" fmla="*/ 208 h 344"/>
                <a:gd name="T60" fmla="*/ 236 w 282"/>
                <a:gd name="T61" fmla="*/ 194 h 344"/>
                <a:gd name="T62" fmla="*/ 238 w 282"/>
                <a:gd name="T63" fmla="*/ 182 h 344"/>
                <a:gd name="T64" fmla="*/ 244 w 282"/>
                <a:gd name="T65" fmla="*/ 172 h 344"/>
                <a:gd name="T66" fmla="*/ 238 w 282"/>
                <a:gd name="T67" fmla="*/ 154 h 344"/>
                <a:gd name="T68" fmla="*/ 262 w 282"/>
                <a:gd name="T69" fmla="*/ 134 h 344"/>
                <a:gd name="T70" fmla="*/ 234 w 282"/>
                <a:gd name="T71" fmla="*/ 112 h 344"/>
                <a:gd name="T72" fmla="*/ 242 w 282"/>
                <a:gd name="T73" fmla="*/ 108 h 344"/>
                <a:gd name="T74" fmla="*/ 266 w 282"/>
                <a:gd name="T75" fmla="*/ 96 h 344"/>
                <a:gd name="T76" fmla="*/ 282 w 282"/>
                <a:gd name="T77" fmla="*/ 74 h 344"/>
                <a:gd name="T78" fmla="*/ 270 w 282"/>
                <a:gd name="T79" fmla="*/ 66 h 344"/>
                <a:gd name="T80" fmla="*/ 270 w 282"/>
                <a:gd name="T81" fmla="*/ 58 h 344"/>
                <a:gd name="T82" fmla="*/ 266 w 282"/>
                <a:gd name="T83" fmla="*/ 58 h 344"/>
                <a:gd name="T84" fmla="*/ 256 w 282"/>
                <a:gd name="T85" fmla="*/ 64 h 344"/>
                <a:gd name="T86" fmla="*/ 234 w 282"/>
                <a:gd name="T87" fmla="*/ 54 h 344"/>
                <a:gd name="T88" fmla="*/ 226 w 282"/>
                <a:gd name="T89" fmla="*/ 42 h 344"/>
                <a:gd name="T90" fmla="*/ 222 w 282"/>
                <a:gd name="T91" fmla="*/ 50 h 344"/>
                <a:gd name="T92" fmla="*/ 208 w 282"/>
                <a:gd name="T93" fmla="*/ 60 h 344"/>
                <a:gd name="T94" fmla="*/ 186 w 282"/>
                <a:gd name="T95" fmla="*/ 60 h 344"/>
                <a:gd name="T96" fmla="*/ 178 w 282"/>
                <a:gd name="T97" fmla="*/ 54 h 344"/>
                <a:gd name="T98" fmla="*/ 170 w 282"/>
                <a:gd name="T99" fmla="*/ 30 h 344"/>
                <a:gd name="T100" fmla="*/ 160 w 282"/>
                <a:gd name="T101" fmla="*/ 2 h 344"/>
                <a:gd name="T102" fmla="*/ 146 w 282"/>
                <a:gd name="T103" fmla="*/ 0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2" h="344">
                  <a:moveTo>
                    <a:pt x="146" y="14"/>
                  </a:moveTo>
                  <a:lnTo>
                    <a:pt x="146" y="14"/>
                  </a:lnTo>
                  <a:lnTo>
                    <a:pt x="132" y="24"/>
                  </a:lnTo>
                  <a:lnTo>
                    <a:pt x="120" y="38"/>
                  </a:lnTo>
                  <a:lnTo>
                    <a:pt x="118" y="38"/>
                  </a:lnTo>
                  <a:lnTo>
                    <a:pt x="118" y="40"/>
                  </a:lnTo>
                  <a:lnTo>
                    <a:pt x="102" y="40"/>
                  </a:lnTo>
                  <a:lnTo>
                    <a:pt x="102" y="40"/>
                  </a:lnTo>
                  <a:lnTo>
                    <a:pt x="92" y="34"/>
                  </a:lnTo>
                  <a:lnTo>
                    <a:pt x="92" y="34"/>
                  </a:lnTo>
                  <a:lnTo>
                    <a:pt x="84" y="38"/>
                  </a:lnTo>
                  <a:lnTo>
                    <a:pt x="78" y="42"/>
                  </a:lnTo>
                  <a:lnTo>
                    <a:pt x="74" y="50"/>
                  </a:lnTo>
                  <a:lnTo>
                    <a:pt x="70" y="60"/>
                  </a:lnTo>
                  <a:lnTo>
                    <a:pt x="70" y="74"/>
                  </a:lnTo>
                  <a:lnTo>
                    <a:pt x="80" y="66"/>
                  </a:lnTo>
                  <a:lnTo>
                    <a:pt x="74" y="92"/>
                  </a:lnTo>
                  <a:lnTo>
                    <a:pt x="74" y="92"/>
                  </a:lnTo>
                  <a:lnTo>
                    <a:pt x="74" y="94"/>
                  </a:lnTo>
                  <a:lnTo>
                    <a:pt x="46" y="116"/>
                  </a:lnTo>
                  <a:lnTo>
                    <a:pt x="46" y="116"/>
                  </a:lnTo>
                  <a:lnTo>
                    <a:pt x="42" y="124"/>
                  </a:lnTo>
                  <a:lnTo>
                    <a:pt x="42" y="128"/>
                  </a:lnTo>
                  <a:lnTo>
                    <a:pt x="48" y="134"/>
                  </a:lnTo>
                  <a:lnTo>
                    <a:pt x="48" y="134"/>
                  </a:lnTo>
                  <a:lnTo>
                    <a:pt x="54" y="140"/>
                  </a:lnTo>
                  <a:lnTo>
                    <a:pt x="56" y="142"/>
                  </a:lnTo>
                  <a:lnTo>
                    <a:pt x="56" y="146"/>
                  </a:lnTo>
                  <a:lnTo>
                    <a:pt x="56" y="146"/>
                  </a:lnTo>
                  <a:lnTo>
                    <a:pt x="56" y="148"/>
                  </a:lnTo>
                  <a:lnTo>
                    <a:pt x="54" y="152"/>
                  </a:lnTo>
                  <a:lnTo>
                    <a:pt x="36" y="166"/>
                  </a:lnTo>
                  <a:lnTo>
                    <a:pt x="36" y="166"/>
                  </a:lnTo>
                  <a:lnTo>
                    <a:pt x="38" y="174"/>
                  </a:lnTo>
                  <a:lnTo>
                    <a:pt x="36" y="184"/>
                  </a:lnTo>
                  <a:lnTo>
                    <a:pt x="36" y="186"/>
                  </a:lnTo>
                  <a:lnTo>
                    <a:pt x="36" y="186"/>
                  </a:lnTo>
                  <a:lnTo>
                    <a:pt x="30" y="190"/>
                  </a:lnTo>
                  <a:lnTo>
                    <a:pt x="30" y="190"/>
                  </a:lnTo>
                  <a:lnTo>
                    <a:pt x="28" y="194"/>
                  </a:lnTo>
                  <a:lnTo>
                    <a:pt x="24" y="200"/>
                  </a:lnTo>
                  <a:lnTo>
                    <a:pt x="14" y="208"/>
                  </a:lnTo>
                  <a:lnTo>
                    <a:pt x="14" y="210"/>
                  </a:lnTo>
                  <a:lnTo>
                    <a:pt x="14" y="210"/>
                  </a:lnTo>
                  <a:lnTo>
                    <a:pt x="16" y="216"/>
                  </a:lnTo>
                  <a:lnTo>
                    <a:pt x="14" y="226"/>
                  </a:lnTo>
                  <a:lnTo>
                    <a:pt x="14" y="226"/>
                  </a:lnTo>
                  <a:lnTo>
                    <a:pt x="16" y="236"/>
                  </a:lnTo>
                  <a:lnTo>
                    <a:pt x="16" y="238"/>
                  </a:lnTo>
                  <a:lnTo>
                    <a:pt x="14" y="242"/>
                  </a:lnTo>
                  <a:lnTo>
                    <a:pt x="6" y="250"/>
                  </a:lnTo>
                  <a:lnTo>
                    <a:pt x="4" y="250"/>
                  </a:lnTo>
                  <a:lnTo>
                    <a:pt x="0" y="252"/>
                  </a:lnTo>
                  <a:lnTo>
                    <a:pt x="0" y="254"/>
                  </a:lnTo>
                  <a:lnTo>
                    <a:pt x="6" y="272"/>
                  </a:lnTo>
                  <a:lnTo>
                    <a:pt x="6" y="272"/>
                  </a:lnTo>
                  <a:lnTo>
                    <a:pt x="6" y="272"/>
                  </a:lnTo>
                  <a:lnTo>
                    <a:pt x="28" y="272"/>
                  </a:lnTo>
                  <a:lnTo>
                    <a:pt x="50" y="272"/>
                  </a:lnTo>
                  <a:lnTo>
                    <a:pt x="52" y="272"/>
                  </a:lnTo>
                  <a:lnTo>
                    <a:pt x="52" y="274"/>
                  </a:lnTo>
                  <a:lnTo>
                    <a:pt x="70" y="290"/>
                  </a:lnTo>
                  <a:lnTo>
                    <a:pt x="70" y="292"/>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62" y="134"/>
                  </a:lnTo>
                  <a:lnTo>
                    <a:pt x="240" y="120"/>
                  </a:lnTo>
                  <a:lnTo>
                    <a:pt x="236" y="116"/>
                  </a:lnTo>
                  <a:lnTo>
                    <a:pt x="234" y="112"/>
                  </a:lnTo>
                  <a:lnTo>
                    <a:pt x="234" y="112"/>
                  </a:lnTo>
                  <a:lnTo>
                    <a:pt x="236" y="108"/>
                  </a:lnTo>
                  <a:lnTo>
                    <a:pt x="242" y="108"/>
                  </a:lnTo>
                  <a:lnTo>
                    <a:pt x="266" y="112"/>
                  </a:lnTo>
                  <a:lnTo>
                    <a:pt x="266" y="98"/>
                  </a:lnTo>
                  <a:lnTo>
                    <a:pt x="266" y="96"/>
                  </a:lnTo>
                  <a:lnTo>
                    <a:pt x="278" y="84"/>
                  </a:lnTo>
                  <a:lnTo>
                    <a:pt x="282" y="74"/>
                  </a:lnTo>
                  <a:lnTo>
                    <a:pt x="282" y="74"/>
                  </a:lnTo>
                  <a:lnTo>
                    <a:pt x="276" y="72"/>
                  </a:lnTo>
                  <a:lnTo>
                    <a:pt x="270" y="66"/>
                  </a:lnTo>
                  <a:lnTo>
                    <a:pt x="270" y="66"/>
                  </a:lnTo>
                  <a:lnTo>
                    <a:pt x="270" y="64"/>
                  </a:lnTo>
                  <a:lnTo>
                    <a:pt x="270" y="60"/>
                  </a:lnTo>
                  <a:lnTo>
                    <a:pt x="270" y="58"/>
                  </a:lnTo>
                  <a:lnTo>
                    <a:pt x="268" y="58"/>
                  </a:lnTo>
                  <a:lnTo>
                    <a:pt x="266" y="58"/>
                  </a:lnTo>
                  <a:lnTo>
                    <a:pt x="266" y="58"/>
                  </a:lnTo>
                  <a:lnTo>
                    <a:pt x="262" y="62"/>
                  </a:lnTo>
                  <a:lnTo>
                    <a:pt x="256" y="64"/>
                  </a:lnTo>
                  <a:lnTo>
                    <a:pt x="256" y="64"/>
                  </a:lnTo>
                  <a:lnTo>
                    <a:pt x="250" y="62"/>
                  </a:lnTo>
                  <a:lnTo>
                    <a:pt x="244" y="62"/>
                  </a:lnTo>
                  <a:lnTo>
                    <a:pt x="234" y="54"/>
                  </a:lnTo>
                  <a:lnTo>
                    <a:pt x="234" y="54"/>
                  </a:lnTo>
                  <a:lnTo>
                    <a:pt x="234" y="54"/>
                  </a:lnTo>
                  <a:lnTo>
                    <a:pt x="226" y="42"/>
                  </a:lnTo>
                  <a:lnTo>
                    <a:pt x="226" y="44"/>
                  </a:lnTo>
                  <a:lnTo>
                    <a:pt x="226" y="44"/>
                  </a:lnTo>
                  <a:lnTo>
                    <a:pt x="222" y="50"/>
                  </a:lnTo>
                  <a:lnTo>
                    <a:pt x="216" y="58"/>
                  </a:lnTo>
                  <a:lnTo>
                    <a:pt x="216" y="58"/>
                  </a:lnTo>
                  <a:lnTo>
                    <a:pt x="208" y="60"/>
                  </a:lnTo>
                  <a:lnTo>
                    <a:pt x="200" y="62"/>
                  </a:lnTo>
                  <a:lnTo>
                    <a:pt x="194" y="62"/>
                  </a:lnTo>
                  <a:lnTo>
                    <a:pt x="186" y="60"/>
                  </a:lnTo>
                  <a:lnTo>
                    <a:pt x="186" y="60"/>
                  </a:lnTo>
                  <a:lnTo>
                    <a:pt x="182" y="58"/>
                  </a:lnTo>
                  <a:lnTo>
                    <a:pt x="178" y="54"/>
                  </a:lnTo>
                  <a:lnTo>
                    <a:pt x="174" y="46"/>
                  </a:lnTo>
                  <a:lnTo>
                    <a:pt x="170" y="30"/>
                  </a:lnTo>
                  <a:lnTo>
                    <a:pt x="170" y="30"/>
                  </a:lnTo>
                  <a:lnTo>
                    <a:pt x="166" y="12"/>
                  </a:lnTo>
                  <a:lnTo>
                    <a:pt x="164" y="6"/>
                  </a:lnTo>
                  <a:lnTo>
                    <a:pt x="160" y="2"/>
                  </a:lnTo>
                  <a:lnTo>
                    <a:pt x="160" y="2"/>
                  </a:lnTo>
                  <a:lnTo>
                    <a:pt x="154" y="0"/>
                  </a:lnTo>
                  <a:lnTo>
                    <a:pt x="146" y="0"/>
                  </a:lnTo>
                  <a:lnTo>
                    <a:pt x="148" y="14"/>
                  </a:lnTo>
                  <a:lnTo>
                    <a:pt x="146" y="14"/>
                  </a:lnTo>
                  <a:close/>
                </a:path>
              </a:pathLst>
            </a:custGeom>
            <a:solidFill>
              <a:schemeClr val="accent2"/>
            </a:solidFill>
            <a:ln>
              <a:noFill/>
            </a:ln>
          </p:spPr>
          <p:txBody>
            <a:bodyPr/>
            <a:lstStyle/>
            <a:p>
              <a:pPr eaLnBrk="1" fontAlgn="auto" hangingPunct="1">
                <a:spcBef>
                  <a:spcPts val="0"/>
                </a:spcBef>
                <a:spcAft>
                  <a:spcPts val="0"/>
                </a:spcAft>
                <a:defRPr/>
              </a:pPr>
              <a:endParaRPr lang="zh-CN" altLang="en-US" sz="1400">
                <a:solidFill>
                  <a:schemeClr val="tx1">
                    <a:lumMod val="50000"/>
                    <a:lumOff val="50000"/>
                  </a:schemeClr>
                </a:solidFill>
                <a:latin typeface="+mn-lt"/>
                <a:ea typeface="+mn-ea"/>
              </a:endParaRPr>
            </a:p>
          </p:txBody>
        </p:sp>
        <p:sp>
          <p:nvSpPr>
            <p:cNvPr id="31" name="MH_Other_20"/>
            <p:cNvSpPr>
              <a:spLocks/>
            </p:cNvSpPr>
            <p:nvPr>
              <p:custDataLst>
                <p:tags r:id="rId37"/>
              </p:custDataLst>
            </p:nvPr>
          </p:nvSpPr>
          <p:spPr bwMode="auto">
            <a:xfrm>
              <a:off x="5762544" y="3736277"/>
              <a:ext cx="324802" cy="336933"/>
            </a:xfrm>
            <a:custGeom>
              <a:avLst/>
              <a:gdLst>
                <a:gd name="T0" fmla="*/ 136 w 242"/>
                <a:gd name="T1" fmla="*/ 8 h 280"/>
                <a:gd name="T2" fmla="*/ 116 w 242"/>
                <a:gd name="T3" fmla="*/ 10 h 280"/>
                <a:gd name="T4" fmla="*/ 84 w 242"/>
                <a:gd name="T5" fmla="*/ 4 h 280"/>
                <a:gd name="T6" fmla="*/ 62 w 242"/>
                <a:gd name="T7" fmla="*/ 28 h 280"/>
                <a:gd name="T8" fmla="*/ 54 w 242"/>
                <a:gd name="T9" fmla="*/ 64 h 280"/>
                <a:gd name="T10" fmla="*/ 44 w 242"/>
                <a:gd name="T11" fmla="*/ 74 h 280"/>
                <a:gd name="T12" fmla="*/ 42 w 242"/>
                <a:gd name="T13" fmla="*/ 88 h 280"/>
                <a:gd name="T14" fmla="*/ 32 w 242"/>
                <a:gd name="T15" fmla="*/ 106 h 280"/>
                <a:gd name="T16" fmla="*/ 6 w 242"/>
                <a:gd name="T17" fmla="*/ 140 h 280"/>
                <a:gd name="T18" fmla="*/ 0 w 242"/>
                <a:gd name="T19" fmla="*/ 148 h 280"/>
                <a:gd name="T20" fmla="*/ 20 w 242"/>
                <a:gd name="T21" fmla="*/ 186 h 280"/>
                <a:gd name="T22" fmla="*/ 30 w 242"/>
                <a:gd name="T23" fmla="*/ 202 h 280"/>
                <a:gd name="T24" fmla="*/ 30 w 242"/>
                <a:gd name="T25" fmla="*/ 206 h 280"/>
                <a:gd name="T26" fmla="*/ 28 w 242"/>
                <a:gd name="T27" fmla="*/ 210 h 280"/>
                <a:gd name="T28" fmla="*/ 40 w 242"/>
                <a:gd name="T29" fmla="*/ 214 h 280"/>
                <a:gd name="T30" fmla="*/ 48 w 242"/>
                <a:gd name="T31" fmla="*/ 224 h 280"/>
                <a:gd name="T32" fmla="*/ 56 w 242"/>
                <a:gd name="T33" fmla="*/ 262 h 280"/>
                <a:gd name="T34" fmla="*/ 64 w 242"/>
                <a:gd name="T35" fmla="*/ 270 h 280"/>
                <a:gd name="T36" fmla="*/ 74 w 242"/>
                <a:gd name="T37" fmla="*/ 272 h 280"/>
                <a:gd name="T38" fmla="*/ 84 w 242"/>
                <a:gd name="T39" fmla="*/ 268 h 280"/>
                <a:gd name="T40" fmla="*/ 90 w 242"/>
                <a:gd name="T41" fmla="*/ 260 h 280"/>
                <a:gd name="T42" fmla="*/ 104 w 242"/>
                <a:gd name="T43" fmla="*/ 250 h 280"/>
                <a:gd name="T44" fmla="*/ 122 w 242"/>
                <a:gd name="T45" fmla="*/ 270 h 280"/>
                <a:gd name="T46" fmla="*/ 134 w 242"/>
                <a:gd name="T47" fmla="*/ 272 h 280"/>
                <a:gd name="T48" fmla="*/ 150 w 242"/>
                <a:gd name="T49" fmla="*/ 268 h 280"/>
                <a:gd name="T50" fmla="*/ 166 w 242"/>
                <a:gd name="T51" fmla="*/ 280 h 280"/>
                <a:gd name="T52" fmla="*/ 170 w 242"/>
                <a:gd name="T53" fmla="*/ 246 h 280"/>
                <a:gd name="T54" fmla="*/ 180 w 242"/>
                <a:gd name="T55" fmla="*/ 234 h 280"/>
                <a:gd name="T56" fmla="*/ 172 w 242"/>
                <a:gd name="T57" fmla="*/ 224 h 280"/>
                <a:gd name="T58" fmla="*/ 178 w 242"/>
                <a:gd name="T59" fmla="*/ 220 h 280"/>
                <a:gd name="T60" fmla="*/ 204 w 242"/>
                <a:gd name="T61" fmla="*/ 188 h 280"/>
                <a:gd name="T62" fmla="*/ 204 w 242"/>
                <a:gd name="T63" fmla="*/ 204 h 280"/>
                <a:gd name="T64" fmla="*/ 226 w 242"/>
                <a:gd name="T65" fmla="*/ 172 h 280"/>
                <a:gd name="T66" fmla="*/ 228 w 242"/>
                <a:gd name="T67" fmla="*/ 136 h 280"/>
                <a:gd name="T68" fmla="*/ 214 w 242"/>
                <a:gd name="T69" fmla="*/ 136 h 280"/>
                <a:gd name="T70" fmla="*/ 210 w 242"/>
                <a:gd name="T71" fmla="*/ 128 h 280"/>
                <a:gd name="T72" fmla="*/ 230 w 242"/>
                <a:gd name="T73" fmla="*/ 116 h 280"/>
                <a:gd name="T74" fmla="*/ 240 w 242"/>
                <a:gd name="T75" fmla="*/ 106 h 280"/>
                <a:gd name="T76" fmla="*/ 232 w 242"/>
                <a:gd name="T77" fmla="*/ 70 h 280"/>
                <a:gd name="T78" fmla="*/ 220 w 242"/>
                <a:gd name="T79" fmla="*/ 68 h 280"/>
                <a:gd name="T80" fmla="*/ 220 w 242"/>
                <a:gd name="T81" fmla="*/ 64 h 280"/>
                <a:gd name="T82" fmla="*/ 214 w 242"/>
                <a:gd name="T83" fmla="*/ 54 h 280"/>
                <a:gd name="T84" fmla="*/ 172 w 242"/>
                <a:gd name="T85" fmla="*/ 48 h 280"/>
                <a:gd name="T86" fmla="*/ 156 w 242"/>
                <a:gd name="T87" fmla="*/ 64 h 280"/>
                <a:gd name="T88" fmla="*/ 154 w 242"/>
                <a:gd name="T89" fmla="*/ 36 h 280"/>
                <a:gd name="T90" fmla="*/ 178 w 242"/>
                <a:gd name="T91" fmla="*/ 12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2" h="280">
                  <a:moveTo>
                    <a:pt x="148" y="4"/>
                  </a:moveTo>
                  <a:lnTo>
                    <a:pt x="148" y="4"/>
                  </a:lnTo>
                  <a:lnTo>
                    <a:pt x="136" y="8"/>
                  </a:lnTo>
                  <a:lnTo>
                    <a:pt x="126" y="12"/>
                  </a:lnTo>
                  <a:lnTo>
                    <a:pt x="126" y="12"/>
                  </a:lnTo>
                  <a:lnTo>
                    <a:pt x="116" y="10"/>
                  </a:lnTo>
                  <a:lnTo>
                    <a:pt x="102" y="6"/>
                  </a:lnTo>
                  <a:lnTo>
                    <a:pt x="84" y="4"/>
                  </a:lnTo>
                  <a:lnTo>
                    <a:pt x="84" y="4"/>
                  </a:lnTo>
                  <a:lnTo>
                    <a:pt x="78" y="6"/>
                  </a:lnTo>
                  <a:lnTo>
                    <a:pt x="74" y="12"/>
                  </a:lnTo>
                  <a:lnTo>
                    <a:pt x="62" y="28"/>
                  </a:lnTo>
                  <a:lnTo>
                    <a:pt x="74" y="52"/>
                  </a:lnTo>
                  <a:lnTo>
                    <a:pt x="54" y="64"/>
                  </a:lnTo>
                  <a:lnTo>
                    <a:pt x="54" y="64"/>
                  </a:lnTo>
                  <a:lnTo>
                    <a:pt x="38" y="60"/>
                  </a:lnTo>
                  <a:lnTo>
                    <a:pt x="38" y="60"/>
                  </a:lnTo>
                  <a:lnTo>
                    <a:pt x="44" y="74"/>
                  </a:lnTo>
                  <a:lnTo>
                    <a:pt x="44" y="78"/>
                  </a:lnTo>
                  <a:lnTo>
                    <a:pt x="44" y="82"/>
                  </a:lnTo>
                  <a:lnTo>
                    <a:pt x="42" y="88"/>
                  </a:lnTo>
                  <a:lnTo>
                    <a:pt x="42" y="88"/>
                  </a:lnTo>
                  <a:lnTo>
                    <a:pt x="36" y="100"/>
                  </a:lnTo>
                  <a:lnTo>
                    <a:pt x="32" y="106"/>
                  </a:lnTo>
                  <a:lnTo>
                    <a:pt x="4" y="132"/>
                  </a:lnTo>
                  <a:lnTo>
                    <a:pt x="10" y="136"/>
                  </a:lnTo>
                  <a:lnTo>
                    <a:pt x="6" y="140"/>
                  </a:lnTo>
                  <a:lnTo>
                    <a:pt x="6" y="140"/>
                  </a:lnTo>
                  <a:lnTo>
                    <a:pt x="2" y="144"/>
                  </a:lnTo>
                  <a:lnTo>
                    <a:pt x="0" y="148"/>
                  </a:lnTo>
                  <a:lnTo>
                    <a:pt x="0" y="152"/>
                  </a:lnTo>
                  <a:lnTo>
                    <a:pt x="0" y="156"/>
                  </a:lnTo>
                  <a:lnTo>
                    <a:pt x="20" y="186"/>
                  </a:lnTo>
                  <a:lnTo>
                    <a:pt x="20" y="186"/>
                  </a:lnTo>
                  <a:lnTo>
                    <a:pt x="20" y="186"/>
                  </a:lnTo>
                  <a:lnTo>
                    <a:pt x="30" y="202"/>
                  </a:lnTo>
                  <a:lnTo>
                    <a:pt x="30" y="204"/>
                  </a:lnTo>
                  <a:lnTo>
                    <a:pt x="30" y="204"/>
                  </a:lnTo>
                  <a:lnTo>
                    <a:pt x="30" y="206"/>
                  </a:lnTo>
                  <a:lnTo>
                    <a:pt x="30" y="208"/>
                  </a:lnTo>
                  <a:lnTo>
                    <a:pt x="30" y="208"/>
                  </a:lnTo>
                  <a:lnTo>
                    <a:pt x="28" y="210"/>
                  </a:lnTo>
                  <a:lnTo>
                    <a:pt x="28" y="210"/>
                  </a:lnTo>
                  <a:lnTo>
                    <a:pt x="34" y="210"/>
                  </a:lnTo>
                  <a:lnTo>
                    <a:pt x="40" y="214"/>
                  </a:lnTo>
                  <a:lnTo>
                    <a:pt x="40" y="214"/>
                  </a:lnTo>
                  <a:lnTo>
                    <a:pt x="44" y="218"/>
                  </a:lnTo>
                  <a:lnTo>
                    <a:pt x="48" y="224"/>
                  </a:lnTo>
                  <a:lnTo>
                    <a:pt x="50" y="234"/>
                  </a:lnTo>
                  <a:lnTo>
                    <a:pt x="52" y="246"/>
                  </a:lnTo>
                  <a:lnTo>
                    <a:pt x="56" y="262"/>
                  </a:lnTo>
                  <a:lnTo>
                    <a:pt x="56" y="262"/>
                  </a:lnTo>
                  <a:lnTo>
                    <a:pt x="58" y="266"/>
                  </a:lnTo>
                  <a:lnTo>
                    <a:pt x="64" y="270"/>
                  </a:lnTo>
                  <a:lnTo>
                    <a:pt x="64" y="270"/>
                  </a:lnTo>
                  <a:lnTo>
                    <a:pt x="68" y="272"/>
                  </a:lnTo>
                  <a:lnTo>
                    <a:pt x="74" y="272"/>
                  </a:lnTo>
                  <a:lnTo>
                    <a:pt x="80" y="270"/>
                  </a:lnTo>
                  <a:lnTo>
                    <a:pt x="84" y="268"/>
                  </a:lnTo>
                  <a:lnTo>
                    <a:pt x="84" y="268"/>
                  </a:lnTo>
                  <a:lnTo>
                    <a:pt x="90" y="264"/>
                  </a:lnTo>
                  <a:lnTo>
                    <a:pt x="90" y="260"/>
                  </a:lnTo>
                  <a:lnTo>
                    <a:pt x="90" y="260"/>
                  </a:lnTo>
                  <a:lnTo>
                    <a:pt x="90" y="258"/>
                  </a:lnTo>
                  <a:lnTo>
                    <a:pt x="104" y="248"/>
                  </a:lnTo>
                  <a:lnTo>
                    <a:pt x="104" y="250"/>
                  </a:lnTo>
                  <a:lnTo>
                    <a:pt x="116" y="268"/>
                  </a:lnTo>
                  <a:lnTo>
                    <a:pt x="116" y="268"/>
                  </a:lnTo>
                  <a:lnTo>
                    <a:pt x="122" y="270"/>
                  </a:lnTo>
                  <a:lnTo>
                    <a:pt x="130" y="272"/>
                  </a:lnTo>
                  <a:lnTo>
                    <a:pt x="134" y="272"/>
                  </a:lnTo>
                  <a:lnTo>
                    <a:pt x="134" y="272"/>
                  </a:lnTo>
                  <a:lnTo>
                    <a:pt x="130" y="262"/>
                  </a:lnTo>
                  <a:lnTo>
                    <a:pt x="146" y="268"/>
                  </a:lnTo>
                  <a:lnTo>
                    <a:pt x="150" y="268"/>
                  </a:lnTo>
                  <a:lnTo>
                    <a:pt x="150" y="268"/>
                  </a:lnTo>
                  <a:lnTo>
                    <a:pt x="152" y="270"/>
                  </a:lnTo>
                  <a:lnTo>
                    <a:pt x="166" y="280"/>
                  </a:lnTo>
                  <a:lnTo>
                    <a:pt x="170" y="274"/>
                  </a:lnTo>
                  <a:lnTo>
                    <a:pt x="168" y="248"/>
                  </a:lnTo>
                  <a:lnTo>
                    <a:pt x="170" y="246"/>
                  </a:lnTo>
                  <a:lnTo>
                    <a:pt x="170" y="246"/>
                  </a:lnTo>
                  <a:lnTo>
                    <a:pt x="180" y="234"/>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88"/>
                  </a:lnTo>
                  <a:lnTo>
                    <a:pt x="204" y="190"/>
                  </a:lnTo>
                  <a:lnTo>
                    <a:pt x="204" y="204"/>
                  </a:lnTo>
                  <a:lnTo>
                    <a:pt x="204" y="204"/>
                  </a:lnTo>
                  <a:lnTo>
                    <a:pt x="228" y="184"/>
                  </a:lnTo>
                  <a:lnTo>
                    <a:pt x="226" y="172"/>
                  </a:lnTo>
                  <a:lnTo>
                    <a:pt x="222" y="172"/>
                  </a:lnTo>
                  <a:lnTo>
                    <a:pt x="214" y="174"/>
                  </a:lnTo>
                  <a:lnTo>
                    <a:pt x="228" y="136"/>
                  </a:lnTo>
                  <a:lnTo>
                    <a:pt x="216" y="136"/>
                  </a:lnTo>
                  <a:lnTo>
                    <a:pt x="216" y="136"/>
                  </a:lnTo>
                  <a:lnTo>
                    <a:pt x="214" y="136"/>
                  </a:lnTo>
                  <a:lnTo>
                    <a:pt x="214" y="134"/>
                  </a:lnTo>
                  <a:lnTo>
                    <a:pt x="210" y="128"/>
                  </a:lnTo>
                  <a:lnTo>
                    <a:pt x="210" y="128"/>
                  </a:lnTo>
                  <a:lnTo>
                    <a:pt x="208" y="122"/>
                  </a:lnTo>
                  <a:lnTo>
                    <a:pt x="210" y="116"/>
                  </a:lnTo>
                  <a:lnTo>
                    <a:pt x="230" y="116"/>
                  </a:lnTo>
                  <a:lnTo>
                    <a:pt x="242" y="116"/>
                  </a:lnTo>
                  <a:lnTo>
                    <a:pt x="242" y="116"/>
                  </a:lnTo>
                  <a:lnTo>
                    <a:pt x="240" y="106"/>
                  </a:lnTo>
                  <a:lnTo>
                    <a:pt x="232" y="92"/>
                  </a:lnTo>
                  <a:lnTo>
                    <a:pt x="216" y="86"/>
                  </a:lnTo>
                  <a:lnTo>
                    <a:pt x="232" y="70"/>
                  </a:lnTo>
                  <a:lnTo>
                    <a:pt x="232" y="66"/>
                  </a:lnTo>
                  <a:lnTo>
                    <a:pt x="224" y="68"/>
                  </a:lnTo>
                  <a:lnTo>
                    <a:pt x="220" y="68"/>
                  </a:lnTo>
                  <a:lnTo>
                    <a:pt x="220" y="66"/>
                  </a:lnTo>
                  <a:lnTo>
                    <a:pt x="220" y="66"/>
                  </a:lnTo>
                  <a:lnTo>
                    <a:pt x="220" y="64"/>
                  </a:lnTo>
                  <a:lnTo>
                    <a:pt x="220" y="64"/>
                  </a:lnTo>
                  <a:lnTo>
                    <a:pt x="218" y="58"/>
                  </a:lnTo>
                  <a:lnTo>
                    <a:pt x="214" y="54"/>
                  </a:lnTo>
                  <a:lnTo>
                    <a:pt x="210" y="50"/>
                  </a:lnTo>
                  <a:lnTo>
                    <a:pt x="204" y="48"/>
                  </a:lnTo>
                  <a:lnTo>
                    <a:pt x="172" y="48"/>
                  </a:lnTo>
                  <a:lnTo>
                    <a:pt x="160" y="64"/>
                  </a:lnTo>
                  <a:lnTo>
                    <a:pt x="160" y="64"/>
                  </a:lnTo>
                  <a:lnTo>
                    <a:pt x="156" y="64"/>
                  </a:lnTo>
                  <a:lnTo>
                    <a:pt x="104" y="48"/>
                  </a:lnTo>
                  <a:lnTo>
                    <a:pt x="154" y="36"/>
                  </a:lnTo>
                  <a:lnTo>
                    <a:pt x="154" y="36"/>
                  </a:lnTo>
                  <a:lnTo>
                    <a:pt x="158" y="34"/>
                  </a:lnTo>
                  <a:lnTo>
                    <a:pt x="162" y="30"/>
                  </a:lnTo>
                  <a:lnTo>
                    <a:pt x="178" y="12"/>
                  </a:lnTo>
                  <a:lnTo>
                    <a:pt x="162" y="0"/>
                  </a:lnTo>
                  <a:lnTo>
                    <a:pt x="148" y="4"/>
                  </a:lnTo>
                  <a:close/>
                </a:path>
              </a:pathLst>
            </a:custGeom>
            <a:solidFill>
              <a:schemeClr val="accent2"/>
            </a:solidFill>
            <a:ln>
              <a:noFill/>
            </a:ln>
          </p:spPr>
          <p:txBody>
            <a:bodyPr/>
            <a:lstStyle/>
            <a:p>
              <a:pPr eaLnBrk="1" fontAlgn="auto" hangingPunct="1">
                <a:spcBef>
                  <a:spcPts val="0"/>
                </a:spcBef>
                <a:spcAft>
                  <a:spcPts val="0"/>
                </a:spcAft>
                <a:defRPr/>
              </a:pPr>
              <a:endParaRPr lang="zh-CN" altLang="en-US" sz="1400">
                <a:solidFill>
                  <a:schemeClr val="tx1">
                    <a:lumMod val="50000"/>
                    <a:lumOff val="50000"/>
                  </a:schemeClr>
                </a:solidFill>
                <a:latin typeface="+mn-lt"/>
                <a:ea typeface="+mn-ea"/>
              </a:endParaRPr>
            </a:p>
          </p:txBody>
        </p:sp>
        <p:sp>
          <p:nvSpPr>
            <p:cNvPr id="32" name="MH_Other_21"/>
            <p:cNvSpPr>
              <a:spLocks/>
            </p:cNvSpPr>
            <p:nvPr>
              <p:custDataLst>
                <p:tags r:id="rId38"/>
              </p:custDataLst>
            </p:nvPr>
          </p:nvSpPr>
          <p:spPr bwMode="auto">
            <a:xfrm>
              <a:off x="5445582" y="3444457"/>
              <a:ext cx="409533" cy="451122"/>
            </a:xfrm>
            <a:custGeom>
              <a:avLst/>
              <a:gdLst>
                <a:gd name="T0" fmla="*/ 192 w 306"/>
                <a:gd name="T1" fmla="*/ 106 h 374"/>
                <a:gd name="T2" fmla="*/ 180 w 306"/>
                <a:gd name="T3" fmla="*/ 70 h 374"/>
                <a:gd name="T4" fmla="*/ 142 w 306"/>
                <a:gd name="T5" fmla="*/ 46 h 374"/>
                <a:gd name="T6" fmla="*/ 110 w 306"/>
                <a:gd name="T7" fmla="*/ 34 h 374"/>
                <a:gd name="T8" fmla="*/ 96 w 306"/>
                <a:gd name="T9" fmla="*/ 22 h 374"/>
                <a:gd name="T10" fmla="*/ 76 w 306"/>
                <a:gd name="T11" fmla="*/ 2 h 374"/>
                <a:gd name="T12" fmla="*/ 96 w 306"/>
                <a:gd name="T13" fmla="*/ 34 h 374"/>
                <a:gd name="T14" fmla="*/ 86 w 306"/>
                <a:gd name="T15" fmla="*/ 60 h 374"/>
                <a:gd name="T16" fmla="*/ 74 w 306"/>
                <a:gd name="T17" fmla="*/ 72 h 374"/>
                <a:gd name="T18" fmla="*/ 64 w 306"/>
                <a:gd name="T19" fmla="*/ 66 h 374"/>
                <a:gd name="T20" fmla="*/ 38 w 306"/>
                <a:gd name="T21" fmla="*/ 46 h 374"/>
                <a:gd name="T22" fmla="*/ 46 w 306"/>
                <a:gd name="T23" fmla="*/ 70 h 374"/>
                <a:gd name="T24" fmla="*/ 46 w 306"/>
                <a:gd name="T25" fmla="*/ 74 h 374"/>
                <a:gd name="T26" fmla="*/ 28 w 306"/>
                <a:gd name="T27" fmla="*/ 88 h 374"/>
                <a:gd name="T28" fmla="*/ 22 w 306"/>
                <a:gd name="T29" fmla="*/ 94 h 374"/>
                <a:gd name="T30" fmla="*/ 24 w 306"/>
                <a:gd name="T31" fmla="*/ 116 h 374"/>
                <a:gd name="T32" fmla="*/ 18 w 306"/>
                <a:gd name="T33" fmla="*/ 126 h 374"/>
                <a:gd name="T34" fmla="*/ 16 w 306"/>
                <a:gd name="T35" fmla="*/ 126 h 374"/>
                <a:gd name="T36" fmla="*/ 2 w 306"/>
                <a:gd name="T37" fmla="*/ 126 h 374"/>
                <a:gd name="T38" fmla="*/ 18 w 306"/>
                <a:gd name="T39" fmla="*/ 144 h 374"/>
                <a:gd name="T40" fmla="*/ 28 w 306"/>
                <a:gd name="T41" fmla="*/ 162 h 374"/>
                <a:gd name="T42" fmla="*/ 42 w 306"/>
                <a:gd name="T43" fmla="*/ 160 h 374"/>
                <a:gd name="T44" fmla="*/ 60 w 306"/>
                <a:gd name="T45" fmla="*/ 166 h 374"/>
                <a:gd name="T46" fmla="*/ 70 w 306"/>
                <a:gd name="T47" fmla="*/ 178 h 374"/>
                <a:gd name="T48" fmla="*/ 68 w 306"/>
                <a:gd name="T49" fmla="*/ 200 h 374"/>
                <a:gd name="T50" fmla="*/ 72 w 306"/>
                <a:gd name="T51" fmla="*/ 210 h 374"/>
                <a:gd name="T52" fmla="*/ 60 w 306"/>
                <a:gd name="T53" fmla="*/ 218 h 374"/>
                <a:gd name="T54" fmla="*/ 52 w 306"/>
                <a:gd name="T55" fmla="*/ 224 h 374"/>
                <a:gd name="T56" fmla="*/ 50 w 306"/>
                <a:gd name="T57" fmla="*/ 230 h 374"/>
                <a:gd name="T58" fmla="*/ 52 w 306"/>
                <a:gd name="T59" fmla="*/ 254 h 374"/>
                <a:gd name="T60" fmla="*/ 76 w 306"/>
                <a:gd name="T61" fmla="*/ 258 h 374"/>
                <a:gd name="T62" fmla="*/ 102 w 306"/>
                <a:gd name="T63" fmla="*/ 352 h 374"/>
                <a:gd name="T64" fmla="*/ 100 w 306"/>
                <a:gd name="T65" fmla="*/ 364 h 374"/>
                <a:gd name="T66" fmla="*/ 146 w 306"/>
                <a:gd name="T67" fmla="*/ 346 h 374"/>
                <a:gd name="T68" fmla="*/ 134 w 306"/>
                <a:gd name="T69" fmla="*/ 374 h 374"/>
                <a:gd name="T70" fmla="*/ 146 w 306"/>
                <a:gd name="T71" fmla="*/ 366 h 374"/>
                <a:gd name="T72" fmla="*/ 156 w 306"/>
                <a:gd name="T73" fmla="*/ 350 h 374"/>
                <a:gd name="T74" fmla="*/ 174 w 306"/>
                <a:gd name="T75" fmla="*/ 340 h 374"/>
                <a:gd name="T76" fmla="*/ 220 w 306"/>
                <a:gd name="T77" fmla="*/ 360 h 374"/>
                <a:gd name="T78" fmla="*/ 260 w 306"/>
                <a:gd name="T79" fmla="*/ 342 h 374"/>
                <a:gd name="T80" fmla="*/ 272 w 306"/>
                <a:gd name="T81" fmla="*/ 320 h 374"/>
                <a:gd name="T82" fmla="*/ 260 w 306"/>
                <a:gd name="T83" fmla="*/ 296 h 374"/>
                <a:gd name="T84" fmla="*/ 300 w 306"/>
                <a:gd name="T85" fmla="*/ 292 h 374"/>
                <a:gd name="T86" fmla="*/ 306 w 306"/>
                <a:gd name="T87" fmla="*/ 246 h 374"/>
                <a:gd name="T88" fmla="*/ 290 w 306"/>
                <a:gd name="T89" fmla="*/ 226 h 374"/>
                <a:gd name="T90" fmla="*/ 272 w 306"/>
                <a:gd name="T91" fmla="*/ 232 h 374"/>
                <a:gd name="T92" fmla="*/ 256 w 306"/>
                <a:gd name="T93" fmla="*/ 226 h 374"/>
                <a:gd name="T94" fmla="*/ 244 w 306"/>
                <a:gd name="T95" fmla="*/ 210 h 374"/>
                <a:gd name="T96" fmla="*/ 226 w 306"/>
                <a:gd name="T97" fmla="*/ 198 h 374"/>
                <a:gd name="T98" fmla="*/ 216 w 306"/>
                <a:gd name="T99" fmla="*/ 186 h 374"/>
                <a:gd name="T100" fmla="*/ 216 w 306"/>
                <a:gd name="T101" fmla="*/ 180 h 374"/>
                <a:gd name="T102" fmla="*/ 230 w 306"/>
                <a:gd name="T103" fmla="*/ 152 h 374"/>
                <a:gd name="T104" fmla="*/ 234 w 306"/>
                <a:gd name="T105" fmla="*/ 128 h 374"/>
                <a:gd name="T106" fmla="*/ 258 w 306"/>
                <a:gd name="T107" fmla="*/ 130 h 374"/>
                <a:gd name="T108" fmla="*/ 260 w 306"/>
                <a:gd name="T109" fmla="*/ 104 h 374"/>
                <a:gd name="T110" fmla="*/ 230 w 306"/>
                <a:gd name="T111" fmla="*/ 122 h 374"/>
                <a:gd name="T112" fmla="*/ 214 w 306"/>
                <a:gd name="T113" fmla="*/ 120 h 374"/>
                <a:gd name="T114" fmla="*/ 194 w 306"/>
                <a:gd name="T115" fmla="*/ 106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6" h="374">
                  <a:moveTo>
                    <a:pt x="192" y="106"/>
                  </a:moveTo>
                  <a:lnTo>
                    <a:pt x="192" y="106"/>
                  </a:lnTo>
                  <a:lnTo>
                    <a:pt x="192" y="106"/>
                  </a:lnTo>
                  <a:lnTo>
                    <a:pt x="192" y="106"/>
                  </a:lnTo>
                  <a:lnTo>
                    <a:pt x="186" y="86"/>
                  </a:lnTo>
                  <a:lnTo>
                    <a:pt x="180" y="70"/>
                  </a:lnTo>
                  <a:lnTo>
                    <a:pt x="174" y="60"/>
                  </a:lnTo>
                  <a:lnTo>
                    <a:pt x="170" y="56"/>
                  </a:lnTo>
                  <a:lnTo>
                    <a:pt x="142" y="46"/>
                  </a:lnTo>
                  <a:lnTo>
                    <a:pt x="142" y="46"/>
                  </a:lnTo>
                  <a:lnTo>
                    <a:pt x="122" y="40"/>
                  </a:lnTo>
                  <a:lnTo>
                    <a:pt x="110" y="34"/>
                  </a:lnTo>
                  <a:lnTo>
                    <a:pt x="110" y="34"/>
                  </a:lnTo>
                  <a:lnTo>
                    <a:pt x="104" y="30"/>
                  </a:lnTo>
                  <a:lnTo>
                    <a:pt x="96" y="22"/>
                  </a:lnTo>
                  <a:lnTo>
                    <a:pt x="80" y="0"/>
                  </a:lnTo>
                  <a:lnTo>
                    <a:pt x="74" y="0"/>
                  </a:lnTo>
                  <a:lnTo>
                    <a:pt x="76" y="2"/>
                  </a:lnTo>
                  <a:lnTo>
                    <a:pt x="76" y="2"/>
                  </a:lnTo>
                  <a:lnTo>
                    <a:pt x="82" y="14"/>
                  </a:lnTo>
                  <a:lnTo>
                    <a:pt x="96" y="34"/>
                  </a:lnTo>
                  <a:lnTo>
                    <a:pt x="98" y="36"/>
                  </a:lnTo>
                  <a:lnTo>
                    <a:pt x="98" y="38"/>
                  </a:lnTo>
                  <a:lnTo>
                    <a:pt x="86" y="60"/>
                  </a:lnTo>
                  <a:lnTo>
                    <a:pt x="86" y="60"/>
                  </a:lnTo>
                  <a:lnTo>
                    <a:pt x="78" y="70"/>
                  </a:lnTo>
                  <a:lnTo>
                    <a:pt x="74" y="72"/>
                  </a:lnTo>
                  <a:lnTo>
                    <a:pt x="72" y="72"/>
                  </a:lnTo>
                  <a:lnTo>
                    <a:pt x="72" y="72"/>
                  </a:lnTo>
                  <a:lnTo>
                    <a:pt x="64" y="66"/>
                  </a:lnTo>
                  <a:lnTo>
                    <a:pt x="52" y="50"/>
                  </a:lnTo>
                  <a:lnTo>
                    <a:pt x="38" y="46"/>
                  </a:lnTo>
                  <a:lnTo>
                    <a:pt x="38" y="46"/>
                  </a:lnTo>
                  <a:lnTo>
                    <a:pt x="40" y="54"/>
                  </a:lnTo>
                  <a:lnTo>
                    <a:pt x="46" y="70"/>
                  </a:lnTo>
                  <a:lnTo>
                    <a:pt x="46" y="70"/>
                  </a:lnTo>
                  <a:lnTo>
                    <a:pt x="46" y="72"/>
                  </a:lnTo>
                  <a:lnTo>
                    <a:pt x="46" y="72"/>
                  </a:lnTo>
                  <a:lnTo>
                    <a:pt x="46" y="74"/>
                  </a:lnTo>
                  <a:lnTo>
                    <a:pt x="44" y="82"/>
                  </a:lnTo>
                  <a:lnTo>
                    <a:pt x="28" y="88"/>
                  </a:lnTo>
                  <a:lnTo>
                    <a:pt x="28" y="88"/>
                  </a:lnTo>
                  <a:lnTo>
                    <a:pt x="24" y="90"/>
                  </a:lnTo>
                  <a:lnTo>
                    <a:pt x="24" y="90"/>
                  </a:lnTo>
                  <a:lnTo>
                    <a:pt x="22" y="94"/>
                  </a:lnTo>
                  <a:lnTo>
                    <a:pt x="22" y="102"/>
                  </a:lnTo>
                  <a:lnTo>
                    <a:pt x="22" y="102"/>
                  </a:lnTo>
                  <a:lnTo>
                    <a:pt x="24" y="116"/>
                  </a:lnTo>
                  <a:lnTo>
                    <a:pt x="20" y="124"/>
                  </a:lnTo>
                  <a:lnTo>
                    <a:pt x="20" y="124"/>
                  </a:lnTo>
                  <a:lnTo>
                    <a:pt x="18" y="126"/>
                  </a:lnTo>
                  <a:lnTo>
                    <a:pt x="16" y="126"/>
                  </a:lnTo>
                  <a:lnTo>
                    <a:pt x="16" y="126"/>
                  </a:lnTo>
                  <a:lnTo>
                    <a:pt x="16" y="126"/>
                  </a:lnTo>
                  <a:lnTo>
                    <a:pt x="0" y="122"/>
                  </a:lnTo>
                  <a:lnTo>
                    <a:pt x="0" y="122"/>
                  </a:lnTo>
                  <a:lnTo>
                    <a:pt x="2" y="126"/>
                  </a:lnTo>
                  <a:lnTo>
                    <a:pt x="8" y="130"/>
                  </a:lnTo>
                  <a:lnTo>
                    <a:pt x="8" y="130"/>
                  </a:lnTo>
                  <a:lnTo>
                    <a:pt x="18" y="144"/>
                  </a:lnTo>
                  <a:lnTo>
                    <a:pt x="28" y="160"/>
                  </a:lnTo>
                  <a:lnTo>
                    <a:pt x="28" y="162"/>
                  </a:lnTo>
                  <a:lnTo>
                    <a:pt x="28" y="162"/>
                  </a:lnTo>
                  <a:lnTo>
                    <a:pt x="36" y="162"/>
                  </a:lnTo>
                  <a:lnTo>
                    <a:pt x="36" y="162"/>
                  </a:lnTo>
                  <a:lnTo>
                    <a:pt x="42" y="160"/>
                  </a:lnTo>
                  <a:lnTo>
                    <a:pt x="48" y="162"/>
                  </a:lnTo>
                  <a:lnTo>
                    <a:pt x="54" y="164"/>
                  </a:lnTo>
                  <a:lnTo>
                    <a:pt x="60" y="166"/>
                  </a:lnTo>
                  <a:lnTo>
                    <a:pt x="70" y="178"/>
                  </a:lnTo>
                  <a:lnTo>
                    <a:pt x="70" y="178"/>
                  </a:lnTo>
                  <a:lnTo>
                    <a:pt x="70" y="178"/>
                  </a:lnTo>
                  <a:lnTo>
                    <a:pt x="70" y="178"/>
                  </a:lnTo>
                  <a:lnTo>
                    <a:pt x="68" y="200"/>
                  </a:lnTo>
                  <a:lnTo>
                    <a:pt x="68" y="200"/>
                  </a:lnTo>
                  <a:lnTo>
                    <a:pt x="72" y="204"/>
                  </a:lnTo>
                  <a:lnTo>
                    <a:pt x="72" y="210"/>
                  </a:lnTo>
                  <a:lnTo>
                    <a:pt x="72" y="210"/>
                  </a:lnTo>
                  <a:lnTo>
                    <a:pt x="68" y="214"/>
                  </a:lnTo>
                  <a:lnTo>
                    <a:pt x="60" y="218"/>
                  </a:lnTo>
                  <a:lnTo>
                    <a:pt x="60" y="218"/>
                  </a:lnTo>
                  <a:lnTo>
                    <a:pt x="56" y="218"/>
                  </a:lnTo>
                  <a:lnTo>
                    <a:pt x="54" y="220"/>
                  </a:lnTo>
                  <a:lnTo>
                    <a:pt x="52" y="224"/>
                  </a:lnTo>
                  <a:lnTo>
                    <a:pt x="50" y="230"/>
                  </a:lnTo>
                  <a:lnTo>
                    <a:pt x="50" y="230"/>
                  </a:lnTo>
                  <a:lnTo>
                    <a:pt x="50" y="230"/>
                  </a:lnTo>
                  <a:lnTo>
                    <a:pt x="50" y="230"/>
                  </a:lnTo>
                  <a:lnTo>
                    <a:pt x="44" y="244"/>
                  </a:lnTo>
                  <a:lnTo>
                    <a:pt x="52" y="254"/>
                  </a:lnTo>
                  <a:lnTo>
                    <a:pt x="74" y="258"/>
                  </a:lnTo>
                  <a:lnTo>
                    <a:pt x="76" y="258"/>
                  </a:lnTo>
                  <a:lnTo>
                    <a:pt x="76" y="258"/>
                  </a:lnTo>
                  <a:lnTo>
                    <a:pt x="86" y="268"/>
                  </a:lnTo>
                  <a:lnTo>
                    <a:pt x="72" y="288"/>
                  </a:lnTo>
                  <a:lnTo>
                    <a:pt x="102" y="352"/>
                  </a:lnTo>
                  <a:lnTo>
                    <a:pt x="104" y="354"/>
                  </a:lnTo>
                  <a:lnTo>
                    <a:pt x="98" y="358"/>
                  </a:lnTo>
                  <a:lnTo>
                    <a:pt x="100" y="364"/>
                  </a:lnTo>
                  <a:lnTo>
                    <a:pt x="100" y="364"/>
                  </a:lnTo>
                  <a:lnTo>
                    <a:pt x="156" y="330"/>
                  </a:lnTo>
                  <a:lnTo>
                    <a:pt x="146" y="346"/>
                  </a:lnTo>
                  <a:lnTo>
                    <a:pt x="146" y="346"/>
                  </a:lnTo>
                  <a:lnTo>
                    <a:pt x="138" y="362"/>
                  </a:lnTo>
                  <a:lnTo>
                    <a:pt x="134" y="374"/>
                  </a:lnTo>
                  <a:lnTo>
                    <a:pt x="134" y="374"/>
                  </a:lnTo>
                  <a:lnTo>
                    <a:pt x="140" y="372"/>
                  </a:lnTo>
                  <a:lnTo>
                    <a:pt x="146" y="366"/>
                  </a:lnTo>
                  <a:lnTo>
                    <a:pt x="152" y="360"/>
                  </a:lnTo>
                  <a:lnTo>
                    <a:pt x="156" y="350"/>
                  </a:lnTo>
                  <a:lnTo>
                    <a:pt x="156" y="350"/>
                  </a:lnTo>
                  <a:lnTo>
                    <a:pt x="158" y="350"/>
                  </a:lnTo>
                  <a:lnTo>
                    <a:pt x="172" y="342"/>
                  </a:lnTo>
                  <a:lnTo>
                    <a:pt x="174" y="340"/>
                  </a:lnTo>
                  <a:lnTo>
                    <a:pt x="196" y="358"/>
                  </a:lnTo>
                  <a:lnTo>
                    <a:pt x="220" y="360"/>
                  </a:lnTo>
                  <a:lnTo>
                    <a:pt x="220" y="360"/>
                  </a:lnTo>
                  <a:lnTo>
                    <a:pt x="232" y="368"/>
                  </a:lnTo>
                  <a:lnTo>
                    <a:pt x="260" y="342"/>
                  </a:lnTo>
                  <a:lnTo>
                    <a:pt x="260" y="342"/>
                  </a:lnTo>
                  <a:lnTo>
                    <a:pt x="264" y="336"/>
                  </a:lnTo>
                  <a:lnTo>
                    <a:pt x="268" y="326"/>
                  </a:lnTo>
                  <a:lnTo>
                    <a:pt x="272" y="320"/>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8" y="234"/>
                  </a:lnTo>
                  <a:lnTo>
                    <a:pt x="290" y="226"/>
                  </a:lnTo>
                  <a:lnTo>
                    <a:pt x="284" y="222"/>
                  </a:lnTo>
                  <a:lnTo>
                    <a:pt x="282" y="222"/>
                  </a:lnTo>
                  <a:lnTo>
                    <a:pt x="272" y="232"/>
                  </a:lnTo>
                  <a:lnTo>
                    <a:pt x="272" y="230"/>
                  </a:lnTo>
                  <a:lnTo>
                    <a:pt x="270" y="230"/>
                  </a:lnTo>
                  <a:lnTo>
                    <a:pt x="256" y="226"/>
                  </a:lnTo>
                  <a:lnTo>
                    <a:pt x="252" y="214"/>
                  </a:lnTo>
                  <a:lnTo>
                    <a:pt x="252" y="214"/>
                  </a:lnTo>
                  <a:lnTo>
                    <a:pt x="244" y="210"/>
                  </a:lnTo>
                  <a:lnTo>
                    <a:pt x="236" y="204"/>
                  </a:lnTo>
                  <a:lnTo>
                    <a:pt x="226" y="198"/>
                  </a:lnTo>
                  <a:lnTo>
                    <a:pt x="226" y="198"/>
                  </a:lnTo>
                  <a:lnTo>
                    <a:pt x="218" y="192"/>
                  </a:lnTo>
                  <a:lnTo>
                    <a:pt x="216" y="190"/>
                  </a:lnTo>
                  <a:lnTo>
                    <a:pt x="216" y="186"/>
                  </a:lnTo>
                  <a:lnTo>
                    <a:pt x="216" y="186"/>
                  </a:lnTo>
                  <a:lnTo>
                    <a:pt x="214" y="184"/>
                  </a:lnTo>
                  <a:lnTo>
                    <a:pt x="216" y="180"/>
                  </a:lnTo>
                  <a:lnTo>
                    <a:pt x="220" y="170"/>
                  </a:lnTo>
                  <a:lnTo>
                    <a:pt x="220" y="170"/>
                  </a:lnTo>
                  <a:lnTo>
                    <a:pt x="230" y="152"/>
                  </a:lnTo>
                  <a:lnTo>
                    <a:pt x="232" y="144"/>
                  </a:lnTo>
                  <a:lnTo>
                    <a:pt x="234" y="138"/>
                  </a:lnTo>
                  <a:lnTo>
                    <a:pt x="234" y="128"/>
                  </a:lnTo>
                  <a:lnTo>
                    <a:pt x="240" y="128"/>
                  </a:lnTo>
                  <a:lnTo>
                    <a:pt x="258" y="130"/>
                  </a:lnTo>
                  <a:lnTo>
                    <a:pt x="258" y="130"/>
                  </a:lnTo>
                  <a:lnTo>
                    <a:pt x="260" y="122"/>
                  </a:lnTo>
                  <a:lnTo>
                    <a:pt x="264" y="106"/>
                  </a:lnTo>
                  <a:lnTo>
                    <a:pt x="260" y="104"/>
                  </a:lnTo>
                  <a:lnTo>
                    <a:pt x="260" y="104"/>
                  </a:lnTo>
                  <a:lnTo>
                    <a:pt x="242" y="116"/>
                  </a:lnTo>
                  <a:lnTo>
                    <a:pt x="230" y="122"/>
                  </a:lnTo>
                  <a:lnTo>
                    <a:pt x="230" y="122"/>
                  </a:lnTo>
                  <a:lnTo>
                    <a:pt x="222" y="122"/>
                  </a:lnTo>
                  <a:lnTo>
                    <a:pt x="214" y="120"/>
                  </a:lnTo>
                  <a:lnTo>
                    <a:pt x="204" y="114"/>
                  </a:lnTo>
                  <a:lnTo>
                    <a:pt x="194" y="108"/>
                  </a:lnTo>
                  <a:lnTo>
                    <a:pt x="194" y="106"/>
                  </a:lnTo>
                  <a:lnTo>
                    <a:pt x="192" y="106"/>
                  </a:lnTo>
                  <a:close/>
                </a:path>
              </a:pathLst>
            </a:custGeom>
            <a:solidFill>
              <a:schemeClr val="accent2"/>
            </a:solidFill>
            <a:ln>
              <a:noFill/>
            </a:ln>
          </p:spPr>
          <p:txBody>
            <a:bodyPr/>
            <a:lstStyle/>
            <a:p>
              <a:pPr eaLnBrk="1" fontAlgn="auto" hangingPunct="1">
                <a:spcBef>
                  <a:spcPts val="0"/>
                </a:spcBef>
                <a:spcAft>
                  <a:spcPts val="0"/>
                </a:spcAft>
                <a:defRPr/>
              </a:pPr>
              <a:endParaRPr lang="zh-CN" altLang="en-US" sz="1400">
                <a:solidFill>
                  <a:schemeClr val="tx1">
                    <a:lumMod val="50000"/>
                    <a:lumOff val="50000"/>
                  </a:schemeClr>
                </a:solidFill>
                <a:latin typeface="+mn-lt"/>
                <a:ea typeface="+mn-ea"/>
              </a:endParaRPr>
            </a:p>
          </p:txBody>
        </p:sp>
        <p:sp>
          <p:nvSpPr>
            <p:cNvPr id="33" name="MH_Other_22"/>
            <p:cNvSpPr>
              <a:spLocks/>
            </p:cNvSpPr>
            <p:nvPr>
              <p:custDataLst>
                <p:tags r:id="rId39"/>
              </p:custDataLst>
            </p:nvPr>
          </p:nvSpPr>
          <p:spPr bwMode="auto">
            <a:xfrm>
              <a:off x="5525606" y="2922864"/>
              <a:ext cx="106698" cy="140976"/>
            </a:xfrm>
            <a:custGeom>
              <a:avLst/>
              <a:gdLst>
                <a:gd name="T0" fmla="*/ 46 w 80"/>
                <a:gd name="T1" fmla="*/ 2 h 116"/>
                <a:gd name="T2" fmla="*/ 44 w 80"/>
                <a:gd name="T3" fmla="*/ 0 h 116"/>
                <a:gd name="T4" fmla="*/ 44 w 80"/>
                <a:gd name="T5" fmla="*/ 0 h 116"/>
                <a:gd name="T6" fmla="*/ 40 w 80"/>
                <a:gd name="T7" fmla="*/ 2 h 116"/>
                <a:gd name="T8" fmla="*/ 38 w 80"/>
                <a:gd name="T9" fmla="*/ 4 h 116"/>
                <a:gd name="T10" fmla="*/ 32 w 80"/>
                <a:gd name="T11" fmla="*/ 14 h 116"/>
                <a:gd name="T12" fmla="*/ 28 w 80"/>
                <a:gd name="T13" fmla="*/ 12 h 116"/>
                <a:gd name="T14" fmla="*/ 28 w 80"/>
                <a:gd name="T15" fmla="*/ 12 h 116"/>
                <a:gd name="T16" fmla="*/ 28 w 80"/>
                <a:gd name="T17" fmla="*/ 14 h 116"/>
                <a:gd name="T18" fmla="*/ 22 w 80"/>
                <a:gd name="T19" fmla="*/ 20 h 116"/>
                <a:gd name="T20" fmla="*/ 18 w 80"/>
                <a:gd name="T21" fmla="*/ 22 h 116"/>
                <a:gd name="T22" fmla="*/ 10 w 80"/>
                <a:gd name="T23" fmla="*/ 26 h 116"/>
                <a:gd name="T24" fmla="*/ 8 w 80"/>
                <a:gd name="T25" fmla="*/ 32 h 116"/>
                <a:gd name="T26" fmla="*/ 8 w 80"/>
                <a:gd name="T27" fmla="*/ 32 h 116"/>
                <a:gd name="T28" fmla="*/ 8 w 80"/>
                <a:gd name="T29" fmla="*/ 44 h 116"/>
                <a:gd name="T30" fmla="*/ 6 w 80"/>
                <a:gd name="T31" fmla="*/ 48 h 116"/>
                <a:gd name="T32" fmla="*/ 4 w 80"/>
                <a:gd name="T33" fmla="*/ 50 h 116"/>
                <a:gd name="T34" fmla="*/ 0 w 80"/>
                <a:gd name="T35" fmla="*/ 60 h 116"/>
                <a:gd name="T36" fmla="*/ 0 w 80"/>
                <a:gd name="T37" fmla="*/ 60 h 116"/>
                <a:gd name="T38" fmla="*/ 0 w 80"/>
                <a:gd name="T39" fmla="*/ 66 h 116"/>
                <a:gd name="T40" fmla="*/ 0 w 80"/>
                <a:gd name="T41" fmla="*/ 78 h 116"/>
                <a:gd name="T42" fmla="*/ 4 w 80"/>
                <a:gd name="T43" fmla="*/ 102 h 116"/>
                <a:gd name="T44" fmla="*/ 4 w 80"/>
                <a:gd name="T45" fmla="*/ 102 h 116"/>
                <a:gd name="T46" fmla="*/ 8 w 80"/>
                <a:gd name="T47" fmla="*/ 106 h 116"/>
                <a:gd name="T48" fmla="*/ 18 w 80"/>
                <a:gd name="T49" fmla="*/ 112 h 116"/>
                <a:gd name="T50" fmla="*/ 36 w 80"/>
                <a:gd name="T51" fmla="*/ 116 h 116"/>
                <a:gd name="T52" fmla="*/ 36 w 80"/>
                <a:gd name="T53" fmla="*/ 116 h 116"/>
                <a:gd name="T54" fmla="*/ 44 w 80"/>
                <a:gd name="T55" fmla="*/ 114 h 116"/>
                <a:gd name="T56" fmla="*/ 54 w 80"/>
                <a:gd name="T57" fmla="*/ 110 h 116"/>
                <a:gd name="T58" fmla="*/ 50 w 80"/>
                <a:gd name="T59" fmla="*/ 100 h 116"/>
                <a:gd name="T60" fmla="*/ 50 w 80"/>
                <a:gd name="T61" fmla="*/ 98 h 116"/>
                <a:gd name="T62" fmla="*/ 50 w 80"/>
                <a:gd name="T63" fmla="*/ 98 h 116"/>
                <a:gd name="T64" fmla="*/ 52 w 80"/>
                <a:gd name="T65" fmla="*/ 90 h 116"/>
                <a:gd name="T66" fmla="*/ 52 w 80"/>
                <a:gd name="T67" fmla="*/ 90 h 116"/>
                <a:gd name="T68" fmla="*/ 60 w 80"/>
                <a:gd name="T69" fmla="*/ 74 h 116"/>
                <a:gd name="T70" fmla="*/ 76 w 80"/>
                <a:gd name="T71" fmla="*/ 74 h 116"/>
                <a:gd name="T72" fmla="*/ 80 w 80"/>
                <a:gd name="T73" fmla="*/ 74 h 116"/>
                <a:gd name="T74" fmla="*/ 80 w 80"/>
                <a:gd name="T75" fmla="*/ 74 h 116"/>
                <a:gd name="T76" fmla="*/ 74 w 80"/>
                <a:gd name="T77" fmla="*/ 64 h 116"/>
                <a:gd name="T78" fmla="*/ 64 w 80"/>
                <a:gd name="T79" fmla="*/ 48 h 116"/>
                <a:gd name="T80" fmla="*/ 58 w 80"/>
                <a:gd name="T81" fmla="*/ 40 h 116"/>
                <a:gd name="T82" fmla="*/ 58 w 80"/>
                <a:gd name="T83" fmla="*/ 40 h 116"/>
                <a:gd name="T84" fmla="*/ 54 w 80"/>
                <a:gd name="T85" fmla="*/ 30 h 116"/>
                <a:gd name="T86" fmla="*/ 52 w 80"/>
                <a:gd name="T87" fmla="*/ 18 h 116"/>
                <a:gd name="T88" fmla="*/ 52 w 80"/>
                <a:gd name="T89" fmla="*/ 18 h 116"/>
                <a:gd name="T90" fmla="*/ 48 w 80"/>
                <a:gd name="T91" fmla="*/ 8 h 116"/>
                <a:gd name="T92" fmla="*/ 46 w 80"/>
                <a:gd name="T93" fmla="*/ 2 h 116"/>
                <a:gd name="T94" fmla="*/ 46 w 80"/>
                <a:gd name="T95" fmla="*/ 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0" h="116">
                  <a:moveTo>
                    <a:pt x="46" y="2"/>
                  </a:moveTo>
                  <a:lnTo>
                    <a:pt x="44" y="0"/>
                  </a:lnTo>
                  <a:lnTo>
                    <a:pt x="44" y="0"/>
                  </a:lnTo>
                  <a:lnTo>
                    <a:pt x="40" y="2"/>
                  </a:lnTo>
                  <a:lnTo>
                    <a:pt x="38" y="4"/>
                  </a:lnTo>
                  <a:lnTo>
                    <a:pt x="32" y="14"/>
                  </a:lnTo>
                  <a:lnTo>
                    <a:pt x="28" y="12"/>
                  </a:lnTo>
                  <a:lnTo>
                    <a:pt x="28" y="12"/>
                  </a:lnTo>
                  <a:lnTo>
                    <a:pt x="28" y="14"/>
                  </a:lnTo>
                  <a:lnTo>
                    <a:pt x="22" y="20"/>
                  </a:lnTo>
                  <a:lnTo>
                    <a:pt x="18" y="22"/>
                  </a:lnTo>
                  <a:lnTo>
                    <a:pt x="10" y="26"/>
                  </a:lnTo>
                  <a:lnTo>
                    <a:pt x="8" y="32"/>
                  </a:lnTo>
                  <a:lnTo>
                    <a:pt x="8" y="32"/>
                  </a:lnTo>
                  <a:lnTo>
                    <a:pt x="8" y="44"/>
                  </a:lnTo>
                  <a:lnTo>
                    <a:pt x="6" y="48"/>
                  </a:lnTo>
                  <a:lnTo>
                    <a:pt x="4" y="50"/>
                  </a:lnTo>
                  <a:lnTo>
                    <a:pt x="0" y="60"/>
                  </a:lnTo>
                  <a:lnTo>
                    <a:pt x="0" y="60"/>
                  </a:lnTo>
                  <a:lnTo>
                    <a:pt x="0" y="66"/>
                  </a:lnTo>
                  <a:lnTo>
                    <a:pt x="0" y="78"/>
                  </a:lnTo>
                  <a:lnTo>
                    <a:pt x="4" y="102"/>
                  </a:lnTo>
                  <a:lnTo>
                    <a:pt x="4" y="102"/>
                  </a:lnTo>
                  <a:lnTo>
                    <a:pt x="8" y="106"/>
                  </a:lnTo>
                  <a:lnTo>
                    <a:pt x="18" y="112"/>
                  </a:lnTo>
                  <a:lnTo>
                    <a:pt x="36" y="116"/>
                  </a:lnTo>
                  <a:lnTo>
                    <a:pt x="36" y="116"/>
                  </a:lnTo>
                  <a:lnTo>
                    <a:pt x="44" y="114"/>
                  </a:lnTo>
                  <a:lnTo>
                    <a:pt x="54" y="110"/>
                  </a:lnTo>
                  <a:lnTo>
                    <a:pt x="50" y="100"/>
                  </a:lnTo>
                  <a:lnTo>
                    <a:pt x="50" y="98"/>
                  </a:lnTo>
                  <a:lnTo>
                    <a:pt x="50" y="98"/>
                  </a:lnTo>
                  <a:lnTo>
                    <a:pt x="52" y="90"/>
                  </a:lnTo>
                  <a:lnTo>
                    <a:pt x="52" y="90"/>
                  </a:lnTo>
                  <a:lnTo>
                    <a:pt x="60" y="74"/>
                  </a:lnTo>
                  <a:lnTo>
                    <a:pt x="76" y="74"/>
                  </a:lnTo>
                  <a:lnTo>
                    <a:pt x="80" y="74"/>
                  </a:lnTo>
                  <a:lnTo>
                    <a:pt x="80" y="74"/>
                  </a:lnTo>
                  <a:lnTo>
                    <a:pt x="74" y="64"/>
                  </a:lnTo>
                  <a:lnTo>
                    <a:pt x="64" y="48"/>
                  </a:lnTo>
                  <a:lnTo>
                    <a:pt x="58" y="40"/>
                  </a:lnTo>
                  <a:lnTo>
                    <a:pt x="58" y="40"/>
                  </a:lnTo>
                  <a:lnTo>
                    <a:pt x="54" y="30"/>
                  </a:lnTo>
                  <a:lnTo>
                    <a:pt x="52" y="18"/>
                  </a:lnTo>
                  <a:lnTo>
                    <a:pt x="52" y="18"/>
                  </a:lnTo>
                  <a:lnTo>
                    <a:pt x="48" y="8"/>
                  </a:lnTo>
                  <a:lnTo>
                    <a:pt x="46" y="2"/>
                  </a:lnTo>
                  <a:lnTo>
                    <a:pt x="46" y="2"/>
                  </a:lnTo>
                  <a:close/>
                </a:path>
              </a:pathLst>
            </a:custGeom>
            <a:solidFill>
              <a:schemeClr val="accent2"/>
            </a:solidFill>
            <a:ln>
              <a:noFill/>
            </a:ln>
          </p:spPr>
          <p:txBody>
            <a:bodyPr/>
            <a:lstStyle/>
            <a:p>
              <a:pPr eaLnBrk="1" fontAlgn="auto" hangingPunct="1">
                <a:spcBef>
                  <a:spcPts val="0"/>
                </a:spcBef>
                <a:spcAft>
                  <a:spcPts val="0"/>
                </a:spcAft>
                <a:defRPr/>
              </a:pPr>
              <a:endParaRPr lang="zh-CN" altLang="en-US" sz="1400">
                <a:solidFill>
                  <a:schemeClr val="tx1">
                    <a:lumMod val="50000"/>
                    <a:lumOff val="50000"/>
                  </a:schemeClr>
                </a:solidFill>
                <a:latin typeface="+mn-lt"/>
                <a:ea typeface="+mn-ea"/>
              </a:endParaRPr>
            </a:p>
          </p:txBody>
        </p:sp>
        <p:sp>
          <p:nvSpPr>
            <p:cNvPr id="34" name="MH_Other_23"/>
            <p:cNvSpPr>
              <a:spLocks/>
            </p:cNvSpPr>
            <p:nvPr>
              <p:custDataLst>
                <p:tags r:id="rId40"/>
              </p:custDataLst>
            </p:nvPr>
          </p:nvSpPr>
          <p:spPr bwMode="auto">
            <a:xfrm>
              <a:off x="5418934" y="2860820"/>
              <a:ext cx="141218" cy="136746"/>
            </a:xfrm>
            <a:custGeom>
              <a:avLst/>
              <a:gdLst>
                <a:gd name="T0" fmla="*/ 52 w 106"/>
                <a:gd name="T1" fmla="*/ 26 h 114"/>
                <a:gd name="T2" fmla="*/ 38 w 106"/>
                <a:gd name="T3" fmla="*/ 24 h 114"/>
                <a:gd name="T4" fmla="*/ 38 w 106"/>
                <a:gd name="T5" fmla="*/ 30 h 114"/>
                <a:gd name="T6" fmla="*/ 18 w 106"/>
                <a:gd name="T7" fmla="*/ 38 h 114"/>
                <a:gd name="T8" fmla="*/ 18 w 106"/>
                <a:gd name="T9" fmla="*/ 40 h 114"/>
                <a:gd name="T10" fmla="*/ 18 w 106"/>
                <a:gd name="T11" fmla="*/ 48 h 114"/>
                <a:gd name="T12" fmla="*/ 24 w 106"/>
                <a:gd name="T13" fmla="*/ 58 h 114"/>
                <a:gd name="T14" fmla="*/ 24 w 106"/>
                <a:gd name="T15" fmla="*/ 60 h 114"/>
                <a:gd name="T16" fmla="*/ 4 w 106"/>
                <a:gd name="T17" fmla="*/ 82 h 114"/>
                <a:gd name="T18" fmla="*/ 0 w 106"/>
                <a:gd name="T19" fmla="*/ 86 h 114"/>
                <a:gd name="T20" fmla="*/ 4 w 106"/>
                <a:gd name="T21" fmla="*/ 96 h 114"/>
                <a:gd name="T22" fmla="*/ 20 w 106"/>
                <a:gd name="T23" fmla="*/ 100 h 114"/>
                <a:gd name="T24" fmla="*/ 32 w 106"/>
                <a:gd name="T25" fmla="*/ 102 h 114"/>
                <a:gd name="T26" fmla="*/ 40 w 106"/>
                <a:gd name="T27" fmla="*/ 106 h 114"/>
                <a:gd name="T28" fmla="*/ 48 w 106"/>
                <a:gd name="T29" fmla="*/ 110 h 114"/>
                <a:gd name="T30" fmla="*/ 62 w 106"/>
                <a:gd name="T31" fmla="*/ 114 h 114"/>
                <a:gd name="T32" fmla="*/ 66 w 106"/>
                <a:gd name="T33" fmla="*/ 112 h 114"/>
                <a:gd name="T34" fmla="*/ 78 w 106"/>
                <a:gd name="T35" fmla="*/ 98 h 114"/>
                <a:gd name="T36" fmla="*/ 80 w 106"/>
                <a:gd name="T37" fmla="*/ 66 h 114"/>
                <a:gd name="T38" fmla="*/ 96 w 106"/>
                <a:gd name="T39" fmla="*/ 68 h 114"/>
                <a:gd name="T40" fmla="*/ 102 w 106"/>
                <a:gd name="T41" fmla="*/ 62 h 114"/>
                <a:gd name="T42" fmla="*/ 96 w 106"/>
                <a:gd name="T43" fmla="*/ 30 h 114"/>
                <a:gd name="T44" fmla="*/ 102 w 106"/>
                <a:gd name="T45" fmla="*/ 26 h 114"/>
                <a:gd name="T46" fmla="*/ 106 w 106"/>
                <a:gd name="T47" fmla="*/ 22 h 114"/>
                <a:gd name="T48" fmla="*/ 86 w 106"/>
                <a:gd name="T49" fmla="*/ 18 h 114"/>
                <a:gd name="T50" fmla="*/ 68 w 106"/>
                <a:gd name="T51" fmla="*/ 6 h 114"/>
                <a:gd name="T52" fmla="*/ 62 w 106"/>
                <a:gd name="T53" fmla="*/ 2 h 114"/>
                <a:gd name="T54" fmla="*/ 48 w 106"/>
                <a:gd name="T55" fmla="*/ 2 h 114"/>
                <a:gd name="T56" fmla="*/ 44 w 106"/>
                <a:gd name="T57" fmla="*/ 2 h 114"/>
                <a:gd name="T58" fmla="*/ 50 w 106"/>
                <a:gd name="T59" fmla="*/ 10 h 114"/>
                <a:gd name="T60" fmla="*/ 54 w 106"/>
                <a:gd name="T61" fmla="*/ 16 h 114"/>
                <a:gd name="T62" fmla="*/ 52 w 106"/>
                <a:gd name="T63" fmla="*/ 2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8" y="40"/>
                  </a:lnTo>
                  <a:lnTo>
                    <a:pt x="16" y="44"/>
                  </a:lnTo>
                  <a:lnTo>
                    <a:pt x="18" y="48"/>
                  </a:lnTo>
                  <a:lnTo>
                    <a:pt x="24" y="56"/>
                  </a:lnTo>
                  <a:lnTo>
                    <a:pt x="24" y="58"/>
                  </a:lnTo>
                  <a:lnTo>
                    <a:pt x="24" y="60"/>
                  </a:lnTo>
                  <a:lnTo>
                    <a:pt x="24" y="60"/>
                  </a:lnTo>
                  <a:lnTo>
                    <a:pt x="14" y="72"/>
                  </a:lnTo>
                  <a:lnTo>
                    <a:pt x="4" y="82"/>
                  </a:lnTo>
                  <a:lnTo>
                    <a:pt x="4" y="82"/>
                  </a:lnTo>
                  <a:lnTo>
                    <a:pt x="0" y="86"/>
                  </a:lnTo>
                  <a:lnTo>
                    <a:pt x="0" y="90"/>
                  </a:lnTo>
                  <a:lnTo>
                    <a:pt x="4" y="96"/>
                  </a:lnTo>
                  <a:lnTo>
                    <a:pt x="14" y="100"/>
                  </a:lnTo>
                  <a:lnTo>
                    <a:pt x="20" y="100"/>
                  </a:lnTo>
                  <a:lnTo>
                    <a:pt x="20" y="100"/>
                  </a:lnTo>
                  <a:lnTo>
                    <a:pt x="32" y="102"/>
                  </a:lnTo>
                  <a:lnTo>
                    <a:pt x="36" y="102"/>
                  </a:lnTo>
                  <a:lnTo>
                    <a:pt x="40" y="106"/>
                  </a:lnTo>
                  <a:lnTo>
                    <a:pt x="48" y="110"/>
                  </a:lnTo>
                  <a:lnTo>
                    <a:pt x="48" y="110"/>
                  </a:lnTo>
                  <a:lnTo>
                    <a:pt x="56" y="114"/>
                  </a:lnTo>
                  <a:lnTo>
                    <a:pt x="62"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96" y="30"/>
                  </a:lnTo>
                  <a:lnTo>
                    <a:pt x="102" y="26"/>
                  </a:lnTo>
                  <a:lnTo>
                    <a:pt x="106" y="22"/>
                  </a:lnTo>
                  <a:lnTo>
                    <a:pt x="106" y="22"/>
                  </a:lnTo>
                  <a:lnTo>
                    <a:pt x="104" y="18"/>
                  </a:lnTo>
                  <a:lnTo>
                    <a:pt x="86" y="18"/>
                  </a:lnTo>
                  <a:lnTo>
                    <a:pt x="86" y="18"/>
                  </a:lnTo>
                  <a:lnTo>
                    <a:pt x="68" y="6"/>
                  </a:lnTo>
                  <a:lnTo>
                    <a:pt x="68" y="6"/>
                  </a:lnTo>
                  <a:lnTo>
                    <a:pt x="62" y="2"/>
                  </a:lnTo>
                  <a:lnTo>
                    <a:pt x="58" y="0"/>
                  </a:lnTo>
                  <a:lnTo>
                    <a:pt x="48" y="2"/>
                  </a:lnTo>
                  <a:lnTo>
                    <a:pt x="44" y="2"/>
                  </a:lnTo>
                  <a:lnTo>
                    <a:pt x="44" y="2"/>
                  </a:lnTo>
                  <a:lnTo>
                    <a:pt x="44" y="8"/>
                  </a:lnTo>
                  <a:lnTo>
                    <a:pt x="50" y="10"/>
                  </a:lnTo>
                  <a:lnTo>
                    <a:pt x="50" y="10"/>
                  </a:lnTo>
                  <a:lnTo>
                    <a:pt x="54" y="16"/>
                  </a:lnTo>
                  <a:lnTo>
                    <a:pt x="54" y="20"/>
                  </a:lnTo>
                  <a:lnTo>
                    <a:pt x="52" y="24"/>
                  </a:lnTo>
                  <a:lnTo>
                    <a:pt x="52" y="24"/>
                  </a:lnTo>
                  <a:close/>
                </a:path>
              </a:pathLst>
            </a:custGeom>
            <a:solidFill>
              <a:schemeClr val="accent2"/>
            </a:solidFill>
            <a:ln>
              <a:noFill/>
            </a:ln>
          </p:spPr>
          <p:txBody>
            <a:bodyPr/>
            <a:lstStyle/>
            <a:p>
              <a:pPr eaLnBrk="1" fontAlgn="auto" hangingPunct="1">
                <a:spcBef>
                  <a:spcPts val="0"/>
                </a:spcBef>
                <a:spcAft>
                  <a:spcPts val="0"/>
                </a:spcAft>
                <a:defRPr/>
              </a:pPr>
              <a:endParaRPr lang="zh-CN" altLang="en-US" sz="1400">
                <a:solidFill>
                  <a:schemeClr val="tx1">
                    <a:lumMod val="50000"/>
                    <a:lumOff val="50000"/>
                  </a:schemeClr>
                </a:solidFill>
                <a:latin typeface="+mn-lt"/>
                <a:ea typeface="+mn-ea"/>
              </a:endParaRPr>
            </a:p>
          </p:txBody>
        </p:sp>
        <p:sp>
          <p:nvSpPr>
            <p:cNvPr id="35" name="MH_Other_24"/>
            <p:cNvSpPr>
              <a:spLocks/>
            </p:cNvSpPr>
            <p:nvPr>
              <p:custDataLst>
                <p:tags r:id="rId41"/>
              </p:custDataLst>
            </p:nvPr>
          </p:nvSpPr>
          <p:spPr bwMode="auto">
            <a:xfrm>
              <a:off x="5660568" y="2588752"/>
              <a:ext cx="503677" cy="431385"/>
            </a:xfrm>
            <a:custGeom>
              <a:avLst/>
              <a:gdLst>
                <a:gd name="T0" fmla="*/ 162 w 376"/>
                <a:gd name="T1" fmla="*/ 60 h 358"/>
                <a:gd name="T2" fmla="*/ 160 w 376"/>
                <a:gd name="T3" fmla="*/ 80 h 358"/>
                <a:gd name="T4" fmla="*/ 140 w 376"/>
                <a:gd name="T5" fmla="*/ 80 h 358"/>
                <a:gd name="T6" fmla="*/ 116 w 376"/>
                <a:gd name="T7" fmla="*/ 92 h 358"/>
                <a:gd name="T8" fmla="*/ 92 w 376"/>
                <a:gd name="T9" fmla="*/ 112 h 358"/>
                <a:gd name="T10" fmla="*/ 70 w 376"/>
                <a:gd name="T11" fmla="*/ 138 h 358"/>
                <a:gd name="T12" fmla="*/ 54 w 376"/>
                <a:gd name="T13" fmla="*/ 148 h 358"/>
                <a:gd name="T14" fmla="*/ 42 w 376"/>
                <a:gd name="T15" fmla="*/ 138 h 358"/>
                <a:gd name="T16" fmla="*/ 24 w 376"/>
                <a:gd name="T17" fmla="*/ 122 h 358"/>
                <a:gd name="T18" fmla="*/ 22 w 376"/>
                <a:gd name="T19" fmla="*/ 184 h 358"/>
                <a:gd name="T20" fmla="*/ 4 w 376"/>
                <a:gd name="T21" fmla="*/ 220 h 358"/>
                <a:gd name="T22" fmla="*/ 2 w 376"/>
                <a:gd name="T23" fmla="*/ 232 h 358"/>
                <a:gd name="T24" fmla="*/ 32 w 376"/>
                <a:gd name="T25" fmla="*/ 238 h 358"/>
                <a:gd name="T26" fmla="*/ 34 w 376"/>
                <a:gd name="T27" fmla="*/ 240 h 358"/>
                <a:gd name="T28" fmla="*/ 46 w 376"/>
                <a:gd name="T29" fmla="*/ 248 h 358"/>
                <a:gd name="T30" fmla="*/ 48 w 376"/>
                <a:gd name="T31" fmla="*/ 248 h 358"/>
                <a:gd name="T32" fmla="*/ 54 w 376"/>
                <a:gd name="T33" fmla="*/ 264 h 358"/>
                <a:gd name="T34" fmla="*/ 92 w 376"/>
                <a:gd name="T35" fmla="*/ 260 h 358"/>
                <a:gd name="T36" fmla="*/ 112 w 376"/>
                <a:gd name="T37" fmla="*/ 224 h 358"/>
                <a:gd name="T38" fmla="*/ 138 w 376"/>
                <a:gd name="T39" fmla="*/ 204 h 358"/>
                <a:gd name="T40" fmla="*/ 154 w 376"/>
                <a:gd name="T41" fmla="*/ 196 h 358"/>
                <a:gd name="T42" fmla="*/ 164 w 376"/>
                <a:gd name="T43" fmla="*/ 194 h 358"/>
                <a:gd name="T44" fmla="*/ 174 w 376"/>
                <a:gd name="T45" fmla="*/ 200 h 358"/>
                <a:gd name="T46" fmla="*/ 188 w 376"/>
                <a:gd name="T47" fmla="*/ 220 h 358"/>
                <a:gd name="T48" fmla="*/ 188 w 376"/>
                <a:gd name="T49" fmla="*/ 254 h 358"/>
                <a:gd name="T50" fmla="*/ 184 w 376"/>
                <a:gd name="T51" fmla="*/ 268 h 358"/>
                <a:gd name="T52" fmla="*/ 174 w 376"/>
                <a:gd name="T53" fmla="*/ 284 h 358"/>
                <a:gd name="T54" fmla="*/ 172 w 376"/>
                <a:gd name="T55" fmla="*/ 312 h 358"/>
                <a:gd name="T56" fmla="*/ 184 w 376"/>
                <a:gd name="T57" fmla="*/ 302 h 358"/>
                <a:gd name="T58" fmla="*/ 194 w 376"/>
                <a:gd name="T59" fmla="*/ 308 h 358"/>
                <a:gd name="T60" fmla="*/ 186 w 376"/>
                <a:gd name="T61" fmla="*/ 324 h 358"/>
                <a:gd name="T62" fmla="*/ 182 w 376"/>
                <a:gd name="T63" fmla="*/ 336 h 358"/>
                <a:gd name="T64" fmla="*/ 176 w 376"/>
                <a:gd name="T65" fmla="*/ 344 h 358"/>
                <a:gd name="T66" fmla="*/ 162 w 376"/>
                <a:gd name="T67" fmla="*/ 348 h 358"/>
                <a:gd name="T68" fmla="*/ 184 w 376"/>
                <a:gd name="T69" fmla="*/ 354 h 358"/>
                <a:gd name="T70" fmla="*/ 198 w 376"/>
                <a:gd name="T71" fmla="*/ 328 h 358"/>
                <a:gd name="T72" fmla="*/ 272 w 376"/>
                <a:gd name="T73" fmla="*/ 260 h 358"/>
                <a:gd name="T74" fmla="*/ 284 w 376"/>
                <a:gd name="T75" fmla="*/ 260 h 358"/>
                <a:gd name="T76" fmla="*/ 312 w 376"/>
                <a:gd name="T77" fmla="*/ 244 h 358"/>
                <a:gd name="T78" fmla="*/ 326 w 376"/>
                <a:gd name="T79" fmla="*/ 208 h 358"/>
                <a:gd name="T80" fmla="*/ 372 w 376"/>
                <a:gd name="T81" fmla="*/ 128 h 358"/>
                <a:gd name="T82" fmla="*/ 364 w 376"/>
                <a:gd name="T83" fmla="*/ 122 h 358"/>
                <a:gd name="T84" fmla="*/ 356 w 376"/>
                <a:gd name="T85" fmla="*/ 122 h 358"/>
                <a:gd name="T86" fmla="*/ 346 w 376"/>
                <a:gd name="T87" fmla="*/ 116 h 358"/>
                <a:gd name="T88" fmla="*/ 342 w 376"/>
                <a:gd name="T89" fmla="*/ 108 h 358"/>
                <a:gd name="T90" fmla="*/ 336 w 376"/>
                <a:gd name="T91" fmla="*/ 62 h 358"/>
                <a:gd name="T92" fmla="*/ 308 w 376"/>
                <a:gd name="T93" fmla="*/ 30 h 358"/>
                <a:gd name="T94" fmla="*/ 306 w 376"/>
                <a:gd name="T95" fmla="*/ 16 h 358"/>
                <a:gd name="T96" fmla="*/ 300 w 376"/>
                <a:gd name="T97" fmla="*/ 10 h 358"/>
                <a:gd name="T98" fmla="*/ 292 w 376"/>
                <a:gd name="T99" fmla="*/ 24 h 358"/>
                <a:gd name="T100" fmla="*/ 274 w 376"/>
                <a:gd name="T101" fmla="*/ 20 h 358"/>
                <a:gd name="T102" fmla="*/ 268 w 376"/>
                <a:gd name="T103" fmla="*/ 8 h 358"/>
                <a:gd name="T104" fmla="*/ 236 w 376"/>
                <a:gd name="T105" fmla="*/ 0 h 358"/>
                <a:gd name="T106" fmla="*/ 234 w 376"/>
                <a:gd name="T107" fmla="*/ 12 h 358"/>
                <a:gd name="T108" fmla="*/ 226 w 376"/>
                <a:gd name="T109" fmla="*/ 30 h 358"/>
                <a:gd name="T110" fmla="*/ 212 w 376"/>
                <a:gd name="T111" fmla="*/ 48 h 358"/>
                <a:gd name="T112" fmla="*/ 186 w 376"/>
                <a:gd name="T113" fmla="*/ 50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58">
                  <a:moveTo>
                    <a:pt x="172" y="46"/>
                  </a:moveTo>
                  <a:lnTo>
                    <a:pt x="162" y="60"/>
                  </a:lnTo>
                  <a:lnTo>
                    <a:pt x="162" y="60"/>
                  </a:lnTo>
                  <a:lnTo>
                    <a:pt x="160" y="64"/>
                  </a:lnTo>
                  <a:lnTo>
                    <a:pt x="160" y="74"/>
                  </a:lnTo>
                  <a:lnTo>
                    <a:pt x="160" y="80"/>
                  </a:lnTo>
                  <a:lnTo>
                    <a:pt x="142" y="80"/>
                  </a:lnTo>
                  <a:lnTo>
                    <a:pt x="140" y="80"/>
                  </a:lnTo>
                  <a:lnTo>
                    <a:pt x="140" y="80"/>
                  </a:lnTo>
                  <a:lnTo>
                    <a:pt x="128" y="76"/>
                  </a:lnTo>
                  <a:lnTo>
                    <a:pt x="116" y="92"/>
                  </a:lnTo>
                  <a:lnTo>
                    <a:pt x="116" y="92"/>
                  </a:lnTo>
                  <a:lnTo>
                    <a:pt x="102" y="100"/>
                  </a:lnTo>
                  <a:lnTo>
                    <a:pt x="92" y="112"/>
                  </a:lnTo>
                  <a:lnTo>
                    <a:pt x="92" y="112"/>
                  </a:lnTo>
                  <a:lnTo>
                    <a:pt x="90" y="116"/>
                  </a:lnTo>
                  <a:lnTo>
                    <a:pt x="90" y="116"/>
                  </a:lnTo>
                  <a:lnTo>
                    <a:pt x="70" y="138"/>
                  </a:lnTo>
                  <a:lnTo>
                    <a:pt x="70" y="140"/>
                  </a:lnTo>
                  <a:lnTo>
                    <a:pt x="68" y="140"/>
                  </a:lnTo>
                  <a:lnTo>
                    <a:pt x="54" y="148"/>
                  </a:lnTo>
                  <a:lnTo>
                    <a:pt x="42" y="140"/>
                  </a:lnTo>
                  <a:lnTo>
                    <a:pt x="42" y="138"/>
                  </a:lnTo>
                  <a:lnTo>
                    <a:pt x="42" y="138"/>
                  </a:lnTo>
                  <a:lnTo>
                    <a:pt x="42" y="138"/>
                  </a:lnTo>
                  <a:lnTo>
                    <a:pt x="30" y="126"/>
                  </a:lnTo>
                  <a:lnTo>
                    <a:pt x="24" y="122"/>
                  </a:lnTo>
                  <a:lnTo>
                    <a:pt x="28" y="156"/>
                  </a:lnTo>
                  <a:lnTo>
                    <a:pt x="34" y="172"/>
                  </a:lnTo>
                  <a:lnTo>
                    <a:pt x="22" y="184"/>
                  </a:lnTo>
                  <a:lnTo>
                    <a:pt x="4" y="208"/>
                  </a:lnTo>
                  <a:lnTo>
                    <a:pt x="4" y="220"/>
                  </a:lnTo>
                  <a:lnTo>
                    <a:pt x="4" y="220"/>
                  </a:lnTo>
                  <a:lnTo>
                    <a:pt x="4" y="220"/>
                  </a:lnTo>
                  <a:lnTo>
                    <a:pt x="0" y="226"/>
                  </a:lnTo>
                  <a:lnTo>
                    <a:pt x="2" y="232"/>
                  </a:lnTo>
                  <a:lnTo>
                    <a:pt x="8" y="232"/>
                  </a:lnTo>
                  <a:lnTo>
                    <a:pt x="32" y="238"/>
                  </a:lnTo>
                  <a:lnTo>
                    <a:pt x="32" y="238"/>
                  </a:lnTo>
                  <a:lnTo>
                    <a:pt x="34" y="238"/>
                  </a:lnTo>
                  <a:lnTo>
                    <a:pt x="34" y="240"/>
                  </a:lnTo>
                  <a:lnTo>
                    <a:pt x="34" y="240"/>
                  </a:lnTo>
                  <a:lnTo>
                    <a:pt x="40" y="244"/>
                  </a:lnTo>
                  <a:lnTo>
                    <a:pt x="46" y="248"/>
                  </a:lnTo>
                  <a:lnTo>
                    <a:pt x="46" y="248"/>
                  </a:lnTo>
                  <a:lnTo>
                    <a:pt x="48" y="248"/>
                  </a:lnTo>
                  <a:lnTo>
                    <a:pt x="48" y="248"/>
                  </a:lnTo>
                  <a:lnTo>
                    <a:pt x="48" y="248"/>
                  </a:lnTo>
                  <a:lnTo>
                    <a:pt x="50" y="252"/>
                  </a:lnTo>
                  <a:lnTo>
                    <a:pt x="52" y="258"/>
                  </a:lnTo>
                  <a:lnTo>
                    <a:pt x="54" y="264"/>
                  </a:lnTo>
                  <a:lnTo>
                    <a:pt x="78" y="272"/>
                  </a:lnTo>
                  <a:lnTo>
                    <a:pt x="86" y="270"/>
                  </a:lnTo>
                  <a:lnTo>
                    <a:pt x="92" y="260"/>
                  </a:lnTo>
                  <a:lnTo>
                    <a:pt x="112" y="224"/>
                  </a:lnTo>
                  <a:lnTo>
                    <a:pt x="112" y="224"/>
                  </a:lnTo>
                  <a:lnTo>
                    <a:pt x="112" y="224"/>
                  </a:lnTo>
                  <a:lnTo>
                    <a:pt x="122" y="212"/>
                  </a:lnTo>
                  <a:lnTo>
                    <a:pt x="122" y="210"/>
                  </a:lnTo>
                  <a:lnTo>
                    <a:pt x="138" y="204"/>
                  </a:lnTo>
                  <a:lnTo>
                    <a:pt x="148" y="202"/>
                  </a:lnTo>
                  <a:lnTo>
                    <a:pt x="148" y="202"/>
                  </a:lnTo>
                  <a:lnTo>
                    <a:pt x="154" y="196"/>
                  </a:lnTo>
                  <a:lnTo>
                    <a:pt x="160" y="192"/>
                  </a:lnTo>
                  <a:lnTo>
                    <a:pt x="160" y="192"/>
                  </a:lnTo>
                  <a:lnTo>
                    <a:pt x="164" y="194"/>
                  </a:lnTo>
                  <a:lnTo>
                    <a:pt x="172" y="198"/>
                  </a:lnTo>
                  <a:lnTo>
                    <a:pt x="174" y="198"/>
                  </a:lnTo>
                  <a:lnTo>
                    <a:pt x="174" y="200"/>
                  </a:lnTo>
                  <a:lnTo>
                    <a:pt x="188" y="220"/>
                  </a:lnTo>
                  <a:lnTo>
                    <a:pt x="188" y="220"/>
                  </a:lnTo>
                  <a:lnTo>
                    <a:pt x="188" y="220"/>
                  </a:lnTo>
                  <a:lnTo>
                    <a:pt x="188" y="222"/>
                  </a:lnTo>
                  <a:lnTo>
                    <a:pt x="190" y="238"/>
                  </a:lnTo>
                  <a:lnTo>
                    <a:pt x="188" y="254"/>
                  </a:lnTo>
                  <a:lnTo>
                    <a:pt x="188" y="254"/>
                  </a:lnTo>
                  <a:lnTo>
                    <a:pt x="184" y="268"/>
                  </a:lnTo>
                  <a:lnTo>
                    <a:pt x="184" y="268"/>
                  </a:lnTo>
                  <a:lnTo>
                    <a:pt x="184" y="270"/>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08"/>
                  </a:lnTo>
                  <a:lnTo>
                    <a:pt x="194" y="320"/>
                  </a:lnTo>
                  <a:lnTo>
                    <a:pt x="192" y="320"/>
                  </a:lnTo>
                  <a:lnTo>
                    <a:pt x="186" y="324"/>
                  </a:lnTo>
                  <a:lnTo>
                    <a:pt x="184" y="328"/>
                  </a:lnTo>
                  <a:lnTo>
                    <a:pt x="184" y="334"/>
                  </a:lnTo>
                  <a:lnTo>
                    <a:pt x="182" y="336"/>
                  </a:lnTo>
                  <a:lnTo>
                    <a:pt x="182" y="336"/>
                  </a:lnTo>
                  <a:lnTo>
                    <a:pt x="178" y="344"/>
                  </a:lnTo>
                  <a:lnTo>
                    <a:pt x="176" y="344"/>
                  </a:lnTo>
                  <a:lnTo>
                    <a:pt x="176" y="344"/>
                  </a:lnTo>
                  <a:lnTo>
                    <a:pt x="168" y="346"/>
                  </a:lnTo>
                  <a:lnTo>
                    <a:pt x="162" y="348"/>
                  </a:lnTo>
                  <a:lnTo>
                    <a:pt x="158" y="356"/>
                  </a:lnTo>
                  <a:lnTo>
                    <a:pt x="158" y="358"/>
                  </a:lnTo>
                  <a:lnTo>
                    <a:pt x="184" y="354"/>
                  </a:lnTo>
                  <a:lnTo>
                    <a:pt x="190" y="350"/>
                  </a:lnTo>
                  <a:lnTo>
                    <a:pt x="198" y="328"/>
                  </a:lnTo>
                  <a:lnTo>
                    <a:pt x="198" y="328"/>
                  </a:lnTo>
                  <a:lnTo>
                    <a:pt x="258" y="266"/>
                  </a:lnTo>
                  <a:lnTo>
                    <a:pt x="260" y="266"/>
                  </a:lnTo>
                  <a:lnTo>
                    <a:pt x="272" y="260"/>
                  </a:lnTo>
                  <a:lnTo>
                    <a:pt x="272" y="260"/>
                  </a:lnTo>
                  <a:lnTo>
                    <a:pt x="272" y="260"/>
                  </a:lnTo>
                  <a:lnTo>
                    <a:pt x="284" y="260"/>
                  </a:lnTo>
                  <a:lnTo>
                    <a:pt x="294" y="258"/>
                  </a:lnTo>
                  <a:lnTo>
                    <a:pt x="304" y="252"/>
                  </a:lnTo>
                  <a:lnTo>
                    <a:pt x="312" y="244"/>
                  </a:lnTo>
                  <a:lnTo>
                    <a:pt x="326" y="208"/>
                  </a:lnTo>
                  <a:lnTo>
                    <a:pt x="326" y="208"/>
                  </a:lnTo>
                  <a:lnTo>
                    <a:pt x="326" y="208"/>
                  </a:lnTo>
                  <a:lnTo>
                    <a:pt x="376" y="156"/>
                  </a:lnTo>
                  <a:lnTo>
                    <a:pt x="376" y="156"/>
                  </a:lnTo>
                  <a:lnTo>
                    <a:pt x="372" y="128"/>
                  </a:lnTo>
                  <a:lnTo>
                    <a:pt x="372" y="128"/>
                  </a:lnTo>
                  <a:lnTo>
                    <a:pt x="368" y="126"/>
                  </a:lnTo>
                  <a:lnTo>
                    <a:pt x="364" y="122"/>
                  </a:lnTo>
                  <a:lnTo>
                    <a:pt x="364" y="120"/>
                  </a:lnTo>
                  <a:lnTo>
                    <a:pt x="364" y="122"/>
                  </a:lnTo>
                  <a:lnTo>
                    <a:pt x="356" y="122"/>
                  </a:lnTo>
                  <a:lnTo>
                    <a:pt x="356" y="122"/>
                  </a:lnTo>
                  <a:lnTo>
                    <a:pt x="350" y="120"/>
                  </a:lnTo>
                  <a:lnTo>
                    <a:pt x="346" y="116"/>
                  </a:lnTo>
                  <a:lnTo>
                    <a:pt x="344" y="110"/>
                  </a:lnTo>
                  <a:lnTo>
                    <a:pt x="344" y="110"/>
                  </a:lnTo>
                  <a:lnTo>
                    <a:pt x="342" y="108"/>
                  </a:lnTo>
                  <a:lnTo>
                    <a:pt x="342" y="66"/>
                  </a:lnTo>
                  <a:lnTo>
                    <a:pt x="342" y="66"/>
                  </a:lnTo>
                  <a:lnTo>
                    <a:pt x="336" y="62"/>
                  </a:lnTo>
                  <a:lnTo>
                    <a:pt x="328" y="56"/>
                  </a:lnTo>
                  <a:lnTo>
                    <a:pt x="316" y="44"/>
                  </a:lnTo>
                  <a:lnTo>
                    <a:pt x="308" y="30"/>
                  </a:lnTo>
                  <a:lnTo>
                    <a:pt x="308" y="30"/>
                  </a:lnTo>
                  <a:lnTo>
                    <a:pt x="306" y="24"/>
                  </a:lnTo>
                  <a:lnTo>
                    <a:pt x="306" y="16"/>
                  </a:lnTo>
                  <a:lnTo>
                    <a:pt x="308" y="12"/>
                  </a:lnTo>
                  <a:lnTo>
                    <a:pt x="302" y="4"/>
                  </a:lnTo>
                  <a:lnTo>
                    <a:pt x="300" y="10"/>
                  </a:lnTo>
                  <a:lnTo>
                    <a:pt x="294" y="24"/>
                  </a:lnTo>
                  <a:lnTo>
                    <a:pt x="292" y="24"/>
                  </a:lnTo>
                  <a:lnTo>
                    <a:pt x="292" y="24"/>
                  </a:lnTo>
                  <a:lnTo>
                    <a:pt x="282" y="24"/>
                  </a:lnTo>
                  <a:lnTo>
                    <a:pt x="274" y="20"/>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26" y="32"/>
                  </a:lnTo>
                  <a:lnTo>
                    <a:pt x="212" y="48"/>
                  </a:lnTo>
                  <a:lnTo>
                    <a:pt x="210" y="48"/>
                  </a:lnTo>
                  <a:lnTo>
                    <a:pt x="208" y="48"/>
                  </a:lnTo>
                  <a:lnTo>
                    <a:pt x="186" y="50"/>
                  </a:lnTo>
                  <a:lnTo>
                    <a:pt x="172" y="46"/>
                  </a:lnTo>
                  <a:close/>
                </a:path>
              </a:pathLst>
            </a:custGeom>
            <a:solidFill>
              <a:schemeClr val="accent2"/>
            </a:solidFill>
            <a:ln>
              <a:noFill/>
            </a:ln>
          </p:spPr>
          <p:txBody>
            <a:bodyPr/>
            <a:lstStyle/>
            <a:p>
              <a:pPr eaLnBrk="1" fontAlgn="auto" hangingPunct="1">
                <a:spcBef>
                  <a:spcPts val="0"/>
                </a:spcBef>
                <a:spcAft>
                  <a:spcPts val="0"/>
                </a:spcAft>
                <a:defRPr/>
              </a:pPr>
              <a:endParaRPr lang="zh-CN" altLang="en-US" sz="1400">
                <a:solidFill>
                  <a:schemeClr val="tx1">
                    <a:lumMod val="50000"/>
                    <a:lumOff val="50000"/>
                  </a:schemeClr>
                </a:solidFill>
                <a:latin typeface="+mn-lt"/>
                <a:ea typeface="+mn-ea"/>
              </a:endParaRPr>
            </a:p>
          </p:txBody>
        </p:sp>
        <p:sp>
          <p:nvSpPr>
            <p:cNvPr id="36" name="MH_Other_25"/>
            <p:cNvSpPr>
              <a:spLocks/>
            </p:cNvSpPr>
            <p:nvPr>
              <p:custDataLst>
                <p:tags r:id="rId42"/>
              </p:custDataLst>
            </p:nvPr>
          </p:nvSpPr>
          <p:spPr bwMode="auto">
            <a:xfrm>
              <a:off x="5771956" y="2327930"/>
              <a:ext cx="720212" cy="438434"/>
            </a:xfrm>
            <a:custGeom>
              <a:avLst/>
              <a:gdLst>
                <a:gd name="T0" fmla="*/ 74 w 536"/>
                <a:gd name="T1" fmla="*/ 12 h 364"/>
                <a:gd name="T2" fmla="*/ 60 w 536"/>
                <a:gd name="T3" fmla="*/ 34 h 364"/>
                <a:gd name="T4" fmla="*/ 42 w 536"/>
                <a:gd name="T5" fmla="*/ 48 h 364"/>
                <a:gd name="T6" fmla="*/ 22 w 536"/>
                <a:gd name="T7" fmla="*/ 34 h 364"/>
                <a:gd name="T8" fmla="*/ 18 w 536"/>
                <a:gd name="T9" fmla="*/ 54 h 364"/>
                <a:gd name="T10" fmla="*/ 34 w 536"/>
                <a:gd name="T11" fmla="*/ 64 h 364"/>
                <a:gd name="T12" fmla="*/ 50 w 536"/>
                <a:gd name="T13" fmla="*/ 140 h 364"/>
                <a:gd name="T14" fmla="*/ 76 w 536"/>
                <a:gd name="T15" fmla="*/ 136 h 364"/>
                <a:gd name="T16" fmla="*/ 98 w 536"/>
                <a:gd name="T17" fmla="*/ 132 h 364"/>
                <a:gd name="T18" fmla="*/ 126 w 536"/>
                <a:gd name="T19" fmla="*/ 176 h 364"/>
                <a:gd name="T20" fmla="*/ 120 w 536"/>
                <a:gd name="T21" fmla="*/ 212 h 364"/>
                <a:gd name="T22" fmla="*/ 158 w 536"/>
                <a:gd name="T23" fmla="*/ 208 h 364"/>
                <a:gd name="T24" fmla="*/ 178 w 536"/>
                <a:gd name="T25" fmla="*/ 216 h 364"/>
                <a:gd name="T26" fmla="*/ 192 w 536"/>
                <a:gd name="T27" fmla="*/ 228 h 364"/>
                <a:gd name="T28" fmla="*/ 210 w 536"/>
                <a:gd name="T29" fmla="*/ 218 h 364"/>
                <a:gd name="T30" fmla="*/ 226 w 536"/>
                <a:gd name="T31" fmla="*/ 214 h 364"/>
                <a:gd name="T32" fmla="*/ 232 w 536"/>
                <a:gd name="T33" fmla="*/ 242 h 364"/>
                <a:gd name="T34" fmla="*/ 262 w 536"/>
                <a:gd name="T35" fmla="*/ 274 h 364"/>
                <a:gd name="T36" fmla="*/ 268 w 536"/>
                <a:gd name="T37" fmla="*/ 324 h 364"/>
                <a:gd name="T38" fmla="*/ 276 w 536"/>
                <a:gd name="T39" fmla="*/ 330 h 364"/>
                <a:gd name="T40" fmla="*/ 294 w 536"/>
                <a:gd name="T41" fmla="*/ 338 h 364"/>
                <a:gd name="T42" fmla="*/ 322 w 536"/>
                <a:gd name="T43" fmla="*/ 314 h 364"/>
                <a:gd name="T44" fmla="*/ 344 w 536"/>
                <a:gd name="T45" fmla="*/ 294 h 364"/>
                <a:gd name="T46" fmla="*/ 400 w 536"/>
                <a:gd name="T47" fmla="*/ 272 h 364"/>
                <a:gd name="T48" fmla="*/ 404 w 536"/>
                <a:gd name="T49" fmla="*/ 260 h 364"/>
                <a:gd name="T50" fmla="*/ 430 w 536"/>
                <a:gd name="T51" fmla="*/ 256 h 364"/>
                <a:gd name="T52" fmla="*/ 454 w 536"/>
                <a:gd name="T53" fmla="*/ 228 h 364"/>
                <a:gd name="T54" fmla="*/ 478 w 536"/>
                <a:gd name="T55" fmla="*/ 170 h 364"/>
                <a:gd name="T56" fmla="*/ 524 w 536"/>
                <a:gd name="T57" fmla="*/ 198 h 364"/>
                <a:gd name="T58" fmla="*/ 514 w 536"/>
                <a:gd name="T59" fmla="*/ 172 h 364"/>
                <a:gd name="T60" fmla="*/ 524 w 536"/>
                <a:gd name="T61" fmla="*/ 126 h 364"/>
                <a:gd name="T62" fmla="*/ 492 w 536"/>
                <a:gd name="T63" fmla="*/ 110 h 364"/>
                <a:gd name="T64" fmla="*/ 482 w 536"/>
                <a:gd name="T65" fmla="*/ 108 h 364"/>
                <a:gd name="T66" fmla="*/ 468 w 536"/>
                <a:gd name="T67" fmla="*/ 112 h 364"/>
                <a:gd name="T68" fmla="*/ 446 w 536"/>
                <a:gd name="T69" fmla="*/ 110 h 364"/>
                <a:gd name="T70" fmla="*/ 446 w 536"/>
                <a:gd name="T71" fmla="*/ 136 h 364"/>
                <a:gd name="T72" fmla="*/ 428 w 536"/>
                <a:gd name="T73" fmla="*/ 146 h 364"/>
                <a:gd name="T74" fmla="*/ 414 w 536"/>
                <a:gd name="T75" fmla="*/ 140 h 364"/>
                <a:gd name="T76" fmla="*/ 376 w 536"/>
                <a:gd name="T77" fmla="*/ 108 h 364"/>
                <a:gd name="T78" fmla="*/ 370 w 536"/>
                <a:gd name="T79" fmla="*/ 86 h 364"/>
                <a:gd name="T80" fmla="*/ 368 w 536"/>
                <a:gd name="T81" fmla="*/ 98 h 364"/>
                <a:gd name="T82" fmla="*/ 340 w 536"/>
                <a:gd name="T83" fmla="*/ 116 h 364"/>
                <a:gd name="T84" fmla="*/ 336 w 536"/>
                <a:gd name="T85" fmla="*/ 106 h 364"/>
                <a:gd name="T86" fmla="*/ 316 w 536"/>
                <a:gd name="T87" fmla="*/ 82 h 364"/>
                <a:gd name="T88" fmla="*/ 292 w 536"/>
                <a:gd name="T89" fmla="*/ 82 h 364"/>
                <a:gd name="T90" fmla="*/ 290 w 536"/>
                <a:gd name="T91" fmla="*/ 68 h 364"/>
                <a:gd name="T92" fmla="*/ 254 w 536"/>
                <a:gd name="T93" fmla="*/ 68 h 364"/>
                <a:gd name="T94" fmla="*/ 240 w 536"/>
                <a:gd name="T95" fmla="*/ 72 h 364"/>
                <a:gd name="T96" fmla="*/ 226 w 536"/>
                <a:gd name="T97" fmla="*/ 56 h 364"/>
                <a:gd name="T98" fmla="*/ 202 w 536"/>
                <a:gd name="T99" fmla="*/ 50 h 364"/>
                <a:gd name="T100" fmla="*/ 164 w 536"/>
                <a:gd name="T101" fmla="*/ 54 h 364"/>
                <a:gd name="T102" fmla="*/ 150 w 536"/>
                <a:gd name="T103" fmla="*/ 58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58" y="36"/>
                  </a:lnTo>
                  <a:lnTo>
                    <a:pt x="44" y="48"/>
                  </a:lnTo>
                  <a:lnTo>
                    <a:pt x="42" y="48"/>
                  </a:lnTo>
                  <a:lnTo>
                    <a:pt x="42" y="48"/>
                  </a:lnTo>
                  <a:lnTo>
                    <a:pt x="40" y="48"/>
                  </a:lnTo>
                  <a:lnTo>
                    <a:pt x="40" y="48"/>
                  </a:lnTo>
                  <a:lnTo>
                    <a:pt x="28" y="40"/>
                  </a:lnTo>
                  <a:lnTo>
                    <a:pt x="22" y="34"/>
                  </a:lnTo>
                  <a:lnTo>
                    <a:pt x="22" y="34"/>
                  </a:lnTo>
                  <a:lnTo>
                    <a:pt x="18" y="32"/>
                  </a:lnTo>
                  <a:lnTo>
                    <a:pt x="8" y="34"/>
                  </a:lnTo>
                  <a:lnTo>
                    <a:pt x="0" y="40"/>
                  </a:lnTo>
                  <a:lnTo>
                    <a:pt x="18" y="54"/>
                  </a:lnTo>
                  <a:lnTo>
                    <a:pt x="32" y="60"/>
                  </a:lnTo>
                  <a:lnTo>
                    <a:pt x="32" y="60"/>
                  </a:lnTo>
                  <a:lnTo>
                    <a:pt x="32" y="60"/>
                  </a:lnTo>
                  <a:lnTo>
                    <a:pt x="34" y="62"/>
                  </a:lnTo>
                  <a:lnTo>
                    <a:pt x="34" y="64"/>
                  </a:lnTo>
                  <a:lnTo>
                    <a:pt x="36" y="80"/>
                  </a:lnTo>
                  <a:lnTo>
                    <a:pt x="36" y="80"/>
                  </a:lnTo>
                  <a:lnTo>
                    <a:pt x="36" y="104"/>
                  </a:lnTo>
                  <a:lnTo>
                    <a:pt x="40" y="118"/>
                  </a:lnTo>
                  <a:lnTo>
                    <a:pt x="50" y="140"/>
                  </a:lnTo>
                  <a:lnTo>
                    <a:pt x="60" y="152"/>
                  </a:lnTo>
                  <a:lnTo>
                    <a:pt x="70" y="144"/>
                  </a:lnTo>
                  <a:lnTo>
                    <a:pt x="76" y="136"/>
                  </a:lnTo>
                  <a:lnTo>
                    <a:pt x="76" y="136"/>
                  </a:lnTo>
                  <a:lnTo>
                    <a:pt x="76" y="136"/>
                  </a:lnTo>
                  <a:lnTo>
                    <a:pt x="88" y="122"/>
                  </a:lnTo>
                  <a:lnTo>
                    <a:pt x="98" y="132"/>
                  </a:lnTo>
                  <a:lnTo>
                    <a:pt x="98" y="132"/>
                  </a:lnTo>
                  <a:lnTo>
                    <a:pt x="98" y="132"/>
                  </a:lnTo>
                  <a:lnTo>
                    <a:pt x="98" y="132"/>
                  </a:lnTo>
                  <a:lnTo>
                    <a:pt x="98" y="132"/>
                  </a:lnTo>
                  <a:lnTo>
                    <a:pt x="108" y="152"/>
                  </a:lnTo>
                  <a:lnTo>
                    <a:pt x="120" y="156"/>
                  </a:lnTo>
                  <a:lnTo>
                    <a:pt x="126" y="176"/>
                  </a:lnTo>
                  <a:lnTo>
                    <a:pt x="126" y="176"/>
                  </a:lnTo>
                  <a:lnTo>
                    <a:pt x="126" y="176"/>
                  </a:lnTo>
                  <a:lnTo>
                    <a:pt x="124" y="194"/>
                  </a:lnTo>
                  <a:lnTo>
                    <a:pt x="124" y="196"/>
                  </a:lnTo>
                  <a:lnTo>
                    <a:pt x="124" y="196"/>
                  </a:lnTo>
                  <a:lnTo>
                    <a:pt x="120" y="212"/>
                  </a:lnTo>
                  <a:lnTo>
                    <a:pt x="128" y="220"/>
                  </a:lnTo>
                  <a:lnTo>
                    <a:pt x="138" y="214"/>
                  </a:lnTo>
                  <a:lnTo>
                    <a:pt x="148" y="204"/>
                  </a:lnTo>
                  <a:lnTo>
                    <a:pt x="150" y="206"/>
                  </a:lnTo>
                  <a:lnTo>
                    <a:pt x="158" y="208"/>
                  </a:lnTo>
                  <a:lnTo>
                    <a:pt x="158" y="208"/>
                  </a:lnTo>
                  <a:lnTo>
                    <a:pt x="158" y="208"/>
                  </a:lnTo>
                  <a:lnTo>
                    <a:pt x="168" y="218"/>
                  </a:lnTo>
                  <a:lnTo>
                    <a:pt x="178" y="216"/>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8"/>
                  </a:lnTo>
                  <a:lnTo>
                    <a:pt x="210" y="214"/>
                  </a:lnTo>
                  <a:lnTo>
                    <a:pt x="212" y="210"/>
                  </a:lnTo>
                  <a:lnTo>
                    <a:pt x="220" y="212"/>
                  </a:lnTo>
                  <a:lnTo>
                    <a:pt x="220" y="212"/>
                  </a:lnTo>
                  <a:lnTo>
                    <a:pt x="226" y="214"/>
                  </a:lnTo>
                  <a:lnTo>
                    <a:pt x="230" y="218"/>
                  </a:lnTo>
                  <a:lnTo>
                    <a:pt x="232" y="222"/>
                  </a:lnTo>
                  <a:lnTo>
                    <a:pt x="232" y="228"/>
                  </a:lnTo>
                  <a:lnTo>
                    <a:pt x="232" y="232"/>
                  </a:lnTo>
                  <a:lnTo>
                    <a:pt x="232" y="242"/>
                  </a:lnTo>
                  <a:lnTo>
                    <a:pt x="240" y="256"/>
                  </a:lnTo>
                  <a:lnTo>
                    <a:pt x="250" y="266"/>
                  </a:lnTo>
                  <a:lnTo>
                    <a:pt x="250" y="266"/>
                  </a:lnTo>
                  <a:lnTo>
                    <a:pt x="256" y="272"/>
                  </a:lnTo>
                  <a:lnTo>
                    <a:pt x="262" y="274"/>
                  </a:lnTo>
                  <a:lnTo>
                    <a:pt x="264" y="274"/>
                  </a:lnTo>
                  <a:lnTo>
                    <a:pt x="264" y="274"/>
                  </a:lnTo>
                  <a:lnTo>
                    <a:pt x="266" y="278"/>
                  </a:lnTo>
                  <a:lnTo>
                    <a:pt x="268" y="288"/>
                  </a:lnTo>
                  <a:lnTo>
                    <a:pt x="268" y="324"/>
                  </a:lnTo>
                  <a:lnTo>
                    <a:pt x="268" y="324"/>
                  </a:lnTo>
                  <a:lnTo>
                    <a:pt x="270" y="328"/>
                  </a:lnTo>
                  <a:lnTo>
                    <a:pt x="274" y="330"/>
                  </a:lnTo>
                  <a:lnTo>
                    <a:pt x="276" y="330"/>
                  </a:lnTo>
                  <a:lnTo>
                    <a:pt x="276" y="330"/>
                  </a:lnTo>
                  <a:lnTo>
                    <a:pt x="282" y="330"/>
                  </a:lnTo>
                  <a:lnTo>
                    <a:pt x="288" y="332"/>
                  </a:lnTo>
                  <a:lnTo>
                    <a:pt x="290" y="334"/>
                  </a:lnTo>
                  <a:lnTo>
                    <a:pt x="290" y="334"/>
                  </a:lnTo>
                  <a:lnTo>
                    <a:pt x="294" y="338"/>
                  </a:lnTo>
                  <a:lnTo>
                    <a:pt x="298" y="344"/>
                  </a:lnTo>
                  <a:lnTo>
                    <a:pt x="300" y="364"/>
                  </a:lnTo>
                  <a:lnTo>
                    <a:pt x="318" y="328"/>
                  </a:lnTo>
                  <a:lnTo>
                    <a:pt x="318" y="328"/>
                  </a:lnTo>
                  <a:lnTo>
                    <a:pt x="322" y="314"/>
                  </a:lnTo>
                  <a:lnTo>
                    <a:pt x="326" y="304"/>
                  </a:lnTo>
                  <a:lnTo>
                    <a:pt x="332" y="296"/>
                  </a:lnTo>
                  <a:lnTo>
                    <a:pt x="338" y="294"/>
                  </a:lnTo>
                  <a:lnTo>
                    <a:pt x="338" y="294"/>
                  </a:lnTo>
                  <a:lnTo>
                    <a:pt x="344" y="294"/>
                  </a:lnTo>
                  <a:lnTo>
                    <a:pt x="352" y="294"/>
                  </a:lnTo>
                  <a:lnTo>
                    <a:pt x="372" y="304"/>
                  </a:lnTo>
                  <a:lnTo>
                    <a:pt x="424" y="308"/>
                  </a:lnTo>
                  <a:lnTo>
                    <a:pt x="424" y="296"/>
                  </a:lnTo>
                  <a:lnTo>
                    <a:pt x="400" y="272"/>
                  </a:lnTo>
                  <a:lnTo>
                    <a:pt x="400" y="272"/>
                  </a:lnTo>
                  <a:lnTo>
                    <a:pt x="388" y="264"/>
                  </a:lnTo>
                  <a:lnTo>
                    <a:pt x="386" y="262"/>
                  </a:lnTo>
                  <a:lnTo>
                    <a:pt x="386" y="258"/>
                  </a:lnTo>
                  <a:lnTo>
                    <a:pt x="404" y="260"/>
                  </a:lnTo>
                  <a:lnTo>
                    <a:pt x="404" y="260"/>
                  </a:lnTo>
                  <a:lnTo>
                    <a:pt x="412" y="260"/>
                  </a:lnTo>
                  <a:lnTo>
                    <a:pt x="418" y="260"/>
                  </a:lnTo>
                  <a:lnTo>
                    <a:pt x="424" y="260"/>
                  </a:lnTo>
                  <a:lnTo>
                    <a:pt x="430" y="256"/>
                  </a:lnTo>
                  <a:lnTo>
                    <a:pt x="436" y="252"/>
                  </a:lnTo>
                  <a:lnTo>
                    <a:pt x="442" y="246"/>
                  </a:lnTo>
                  <a:lnTo>
                    <a:pt x="452" y="228"/>
                  </a:lnTo>
                  <a:lnTo>
                    <a:pt x="452" y="228"/>
                  </a:lnTo>
                  <a:lnTo>
                    <a:pt x="454" y="228"/>
                  </a:lnTo>
                  <a:lnTo>
                    <a:pt x="472" y="212"/>
                  </a:lnTo>
                  <a:lnTo>
                    <a:pt x="474" y="174"/>
                  </a:lnTo>
                  <a:lnTo>
                    <a:pt x="474" y="170"/>
                  </a:lnTo>
                  <a:lnTo>
                    <a:pt x="476" y="170"/>
                  </a:lnTo>
                  <a:lnTo>
                    <a:pt x="478" y="170"/>
                  </a:lnTo>
                  <a:lnTo>
                    <a:pt x="492" y="168"/>
                  </a:lnTo>
                  <a:lnTo>
                    <a:pt x="494" y="168"/>
                  </a:lnTo>
                  <a:lnTo>
                    <a:pt x="496"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6" y="126"/>
                  </a:lnTo>
                  <a:lnTo>
                    <a:pt x="524" y="126"/>
                  </a:lnTo>
                  <a:lnTo>
                    <a:pt x="512" y="120"/>
                  </a:lnTo>
                  <a:lnTo>
                    <a:pt x="512" y="120"/>
                  </a:lnTo>
                  <a:lnTo>
                    <a:pt x="504" y="118"/>
                  </a:lnTo>
                  <a:lnTo>
                    <a:pt x="492" y="110"/>
                  </a:lnTo>
                  <a:lnTo>
                    <a:pt x="492" y="110"/>
                  </a:lnTo>
                  <a:lnTo>
                    <a:pt x="486" y="106"/>
                  </a:lnTo>
                  <a:lnTo>
                    <a:pt x="484" y="102"/>
                  </a:lnTo>
                  <a:lnTo>
                    <a:pt x="484" y="104"/>
                  </a:lnTo>
                  <a:lnTo>
                    <a:pt x="484" y="104"/>
                  </a:lnTo>
                  <a:lnTo>
                    <a:pt x="482" y="108"/>
                  </a:lnTo>
                  <a:lnTo>
                    <a:pt x="480" y="108"/>
                  </a:lnTo>
                  <a:lnTo>
                    <a:pt x="480" y="108"/>
                  </a:lnTo>
                  <a:lnTo>
                    <a:pt x="476" y="110"/>
                  </a:lnTo>
                  <a:lnTo>
                    <a:pt x="470" y="112"/>
                  </a:lnTo>
                  <a:lnTo>
                    <a:pt x="468" y="112"/>
                  </a:lnTo>
                  <a:lnTo>
                    <a:pt x="468" y="110"/>
                  </a:lnTo>
                  <a:lnTo>
                    <a:pt x="468" y="110"/>
                  </a:lnTo>
                  <a:lnTo>
                    <a:pt x="456" y="102"/>
                  </a:lnTo>
                  <a:lnTo>
                    <a:pt x="446" y="110"/>
                  </a:lnTo>
                  <a:lnTo>
                    <a:pt x="446" y="110"/>
                  </a:lnTo>
                  <a:lnTo>
                    <a:pt x="440" y="116"/>
                  </a:lnTo>
                  <a:lnTo>
                    <a:pt x="438" y="120"/>
                  </a:lnTo>
                  <a:lnTo>
                    <a:pt x="444" y="132"/>
                  </a:lnTo>
                  <a:lnTo>
                    <a:pt x="444" y="132"/>
                  </a:lnTo>
                  <a:lnTo>
                    <a:pt x="446" y="136"/>
                  </a:lnTo>
                  <a:lnTo>
                    <a:pt x="444" y="138"/>
                  </a:lnTo>
                  <a:lnTo>
                    <a:pt x="444" y="138"/>
                  </a:lnTo>
                  <a:lnTo>
                    <a:pt x="440" y="142"/>
                  </a:lnTo>
                  <a:lnTo>
                    <a:pt x="434" y="144"/>
                  </a:lnTo>
                  <a:lnTo>
                    <a:pt x="428" y="146"/>
                  </a:lnTo>
                  <a:lnTo>
                    <a:pt x="428" y="146"/>
                  </a:lnTo>
                  <a:lnTo>
                    <a:pt x="422" y="148"/>
                  </a:lnTo>
                  <a:lnTo>
                    <a:pt x="418" y="146"/>
                  </a:lnTo>
                  <a:lnTo>
                    <a:pt x="416" y="144"/>
                  </a:lnTo>
                  <a:lnTo>
                    <a:pt x="414" y="140"/>
                  </a:lnTo>
                  <a:lnTo>
                    <a:pt x="392" y="120"/>
                  </a:lnTo>
                  <a:lnTo>
                    <a:pt x="392" y="120"/>
                  </a:lnTo>
                  <a:lnTo>
                    <a:pt x="382" y="114"/>
                  </a:lnTo>
                  <a:lnTo>
                    <a:pt x="376" y="108"/>
                  </a:lnTo>
                  <a:lnTo>
                    <a:pt x="376" y="108"/>
                  </a:lnTo>
                  <a:lnTo>
                    <a:pt x="374" y="104"/>
                  </a:lnTo>
                  <a:lnTo>
                    <a:pt x="374" y="100"/>
                  </a:lnTo>
                  <a:lnTo>
                    <a:pt x="374" y="100"/>
                  </a:lnTo>
                  <a:lnTo>
                    <a:pt x="372" y="92"/>
                  </a:lnTo>
                  <a:lnTo>
                    <a:pt x="370" y="86"/>
                  </a:lnTo>
                  <a:lnTo>
                    <a:pt x="366" y="88"/>
                  </a:lnTo>
                  <a:lnTo>
                    <a:pt x="364" y="90"/>
                  </a:lnTo>
                  <a:lnTo>
                    <a:pt x="364" y="90"/>
                  </a:lnTo>
                  <a:lnTo>
                    <a:pt x="366" y="94"/>
                  </a:lnTo>
                  <a:lnTo>
                    <a:pt x="368" y="98"/>
                  </a:lnTo>
                  <a:lnTo>
                    <a:pt x="368" y="100"/>
                  </a:lnTo>
                  <a:lnTo>
                    <a:pt x="370" y="100"/>
                  </a:lnTo>
                  <a:lnTo>
                    <a:pt x="368" y="102"/>
                  </a:lnTo>
                  <a:lnTo>
                    <a:pt x="358" y="120"/>
                  </a:lnTo>
                  <a:lnTo>
                    <a:pt x="340" y="116"/>
                  </a:lnTo>
                  <a:lnTo>
                    <a:pt x="336" y="114"/>
                  </a:lnTo>
                  <a:lnTo>
                    <a:pt x="336" y="114"/>
                  </a:lnTo>
                  <a:lnTo>
                    <a:pt x="336" y="112"/>
                  </a:lnTo>
                  <a:lnTo>
                    <a:pt x="336" y="112"/>
                  </a:lnTo>
                  <a:lnTo>
                    <a:pt x="336" y="106"/>
                  </a:lnTo>
                  <a:lnTo>
                    <a:pt x="336" y="100"/>
                  </a:lnTo>
                  <a:lnTo>
                    <a:pt x="332" y="94"/>
                  </a:lnTo>
                  <a:lnTo>
                    <a:pt x="318" y="84"/>
                  </a:lnTo>
                  <a:lnTo>
                    <a:pt x="316" y="82"/>
                  </a:lnTo>
                  <a:lnTo>
                    <a:pt x="316" y="82"/>
                  </a:lnTo>
                  <a:lnTo>
                    <a:pt x="314" y="84"/>
                  </a:lnTo>
                  <a:lnTo>
                    <a:pt x="312" y="86"/>
                  </a:lnTo>
                  <a:lnTo>
                    <a:pt x="298" y="84"/>
                  </a:lnTo>
                  <a:lnTo>
                    <a:pt x="298" y="84"/>
                  </a:lnTo>
                  <a:lnTo>
                    <a:pt x="292" y="82"/>
                  </a:lnTo>
                  <a:lnTo>
                    <a:pt x="288" y="80"/>
                  </a:lnTo>
                  <a:lnTo>
                    <a:pt x="288" y="80"/>
                  </a:lnTo>
                  <a:lnTo>
                    <a:pt x="288" y="76"/>
                  </a:lnTo>
                  <a:lnTo>
                    <a:pt x="288" y="70"/>
                  </a:lnTo>
                  <a:lnTo>
                    <a:pt x="290" y="68"/>
                  </a:lnTo>
                  <a:lnTo>
                    <a:pt x="284" y="56"/>
                  </a:lnTo>
                  <a:lnTo>
                    <a:pt x="256" y="58"/>
                  </a:lnTo>
                  <a:lnTo>
                    <a:pt x="256" y="58"/>
                  </a:lnTo>
                  <a:lnTo>
                    <a:pt x="256" y="64"/>
                  </a:lnTo>
                  <a:lnTo>
                    <a:pt x="254" y="68"/>
                  </a:lnTo>
                  <a:lnTo>
                    <a:pt x="254" y="68"/>
                  </a:lnTo>
                  <a:lnTo>
                    <a:pt x="252" y="70"/>
                  </a:lnTo>
                  <a:lnTo>
                    <a:pt x="248" y="72"/>
                  </a:lnTo>
                  <a:lnTo>
                    <a:pt x="248" y="72"/>
                  </a:lnTo>
                  <a:lnTo>
                    <a:pt x="240" y="72"/>
                  </a:lnTo>
                  <a:lnTo>
                    <a:pt x="234" y="68"/>
                  </a:lnTo>
                  <a:lnTo>
                    <a:pt x="234" y="66"/>
                  </a:lnTo>
                  <a:lnTo>
                    <a:pt x="234" y="66"/>
                  </a:lnTo>
                  <a:lnTo>
                    <a:pt x="234" y="66"/>
                  </a:lnTo>
                  <a:lnTo>
                    <a:pt x="226" y="56"/>
                  </a:lnTo>
                  <a:lnTo>
                    <a:pt x="224" y="48"/>
                  </a:lnTo>
                  <a:lnTo>
                    <a:pt x="220" y="40"/>
                  </a:lnTo>
                  <a:lnTo>
                    <a:pt x="212" y="46"/>
                  </a:lnTo>
                  <a:lnTo>
                    <a:pt x="212" y="46"/>
                  </a:lnTo>
                  <a:lnTo>
                    <a:pt x="202" y="50"/>
                  </a:lnTo>
                  <a:lnTo>
                    <a:pt x="200" y="50"/>
                  </a:lnTo>
                  <a:lnTo>
                    <a:pt x="196" y="48"/>
                  </a:lnTo>
                  <a:lnTo>
                    <a:pt x="194" y="46"/>
                  </a:lnTo>
                  <a:lnTo>
                    <a:pt x="186" y="48"/>
                  </a:lnTo>
                  <a:lnTo>
                    <a:pt x="164" y="54"/>
                  </a:lnTo>
                  <a:lnTo>
                    <a:pt x="164" y="54"/>
                  </a:lnTo>
                  <a:lnTo>
                    <a:pt x="158" y="58"/>
                  </a:lnTo>
                  <a:lnTo>
                    <a:pt x="152" y="58"/>
                  </a:lnTo>
                  <a:lnTo>
                    <a:pt x="150" y="58"/>
                  </a:lnTo>
                  <a:lnTo>
                    <a:pt x="150" y="58"/>
                  </a:lnTo>
                  <a:lnTo>
                    <a:pt x="140" y="56"/>
                  </a:lnTo>
                  <a:lnTo>
                    <a:pt x="134" y="52"/>
                  </a:lnTo>
                  <a:lnTo>
                    <a:pt x="120" y="42"/>
                  </a:lnTo>
                  <a:lnTo>
                    <a:pt x="104" y="18"/>
                  </a:lnTo>
                  <a:close/>
                </a:path>
              </a:pathLst>
            </a:custGeom>
            <a:solidFill>
              <a:schemeClr val="accent2"/>
            </a:solidFill>
            <a:ln>
              <a:noFill/>
            </a:ln>
          </p:spPr>
          <p:txBody>
            <a:bodyPr/>
            <a:lstStyle/>
            <a:p>
              <a:pPr eaLnBrk="1" fontAlgn="auto" hangingPunct="1">
                <a:spcBef>
                  <a:spcPts val="0"/>
                </a:spcBef>
                <a:spcAft>
                  <a:spcPts val="0"/>
                </a:spcAft>
                <a:defRPr/>
              </a:pPr>
              <a:endParaRPr lang="zh-CN" altLang="en-US" sz="1400">
                <a:solidFill>
                  <a:schemeClr val="tx1">
                    <a:lumMod val="50000"/>
                    <a:lumOff val="50000"/>
                  </a:schemeClr>
                </a:solidFill>
                <a:latin typeface="+mn-lt"/>
                <a:ea typeface="+mn-ea"/>
              </a:endParaRPr>
            </a:p>
          </p:txBody>
        </p:sp>
        <p:sp>
          <p:nvSpPr>
            <p:cNvPr id="37" name="MH_Other_26"/>
            <p:cNvSpPr>
              <a:spLocks/>
            </p:cNvSpPr>
            <p:nvPr>
              <p:custDataLst>
                <p:tags r:id="rId43"/>
              </p:custDataLst>
            </p:nvPr>
          </p:nvSpPr>
          <p:spPr bwMode="auto">
            <a:xfrm>
              <a:off x="5619763" y="1707654"/>
              <a:ext cx="963421" cy="786644"/>
            </a:xfrm>
            <a:custGeom>
              <a:avLst/>
              <a:gdLst>
                <a:gd name="T0" fmla="*/ 706 w 718"/>
                <a:gd name="T1" fmla="*/ 302 h 652"/>
                <a:gd name="T2" fmla="*/ 710 w 718"/>
                <a:gd name="T3" fmla="*/ 274 h 652"/>
                <a:gd name="T4" fmla="*/ 692 w 718"/>
                <a:gd name="T5" fmla="*/ 234 h 652"/>
                <a:gd name="T6" fmla="*/ 666 w 718"/>
                <a:gd name="T7" fmla="*/ 248 h 652"/>
                <a:gd name="T8" fmla="*/ 644 w 718"/>
                <a:gd name="T9" fmla="*/ 272 h 652"/>
                <a:gd name="T10" fmla="*/ 618 w 718"/>
                <a:gd name="T11" fmla="*/ 318 h 652"/>
                <a:gd name="T12" fmla="*/ 536 w 718"/>
                <a:gd name="T13" fmla="*/ 334 h 652"/>
                <a:gd name="T14" fmla="*/ 508 w 718"/>
                <a:gd name="T15" fmla="*/ 290 h 652"/>
                <a:gd name="T16" fmla="*/ 496 w 718"/>
                <a:gd name="T17" fmla="*/ 278 h 652"/>
                <a:gd name="T18" fmla="*/ 388 w 718"/>
                <a:gd name="T19" fmla="*/ 236 h 652"/>
                <a:gd name="T20" fmla="*/ 330 w 718"/>
                <a:gd name="T21" fmla="*/ 232 h 652"/>
                <a:gd name="T22" fmla="*/ 258 w 718"/>
                <a:gd name="T23" fmla="*/ 110 h 652"/>
                <a:gd name="T24" fmla="*/ 108 w 718"/>
                <a:gd name="T25" fmla="*/ 12 h 652"/>
                <a:gd name="T26" fmla="*/ 80 w 718"/>
                <a:gd name="T27" fmla="*/ 0 h 652"/>
                <a:gd name="T28" fmla="*/ 34 w 718"/>
                <a:gd name="T29" fmla="*/ 12 h 652"/>
                <a:gd name="T30" fmla="*/ 8 w 718"/>
                <a:gd name="T31" fmla="*/ 38 h 652"/>
                <a:gd name="T32" fmla="*/ 0 w 718"/>
                <a:gd name="T33" fmla="*/ 52 h 652"/>
                <a:gd name="T34" fmla="*/ 10 w 718"/>
                <a:gd name="T35" fmla="*/ 86 h 652"/>
                <a:gd name="T36" fmla="*/ 38 w 718"/>
                <a:gd name="T37" fmla="*/ 76 h 652"/>
                <a:gd name="T38" fmla="*/ 74 w 718"/>
                <a:gd name="T39" fmla="*/ 94 h 652"/>
                <a:gd name="T40" fmla="*/ 96 w 718"/>
                <a:gd name="T41" fmla="*/ 140 h 652"/>
                <a:gd name="T42" fmla="*/ 124 w 718"/>
                <a:gd name="T43" fmla="*/ 148 h 652"/>
                <a:gd name="T44" fmla="*/ 170 w 718"/>
                <a:gd name="T45" fmla="*/ 124 h 652"/>
                <a:gd name="T46" fmla="*/ 214 w 718"/>
                <a:gd name="T47" fmla="*/ 110 h 652"/>
                <a:gd name="T48" fmla="*/ 238 w 718"/>
                <a:gd name="T49" fmla="*/ 196 h 652"/>
                <a:gd name="T50" fmla="*/ 240 w 718"/>
                <a:gd name="T51" fmla="*/ 250 h 652"/>
                <a:gd name="T52" fmla="*/ 232 w 718"/>
                <a:gd name="T53" fmla="*/ 284 h 652"/>
                <a:gd name="T54" fmla="*/ 222 w 718"/>
                <a:gd name="T55" fmla="*/ 312 h 652"/>
                <a:gd name="T56" fmla="*/ 228 w 718"/>
                <a:gd name="T57" fmla="*/ 332 h 652"/>
                <a:gd name="T58" fmla="*/ 206 w 718"/>
                <a:gd name="T59" fmla="*/ 364 h 652"/>
                <a:gd name="T60" fmla="*/ 168 w 718"/>
                <a:gd name="T61" fmla="*/ 402 h 652"/>
                <a:gd name="T62" fmla="*/ 148 w 718"/>
                <a:gd name="T63" fmla="*/ 414 h 652"/>
                <a:gd name="T64" fmla="*/ 160 w 718"/>
                <a:gd name="T65" fmla="*/ 468 h 652"/>
                <a:gd name="T66" fmla="*/ 182 w 718"/>
                <a:gd name="T67" fmla="*/ 512 h 652"/>
                <a:gd name="T68" fmla="*/ 226 w 718"/>
                <a:gd name="T69" fmla="*/ 528 h 652"/>
                <a:gd name="T70" fmla="*/ 254 w 718"/>
                <a:gd name="T71" fmla="*/ 560 h 652"/>
                <a:gd name="T72" fmla="*/ 274 w 718"/>
                <a:gd name="T73" fmla="*/ 560 h 652"/>
                <a:gd name="T74" fmla="*/ 308 w 718"/>
                <a:gd name="T75" fmla="*/ 552 h 652"/>
                <a:gd name="T76" fmla="*/ 334 w 718"/>
                <a:gd name="T77" fmla="*/ 546 h 652"/>
                <a:gd name="T78" fmla="*/ 346 w 718"/>
                <a:gd name="T79" fmla="*/ 562 h 652"/>
                <a:gd name="T80" fmla="*/ 360 w 718"/>
                <a:gd name="T81" fmla="*/ 574 h 652"/>
                <a:gd name="T82" fmla="*/ 364 w 718"/>
                <a:gd name="T83" fmla="*/ 564 h 652"/>
                <a:gd name="T84" fmla="*/ 402 w 718"/>
                <a:gd name="T85" fmla="*/ 562 h 652"/>
                <a:gd name="T86" fmla="*/ 422 w 718"/>
                <a:gd name="T87" fmla="*/ 590 h 652"/>
                <a:gd name="T88" fmla="*/ 426 w 718"/>
                <a:gd name="T89" fmla="*/ 584 h 652"/>
                <a:gd name="T90" fmla="*/ 458 w 718"/>
                <a:gd name="T91" fmla="*/ 624 h 652"/>
                <a:gd name="T92" fmla="*/ 470 w 718"/>
                <a:gd name="T93" fmla="*/ 602 h 652"/>
                <a:gd name="T94" fmla="*/ 478 w 718"/>
                <a:gd name="T95" fmla="*/ 594 h 652"/>
                <a:gd name="T96" fmla="*/ 490 w 718"/>
                <a:gd name="T97" fmla="*/ 594 h 652"/>
                <a:gd name="T98" fmla="*/ 498 w 718"/>
                <a:gd name="T99" fmla="*/ 618 h 652"/>
                <a:gd name="T100" fmla="*/ 538 w 718"/>
                <a:gd name="T101" fmla="*/ 652 h 652"/>
                <a:gd name="T102" fmla="*/ 544 w 718"/>
                <a:gd name="T103" fmla="*/ 638 h 652"/>
                <a:gd name="T104" fmla="*/ 556 w 718"/>
                <a:gd name="T105" fmla="*/ 618 h 652"/>
                <a:gd name="T106" fmla="*/ 592 w 718"/>
                <a:gd name="T107" fmla="*/ 596 h 652"/>
                <a:gd name="T108" fmla="*/ 612 w 718"/>
                <a:gd name="T109" fmla="*/ 606 h 652"/>
                <a:gd name="T110" fmla="*/ 610 w 718"/>
                <a:gd name="T111" fmla="*/ 618 h 652"/>
                <a:gd name="T112" fmla="*/ 640 w 718"/>
                <a:gd name="T113" fmla="*/ 630 h 652"/>
                <a:gd name="T114" fmla="*/ 624 w 718"/>
                <a:gd name="T115" fmla="*/ 562 h 652"/>
                <a:gd name="T116" fmla="*/ 616 w 718"/>
                <a:gd name="T117" fmla="*/ 518 h 652"/>
                <a:gd name="T118" fmla="*/ 650 w 718"/>
                <a:gd name="T119" fmla="*/ 482 h 652"/>
                <a:gd name="T120" fmla="*/ 692 w 718"/>
                <a:gd name="T121" fmla="*/ 486 h 652"/>
                <a:gd name="T122" fmla="*/ 714 w 718"/>
                <a:gd name="T123" fmla="*/ 452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8" h="652">
                  <a:moveTo>
                    <a:pt x="716" y="382"/>
                  </a:moveTo>
                  <a:lnTo>
                    <a:pt x="704" y="302"/>
                  </a:lnTo>
                  <a:lnTo>
                    <a:pt x="706" y="302"/>
                  </a:lnTo>
                  <a:lnTo>
                    <a:pt x="706" y="302"/>
                  </a:lnTo>
                  <a:lnTo>
                    <a:pt x="706" y="302"/>
                  </a:lnTo>
                  <a:lnTo>
                    <a:pt x="712" y="290"/>
                  </a:lnTo>
                  <a:lnTo>
                    <a:pt x="714" y="284"/>
                  </a:lnTo>
                  <a:lnTo>
                    <a:pt x="714" y="280"/>
                  </a:lnTo>
                  <a:lnTo>
                    <a:pt x="710" y="274"/>
                  </a:lnTo>
                  <a:lnTo>
                    <a:pt x="710" y="274"/>
                  </a:lnTo>
                  <a:lnTo>
                    <a:pt x="704" y="270"/>
                  </a:lnTo>
                  <a:lnTo>
                    <a:pt x="700" y="260"/>
                  </a:lnTo>
                  <a:lnTo>
                    <a:pt x="700" y="250"/>
                  </a:lnTo>
                  <a:lnTo>
                    <a:pt x="700" y="234"/>
                  </a:lnTo>
                  <a:lnTo>
                    <a:pt x="692" y="234"/>
                  </a:lnTo>
                  <a:lnTo>
                    <a:pt x="692" y="234"/>
                  </a:lnTo>
                  <a:lnTo>
                    <a:pt x="684" y="236"/>
                  </a:lnTo>
                  <a:lnTo>
                    <a:pt x="674" y="240"/>
                  </a:lnTo>
                  <a:lnTo>
                    <a:pt x="674" y="240"/>
                  </a:lnTo>
                  <a:lnTo>
                    <a:pt x="666" y="248"/>
                  </a:lnTo>
                  <a:lnTo>
                    <a:pt x="662" y="254"/>
                  </a:lnTo>
                  <a:lnTo>
                    <a:pt x="662" y="254"/>
                  </a:lnTo>
                  <a:lnTo>
                    <a:pt x="660" y="262"/>
                  </a:lnTo>
                  <a:lnTo>
                    <a:pt x="652" y="268"/>
                  </a:lnTo>
                  <a:lnTo>
                    <a:pt x="644" y="272"/>
                  </a:lnTo>
                  <a:lnTo>
                    <a:pt x="632" y="276"/>
                  </a:lnTo>
                  <a:lnTo>
                    <a:pt x="628" y="302"/>
                  </a:lnTo>
                  <a:lnTo>
                    <a:pt x="628" y="302"/>
                  </a:lnTo>
                  <a:lnTo>
                    <a:pt x="626" y="302"/>
                  </a:lnTo>
                  <a:lnTo>
                    <a:pt x="618" y="318"/>
                  </a:lnTo>
                  <a:lnTo>
                    <a:pt x="618" y="320"/>
                  </a:lnTo>
                  <a:lnTo>
                    <a:pt x="616" y="320"/>
                  </a:lnTo>
                  <a:lnTo>
                    <a:pt x="616" y="320"/>
                  </a:lnTo>
                  <a:lnTo>
                    <a:pt x="536" y="334"/>
                  </a:lnTo>
                  <a:lnTo>
                    <a:pt x="536" y="334"/>
                  </a:lnTo>
                  <a:lnTo>
                    <a:pt x="534" y="334"/>
                  </a:lnTo>
                  <a:lnTo>
                    <a:pt x="534" y="334"/>
                  </a:lnTo>
                  <a:lnTo>
                    <a:pt x="510" y="308"/>
                  </a:lnTo>
                  <a:lnTo>
                    <a:pt x="518" y="302"/>
                  </a:lnTo>
                  <a:lnTo>
                    <a:pt x="508" y="290"/>
                  </a:lnTo>
                  <a:lnTo>
                    <a:pt x="498" y="282"/>
                  </a:lnTo>
                  <a:lnTo>
                    <a:pt x="496" y="280"/>
                  </a:lnTo>
                  <a:lnTo>
                    <a:pt x="496" y="280"/>
                  </a:lnTo>
                  <a:lnTo>
                    <a:pt x="496" y="280"/>
                  </a:lnTo>
                  <a:lnTo>
                    <a:pt x="496" y="278"/>
                  </a:lnTo>
                  <a:lnTo>
                    <a:pt x="492" y="258"/>
                  </a:lnTo>
                  <a:lnTo>
                    <a:pt x="470" y="258"/>
                  </a:lnTo>
                  <a:lnTo>
                    <a:pt x="470" y="258"/>
                  </a:lnTo>
                  <a:lnTo>
                    <a:pt x="452" y="246"/>
                  </a:lnTo>
                  <a:lnTo>
                    <a:pt x="388" y="236"/>
                  </a:lnTo>
                  <a:lnTo>
                    <a:pt x="336" y="234"/>
                  </a:lnTo>
                  <a:lnTo>
                    <a:pt x="334" y="234"/>
                  </a:lnTo>
                  <a:lnTo>
                    <a:pt x="334" y="234"/>
                  </a:lnTo>
                  <a:lnTo>
                    <a:pt x="332" y="234"/>
                  </a:lnTo>
                  <a:lnTo>
                    <a:pt x="330" y="232"/>
                  </a:lnTo>
                  <a:lnTo>
                    <a:pt x="298" y="164"/>
                  </a:lnTo>
                  <a:lnTo>
                    <a:pt x="298" y="164"/>
                  </a:lnTo>
                  <a:lnTo>
                    <a:pt x="286" y="146"/>
                  </a:lnTo>
                  <a:lnTo>
                    <a:pt x="258" y="110"/>
                  </a:lnTo>
                  <a:lnTo>
                    <a:pt x="258" y="110"/>
                  </a:lnTo>
                  <a:lnTo>
                    <a:pt x="230" y="76"/>
                  </a:lnTo>
                  <a:lnTo>
                    <a:pt x="216" y="62"/>
                  </a:lnTo>
                  <a:lnTo>
                    <a:pt x="170" y="18"/>
                  </a:lnTo>
                  <a:lnTo>
                    <a:pt x="164" y="14"/>
                  </a:lnTo>
                  <a:lnTo>
                    <a:pt x="108" y="12"/>
                  </a:lnTo>
                  <a:lnTo>
                    <a:pt x="106" y="12"/>
                  </a:lnTo>
                  <a:lnTo>
                    <a:pt x="106" y="10"/>
                  </a:lnTo>
                  <a:lnTo>
                    <a:pt x="106" y="10"/>
                  </a:lnTo>
                  <a:lnTo>
                    <a:pt x="94" y="6"/>
                  </a:lnTo>
                  <a:lnTo>
                    <a:pt x="80" y="0"/>
                  </a:lnTo>
                  <a:lnTo>
                    <a:pt x="80" y="0"/>
                  </a:lnTo>
                  <a:lnTo>
                    <a:pt x="76" y="0"/>
                  </a:lnTo>
                  <a:lnTo>
                    <a:pt x="70" y="0"/>
                  </a:lnTo>
                  <a:lnTo>
                    <a:pt x="54" y="4"/>
                  </a:lnTo>
                  <a:lnTo>
                    <a:pt x="34" y="12"/>
                  </a:lnTo>
                  <a:lnTo>
                    <a:pt x="8" y="24"/>
                  </a:lnTo>
                  <a:lnTo>
                    <a:pt x="6" y="26"/>
                  </a:lnTo>
                  <a:lnTo>
                    <a:pt x="8" y="36"/>
                  </a:lnTo>
                  <a:lnTo>
                    <a:pt x="8" y="36"/>
                  </a:lnTo>
                  <a:lnTo>
                    <a:pt x="8" y="38"/>
                  </a:lnTo>
                  <a:lnTo>
                    <a:pt x="8" y="38"/>
                  </a:lnTo>
                  <a:lnTo>
                    <a:pt x="8" y="38"/>
                  </a:lnTo>
                  <a:lnTo>
                    <a:pt x="2" y="52"/>
                  </a:lnTo>
                  <a:lnTo>
                    <a:pt x="2" y="52"/>
                  </a:lnTo>
                  <a:lnTo>
                    <a:pt x="0" y="52"/>
                  </a:lnTo>
                  <a:lnTo>
                    <a:pt x="0" y="62"/>
                  </a:lnTo>
                  <a:lnTo>
                    <a:pt x="0" y="62"/>
                  </a:lnTo>
                  <a:lnTo>
                    <a:pt x="0" y="72"/>
                  </a:lnTo>
                  <a:lnTo>
                    <a:pt x="4" y="82"/>
                  </a:lnTo>
                  <a:lnTo>
                    <a:pt x="10" y="86"/>
                  </a:lnTo>
                  <a:lnTo>
                    <a:pt x="22" y="86"/>
                  </a:lnTo>
                  <a:lnTo>
                    <a:pt x="32" y="88"/>
                  </a:lnTo>
                  <a:lnTo>
                    <a:pt x="36" y="86"/>
                  </a:lnTo>
                  <a:lnTo>
                    <a:pt x="36" y="86"/>
                  </a:lnTo>
                  <a:lnTo>
                    <a:pt x="38" y="76"/>
                  </a:lnTo>
                  <a:lnTo>
                    <a:pt x="42" y="70"/>
                  </a:lnTo>
                  <a:lnTo>
                    <a:pt x="50" y="70"/>
                  </a:lnTo>
                  <a:lnTo>
                    <a:pt x="78" y="78"/>
                  </a:lnTo>
                  <a:lnTo>
                    <a:pt x="84" y="80"/>
                  </a:lnTo>
                  <a:lnTo>
                    <a:pt x="74" y="94"/>
                  </a:lnTo>
                  <a:lnTo>
                    <a:pt x="74" y="114"/>
                  </a:lnTo>
                  <a:lnTo>
                    <a:pt x="74" y="114"/>
                  </a:lnTo>
                  <a:lnTo>
                    <a:pt x="76" y="118"/>
                  </a:lnTo>
                  <a:lnTo>
                    <a:pt x="80" y="124"/>
                  </a:lnTo>
                  <a:lnTo>
                    <a:pt x="96" y="140"/>
                  </a:lnTo>
                  <a:lnTo>
                    <a:pt x="96" y="140"/>
                  </a:lnTo>
                  <a:lnTo>
                    <a:pt x="108" y="148"/>
                  </a:lnTo>
                  <a:lnTo>
                    <a:pt x="116" y="150"/>
                  </a:lnTo>
                  <a:lnTo>
                    <a:pt x="120" y="150"/>
                  </a:lnTo>
                  <a:lnTo>
                    <a:pt x="124" y="148"/>
                  </a:lnTo>
                  <a:lnTo>
                    <a:pt x="138" y="134"/>
                  </a:lnTo>
                  <a:lnTo>
                    <a:pt x="148" y="128"/>
                  </a:lnTo>
                  <a:lnTo>
                    <a:pt x="148" y="128"/>
                  </a:lnTo>
                  <a:lnTo>
                    <a:pt x="148" y="128"/>
                  </a:lnTo>
                  <a:lnTo>
                    <a:pt x="170" y="124"/>
                  </a:lnTo>
                  <a:lnTo>
                    <a:pt x="176" y="110"/>
                  </a:lnTo>
                  <a:lnTo>
                    <a:pt x="194" y="100"/>
                  </a:lnTo>
                  <a:lnTo>
                    <a:pt x="212" y="11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34" y="232"/>
                  </a:lnTo>
                  <a:lnTo>
                    <a:pt x="240" y="250"/>
                  </a:lnTo>
                  <a:lnTo>
                    <a:pt x="242" y="258"/>
                  </a:lnTo>
                  <a:lnTo>
                    <a:pt x="240" y="272"/>
                  </a:lnTo>
                  <a:lnTo>
                    <a:pt x="240" y="272"/>
                  </a:lnTo>
                  <a:lnTo>
                    <a:pt x="240" y="274"/>
                  </a:lnTo>
                  <a:lnTo>
                    <a:pt x="232" y="284"/>
                  </a:lnTo>
                  <a:lnTo>
                    <a:pt x="232" y="286"/>
                  </a:lnTo>
                  <a:lnTo>
                    <a:pt x="232" y="286"/>
                  </a:lnTo>
                  <a:lnTo>
                    <a:pt x="232" y="286"/>
                  </a:lnTo>
                  <a:lnTo>
                    <a:pt x="224" y="294"/>
                  </a:lnTo>
                  <a:lnTo>
                    <a:pt x="222" y="312"/>
                  </a:lnTo>
                  <a:lnTo>
                    <a:pt x="228" y="330"/>
                  </a:lnTo>
                  <a:lnTo>
                    <a:pt x="228" y="330"/>
                  </a:lnTo>
                  <a:lnTo>
                    <a:pt x="228" y="332"/>
                  </a:lnTo>
                  <a:lnTo>
                    <a:pt x="228" y="332"/>
                  </a:lnTo>
                  <a:lnTo>
                    <a:pt x="228" y="332"/>
                  </a:lnTo>
                  <a:lnTo>
                    <a:pt x="222" y="360"/>
                  </a:lnTo>
                  <a:lnTo>
                    <a:pt x="218" y="364"/>
                  </a:lnTo>
                  <a:lnTo>
                    <a:pt x="218" y="364"/>
                  </a:lnTo>
                  <a:lnTo>
                    <a:pt x="214" y="366"/>
                  </a:lnTo>
                  <a:lnTo>
                    <a:pt x="206" y="364"/>
                  </a:lnTo>
                  <a:lnTo>
                    <a:pt x="206" y="364"/>
                  </a:lnTo>
                  <a:lnTo>
                    <a:pt x="198" y="356"/>
                  </a:lnTo>
                  <a:lnTo>
                    <a:pt x="190" y="358"/>
                  </a:lnTo>
                  <a:lnTo>
                    <a:pt x="180" y="370"/>
                  </a:lnTo>
                  <a:lnTo>
                    <a:pt x="168" y="402"/>
                  </a:lnTo>
                  <a:lnTo>
                    <a:pt x="168" y="404"/>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4" y="560"/>
                  </a:lnTo>
                  <a:lnTo>
                    <a:pt x="258" y="562"/>
                  </a:lnTo>
                  <a:lnTo>
                    <a:pt x="262" y="562"/>
                  </a:lnTo>
                  <a:lnTo>
                    <a:pt x="266" y="564"/>
                  </a:lnTo>
                  <a:lnTo>
                    <a:pt x="274" y="560"/>
                  </a:lnTo>
                  <a:lnTo>
                    <a:pt x="274" y="560"/>
                  </a:lnTo>
                  <a:lnTo>
                    <a:pt x="282" y="558"/>
                  </a:lnTo>
                  <a:lnTo>
                    <a:pt x="292" y="554"/>
                  </a:lnTo>
                  <a:lnTo>
                    <a:pt x="296" y="552"/>
                  </a:lnTo>
                  <a:lnTo>
                    <a:pt x="308" y="552"/>
                  </a:lnTo>
                  <a:lnTo>
                    <a:pt x="308" y="552"/>
                  </a:lnTo>
                  <a:lnTo>
                    <a:pt x="312" y="552"/>
                  </a:lnTo>
                  <a:lnTo>
                    <a:pt x="316" y="554"/>
                  </a:lnTo>
                  <a:lnTo>
                    <a:pt x="332" y="544"/>
                  </a:lnTo>
                  <a:lnTo>
                    <a:pt x="334" y="544"/>
                  </a:lnTo>
                  <a:lnTo>
                    <a:pt x="334" y="546"/>
                  </a:lnTo>
                  <a:lnTo>
                    <a:pt x="336" y="544"/>
                  </a:lnTo>
                  <a:lnTo>
                    <a:pt x="338" y="546"/>
                  </a:lnTo>
                  <a:lnTo>
                    <a:pt x="338" y="546"/>
                  </a:lnTo>
                  <a:lnTo>
                    <a:pt x="344" y="556"/>
                  </a:lnTo>
                  <a:lnTo>
                    <a:pt x="346" y="562"/>
                  </a:lnTo>
                  <a:lnTo>
                    <a:pt x="354" y="574"/>
                  </a:lnTo>
                  <a:lnTo>
                    <a:pt x="360" y="576"/>
                  </a:lnTo>
                  <a:lnTo>
                    <a:pt x="360" y="576"/>
                  </a:lnTo>
                  <a:lnTo>
                    <a:pt x="362" y="576"/>
                  </a:lnTo>
                  <a:lnTo>
                    <a:pt x="360" y="574"/>
                  </a:lnTo>
                  <a:lnTo>
                    <a:pt x="360" y="574"/>
                  </a:lnTo>
                  <a:lnTo>
                    <a:pt x="360" y="570"/>
                  </a:lnTo>
                  <a:lnTo>
                    <a:pt x="360" y="566"/>
                  </a:lnTo>
                  <a:lnTo>
                    <a:pt x="360" y="566"/>
                  </a:lnTo>
                  <a:lnTo>
                    <a:pt x="364" y="564"/>
                  </a:lnTo>
                  <a:lnTo>
                    <a:pt x="370" y="562"/>
                  </a:lnTo>
                  <a:lnTo>
                    <a:pt x="398" y="562"/>
                  </a:lnTo>
                  <a:lnTo>
                    <a:pt x="400" y="562"/>
                  </a:lnTo>
                  <a:lnTo>
                    <a:pt x="402" y="562"/>
                  </a:lnTo>
                  <a:lnTo>
                    <a:pt x="402" y="562"/>
                  </a:lnTo>
                  <a:lnTo>
                    <a:pt x="402" y="562"/>
                  </a:lnTo>
                  <a:lnTo>
                    <a:pt x="412" y="580"/>
                  </a:lnTo>
                  <a:lnTo>
                    <a:pt x="410" y="588"/>
                  </a:lnTo>
                  <a:lnTo>
                    <a:pt x="410" y="588"/>
                  </a:lnTo>
                  <a:lnTo>
                    <a:pt x="422" y="590"/>
                  </a:lnTo>
                  <a:lnTo>
                    <a:pt x="422" y="590"/>
                  </a:lnTo>
                  <a:lnTo>
                    <a:pt x="422" y="590"/>
                  </a:lnTo>
                  <a:lnTo>
                    <a:pt x="422" y="588"/>
                  </a:lnTo>
                  <a:lnTo>
                    <a:pt x="422" y="586"/>
                  </a:lnTo>
                  <a:lnTo>
                    <a:pt x="426" y="584"/>
                  </a:lnTo>
                  <a:lnTo>
                    <a:pt x="454" y="602"/>
                  </a:lnTo>
                  <a:lnTo>
                    <a:pt x="454" y="602"/>
                  </a:lnTo>
                  <a:lnTo>
                    <a:pt x="456" y="608"/>
                  </a:lnTo>
                  <a:lnTo>
                    <a:pt x="458" y="612"/>
                  </a:lnTo>
                  <a:lnTo>
                    <a:pt x="458" y="624"/>
                  </a:lnTo>
                  <a:lnTo>
                    <a:pt x="468" y="626"/>
                  </a:lnTo>
                  <a:lnTo>
                    <a:pt x="474" y="616"/>
                  </a:lnTo>
                  <a:lnTo>
                    <a:pt x="474" y="616"/>
                  </a:lnTo>
                  <a:lnTo>
                    <a:pt x="470" y="608"/>
                  </a:lnTo>
                  <a:lnTo>
                    <a:pt x="470" y="602"/>
                  </a:lnTo>
                  <a:lnTo>
                    <a:pt x="470" y="602"/>
                  </a:lnTo>
                  <a:lnTo>
                    <a:pt x="472" y="598"/>
                  </a:lnTo>
                  <a:lnTo>
                    <a:pt x="474" y="596"/>
                  </a:lnTo>
                  <a:lnTo>
                    <a:pt x="478" y="594"/>
                  </a:lnTo>
                  <a:lnTo>
                    <a:pt x="478" y="594"/>
                  </a:lnTo>
                  <a:lnTo>
                    <a:pt x="478" y="592"/>
                  </a:lnTo>
                  <a:lnTo>
                    <a:pt x="480" y="590"/>
                  </a:lnTo>
                  <a:lnTo>
                    <a:pt x="486" y="590"/>
                  </a:lnTo>
                  <a:lnTo>
                    <a:pt x="486" y="590"/>
                  </a:lnTo>
                  <a:lnTo>
                    <a:pt x="490" y="594"/>
                  </a:lnTo>
                  <a:lnTo>
                    <a:pt x="492" y="598"/>
                  </a:lnTo>
                  <a:lnTo>
                    <a:pt x="496" y="614"/>
                  </a:lnTo>
                  <a:lnTo>
                    <a:pt x="496" y="616"/>
                  </a:lnTo>
                  <a:lnTo>
                    <a:pt x="498" y="618"/>
                  </a:lnTo>
                  <a:lnTo>
                    <a:pt x="498" y="618"/>
                  </a:lnTo>
                  <a:lnTo>
                    <a:pt x="502" y="622"/>
                  </a:lnTo>
                  <a:lnTo>
                    <a:pt x="510" y="626"/>
                  </a:lnTo>
                  <a:lnTo>
                    <a:pt x="510" y="626"/>
                  </a:lnTo>
                  <a:lnTo>
                    <a:pt x="512" y="626"/>
                  </a:lnTo>
                  <a:lnTo>
                    <a:pt x="538" y="652"/>
                  </a:lnTo>
                  <a:lnTo>
                    <a:pt x="538" y="652"/>
                  </a:lnTo>
                  <a:lnTo>
                    <a:pt x="550" y="648"/>
                  </a:lnTo>
                  <a:lnTo>
                    <a:pt x="548" y="644"/>
                  </a:lnTo>
                  <a:lnTo>
                    <a:pt x="548" y="644"/>
                  </a:lnTo>
                  <a:lnTo>
                    <a:pt x="544" y="638"/>
                  </a:lnTo>
                  <a:lnTo>
                    <a:pt x="544" y="634"/>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08" y="596"/>
                  </a:lnTo>
                  <a:lnTo>
                    <a:pt x="610" y="600"/>
                  </a:lnTo>
                  <a:lnTo>
                    <a:pt x="612" y="606"/>
                  </a:lnTo>
                  <a:lnTo>
                    <a:pt x="612" y="606"/>
                  </a:lnTo>
                  <a:lnTo>
                    <a:pt x="610" y="610"/>
                  </a:lnTo>
                  <a:lnTo>
                    <a:pt x="606" y="616"/>
                  </a:lnTo>
                  <a:lnTo>
                    <a:pt x="610" y="618"/>
                  </a:lnTo>
                  <a:lnTo>
                    <a:pt x="610" y="618"/>
                  </a:lnTo>
                  <a:lnTo>
                    <a:pt x="620" y="622"/>
                  </a:lnTo>
                  <a:lnTo>
                    <a:pt x="628" y="626"/>
                  </a:lnTo>
                  <a:lnTo>
                    <a:pt x="630" y="626"/>
                  </a:lnTo>
                  <a:lnTo>
                    <a:pt x="630" y="626"/>
                  </a:lnTo>
                  <a:lnTo>
                    <a:pt x="640" y="630"/>
                  </a:lnTo>
                  <a:lnTo>
                    <a:pt x="648" y="630"/>
                  </a:lnTo>
                  <a:lnTo>
                    <a:pt x="636" y="572"/>
                  </a:lnTo>
                  <a:lnTo>
                    <a:pt x="636" y="572"/>
                  </a:lnTo>
                  <a:lnTo>
                    <a:pt x="630" y="568"/>
                  </a:lnTo>
                  <a:lnTo>
                    <a:pt x="624" y="562"/>
                  </a:lnTo>
                  <a:lnTo>
                    <a:pt x="614" y="546"/>
                  </a:lnTo>
                  <a:lnTo>
                    <a:pt x="614" y="546"/>
                  </a:lnTo>
                  <a:lnTo>
                    <a:pt x="610" y="538"/>
                  </a:lnTo>
                  <a:lnTo>
                    <a:pt x="612" y="528"/>
                  </a:lnTo>
                  <a:lnTo>
                    <a:pt x="616" y="518"/>
                  </a:lnTo>
                  <a:lnTo>
                    <a:pt x="624" y="506"/>
                  </a:lnTo>
                  <a:lnTo>
                    <a:pt x="624" y="506"/>
                  </a:lnTo>
                  <a:lnTo>
                    <a:pt x="636" y="494"/>
                  </a:lnTo>
                  <a:lnTo>
                    <a:pt x="650" y="482"/>
                  </a:lnTo>
                  <a:lnTo>
                    <a:pt x="650" y="482"/>
                  </a:lnTo>
                  <a:lnTo>
                    <a:pt x="650" y="482"/>
                  </a:lnTo>
                  <a:lnTo>
                    <a:pt x="662" y="482"/>
                  </a:lnTo>
                  <a:lnTo>
                    <a:pt x="662" y="482"/>
                  </a:lnTo>
                  <a:lnTo>
                    <a:pt x="672" y="486"/>
                  </a:lnTo>
                  <a:lnTo>
                    <a:pt x="692" y="486"/>
                  </a:lnTo>
                  <a:lnTo>
                    <a:pt x="692" y="486"/>
                  </a:lnTo>
                  <a:lnTo>
                    <a:pt x="698" y="482"/>
                  </a:lnTo>
                  <a:lnTo>
                    <a:pt x="704" y="476"/>
                  </a:lnTo>
                  <a:lnTo>
                    <a:pt x="714" y="452"/>
                  </a:lnTo>
                  <a:lnTo>
                    <a:pt x="714" y="452"/>
                  </a:lnTo>
                  <a:lnTo>
                    <a:pt x="718" y="442"/>
                  </a:lnTo>
                  <a:lnTo>
                    <a:pt x="718" y="426"/>
                  </a:lnTo>
                  <a:lnTo>
                    <a:pt x="716" y="382"/>
                  </a:lnTo>
                  <a:lnTo>
                    <a:pt x="716" y="382"/>
                  </a:lnTo>
                  <a:close/>
                </a:path>
              </a:pathLst>
            </a:custGeom>
            <a:solidFill>
              <a:schemeClr val="accent2"/>
            </a:solidFill>
            <a:ln>
              <a:noFill/>
            </a:ln>
          </p:spPr>
          <p:txBody>
            <a:bodyPr/>
            <a:lstStyle/>
            <a:p>
              <a:pPr eaLnBrk="1" fontAlgn="auto" hangingPunct="1">
                <a:spcBef>
                  <a:spcPts val="0"/>
                </a:spcBef>
                <a:spcAft>
                  <a:spcPts val="0"/>
                </a:spcAft>
                <a:defRPr/>
              </a:pPr>
              <a:endParaRPr lang="zh-CN" altLang="en-US" sz="1400">
                <a:solidFill>
                  <a:schemeClr val="tx1">
                    <a:lumMod val="50000"/>
                    <a:lumOff val="50000"/>
                  </a:schemeClr>
                </a:solidFill>
                <a:latin typeface="+mn-lt"/>
                <a:ea typeface="+mn-ea"/>
              </a:endParaRPr>
            </a:p>
          </p:txBody>
        </p:sp>
        <p:sp>
          <p:nvSpPr>
            <p:cNvPr id="38" name="MH_Other_27"/>
            <p:cNvSpPr>
              <a:spLocks/>
            </p:cNvSpPr>
            <p:nvPr>
              <p:custDataLst>
                <p:tags r:id="rId44"/>
              </p:custDataLst>
            </p:nvPr>
          </p:nvSpPr>
          <p:spPr bwMode="auto">
            <a:xfrm>
              <a:off x="5428323" y="3118803"/>
              <a:ext cx="583701" cy="328474"/>
            </a:xfrm>
            <a:custGeom>
              <a:avLst/>
              <a:gdLst>
                <a:gd name="T0" fmla="*/ 396 w 434"/>
                <a:gd name="T1" fmla="*/ 8 h 272"/>
                <a:gd name="T2" fmla="*/ 358 w 434"/>
                <a:gd name="T3" fmla="*/ 12 h 272"/>
                <a:gd name="T4" fmla="*/ 314 w 434"/>
                <a:gd name="T5" fmla="*/ 0 h 272"/>
                <a:gd name="T6" fmla="*/ 272 w 434"/>
                <a:gd name="T7" fmla="*/ 60 h 272"/>
                <a:gd name="T8" fmla="*/ 246 w 434"/>
                <a:gd name="T9" fmla="*/ 64 h 272"/>
                <a:gd name="T10" fmla="*/ 218 w 434"/>
                <a:gd name="T11" fmla="*/ 60 h 272"/>
                <a:gd name="T12" fmla="*/ 208 w 434"/>
                <a:gd name="T13" fmla="*/ 2 h 272"/>
                <a:gd name="T14" fmla="*/ 150 w 434"/>
                <a:gd name="T15" fmla="*/ 20 h 272"/>
                <a:gd name="T16" fmla="*/ 144 w 434"/>
                <a:gd name="T17" fmla="*/ 0 h 272"/>
                <a:gd name="T18" fmla="*/ 118 w 434"/>
                <a:gd name="T19" fmla="*/ 20 h 272"/>
                <a:gd name="T20" fmla="*/ 102 w 434"/>
                <a:gd name="T21" fmla="*/ 24 h 272"/>
                <a:gd name="T22" fmla="*/ 12 w 434"/>
                <a:gd name="T23" fmla="*/ 128 h 272"/>
                <a:gd name="T24" fmla="*/ 22 w 434"/>
                <a:gd name="T25" fmla="*/ 152 h 272"/>
                <a:gd name="T26" fmla="*/ 20 w 434"/>
                <a:gd name="T27" fmla="*/ 156 h 272"/>
                <a:gd name="T28" fmla="*/ 24 w 434"/>
                <a:gd name="T29" fmla="*/ 172 h 272"/>
                <a:gd name="T30" fmla="*/ 34 w 434"/>
                <a:gd name="T31" fmla="*/ 206 h 272"/>
                <a:gd name="T32" fmla="*/ 0 w 434"/>
                <a:gd name="T33" fmla="*/ 236 h 272"/>
                <a:gd name="T34" fmla="*/ 18 w 434"/>
                <a:gd name="T35" fmla="*/ 248 h 272"/>
                <a:gd name="T36" fmla="*/ 18 w 434"/>
                <a:gd name="T37" fmla="*/ 252 h 272"/>
                <a:gd name="T38" fmla="*/ 64 w 434"/>
                <a:gd name="T39" fmla="*/ 272 h 272"/>
                <a:gd name="T40" fmla="*/ 92 w 434"/>
                <a:gd name="T41" fmla="*/ 230 h 272"/>
                <a:gd name="T42" fmla="*/ 118 w 434"/>
                <a:gd name="T43" fmla="*/ 242 h 272"/>
                <a:gd name="T44" fmla="*/ 118 w 434"/>
                <a:gd name="T45" fmla="*/ 244 h 272"/>
                <a:gd name="T46" fmla="*/ 118 w 434"/>
                <a:gd name="T47" fmla="*/ 260 h 272"/>
                <a:gd name="T48" fmla="*/ 148 w 434"/>
                <a:gd name="T49" fmla="*/ 264 h 272"/>
                <a:gd name="T50" fmla="*/ 170 w 434"/>
                <a:gd name="T51" fmla="*/ 256 h 272"/>
                <a:gd name="T52" fmla="*/ 184 w 434"/>
                <a:gd name="T53" fmla="*/ 252 h 272"/>
                <a:gd name="T54" fmla="*/ 202 w 434"/>
                <a:gd name="T55" fmla="*/ 258 h 272"/>
                <a:gd name="T56" fmla="*/ 214 w 434"/>
                <a:gd name="T57" fmla="*/ 248 h 272"/>
                <a:gd name="T58" fmla="*/ 220 w 434"/>
                <a:gd name="T59" fmla="*/ 242 h 272"/>
                <a:gd name="T60" fmla="*/ 230 w 434"/>
                <a:gd name="T61" fmla="*/ 228 h 272"/>
                <a:gd name="T62" fmla="*/ 250 w 434"/>
                <a:gd name="T63" fmla="*/ 212 h 272"/>
                <a:gd name="T64" fmla="*/ 258 w 434"/>
                <a:gd name="T65" fmla="*/ 216 h 272"/>
                <a:gd name="T66" fmla="*/ 268 w 434"/>
                <a:gd name="T67" fmla="*/ 176 h 272"/>
                <a:gd name="T68" fmla="*/ 280 w 434"/>
                <a:gd name="T69" fmla="*/ 172 h 272"/>
                <a:gd name="T70" fmla="*/ 298 w 434"/>
                <a:gd name="T71" fmla="*/ 156 h 272"/>
                <a:gd name="T72" fmla="*/ 296 w 434"/>
                <a:gd name="T73" fmla="*/ 138 h 272"/>
                <a:gd name="T74" fmla="*/ 296 w 434"/>
                <a:gd name="T75" fmla="*/ 122 h 272"/>
                <a:gd name="T76" fmla="*/ 302 w 434"/>
                <a:gd name="T77" fmla="*/ 120 h 272"/>
                <a:gd name="T78" fmla="*/ 322 w 434"/>
                <a:gd name="T79" fmla="*/ 112 h 272"/>
                <a:gd name="T80" fmla="*/ 336 w 434"/>
                <a:gd name="T81" fmla="*/ 102 h 272"/>
                <a:gd name="T82" fmla="*/ 328 w 434"/>
                <a:gd name="T83" fmla="*/ 94 h 272"/>
                <a:gd name="T84" fmla="*/ 330 w 434"/>
                <a:gd name="T85" fmla="*/ 86 h 272"/>
                <a:gd name="T86" fmla="*/ 334 w 434"/>
                <a:gd name="T87" fmla="*/ 86 h 272"/>
                <a:gd name="T88" fmla="*/ 404 w 434"/>
                <a:gd name="T89" fmla="*/ 40 h 272"/>
                <a:gd name="T90" fmla="*/ 428 w 434"/>
                <a:gd name="T91" fmla="*/ 48 h 272"/>
                <a:gd name="T92" fmla="*/ 424 w 434"/>
                <a:gd name="T93" fmla="*/ 28 h 272"/>
                <a:gd name="T94" fmla="*/ 432 w 434"/>
                <a:gd name="T95" fmla="*/ 12 h 272"/>
                <a:gd name="T96" fmla="*/ 424 w 434"/>
                <a:gd name="T97" fmla="*/ 14 h 272"/>
                <a:gd name="T98" fmla="*/ 404 w 434"/>
                <a:gd name="T99" fmla="*/ 16 h 272"/>
                <a:gd name="T100" fmla="*/ 400 w 434"/>
                <a:gd name="T101" fmla="*/ 8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34" h="272">
                  <a:moveTo>
                    <a:pt x="396" y="8"/>
                  </a:moveTo>
                  <a:lnTo>
                    <a:pt x="396" y="8"/>
                  </a:lnTo>
                  <a:lnTo>
                    <a:pt x="396" y="8"/>
                  </a:lnTo>
                  <a:lnTo>
                    <a:pt x="394" y="12"/>
                  </a:lnTo>
                  <a:lnTo>
                    <a:pt x="388" y="14"/>
                  </a:lnTo>
                  <a:lnTo>
                    <a:pt x="358" y="12"/>
                  </a:lnTo>
                  <a:lnTo>
                    <a:pt x="358" y="12"/>
                  </a:lnTo>
                  <a:lnTo>
                    <a:pt x="330" y="6"/>
                  </a:lnTo>
                  <a:lnTo>
                    <a:pt x="314" y="0"/>
                  </a:lnTo>
                  <a:lnTo>
                    <a:pt x="270" y="42"/>
                  </a:lnTo>
                  <a:lnTo>
                    <a:pt x="272" y="60"/>
                  </a:lnTo>
                  <a:lnTo>
                    <a:pt x="272" y="60"/>
                  </a:lnTo>
                  <a:lnTo>
                    <a:pt x="268" y="62"/>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50" y="20"/>
                  </a:lnTo>
                  <a:lnTo>
                    <a:pt x="148" y="6"/>
                  </a:lnTo>
                  <a:lnTo>
                    <a:pt x="144" y="0"/>
                  </a:lnTo>
                  <a:lnTo>
                    <a:pt x="128" y="8"/>
                  </a:lnTo>
                  <a:lnTo>
                    <a:pt x="120" y="18"/>
                  </a:lnTo>
                  <a:lnTo>
                    <a:pt x="118" y="20"/>
                  </a:lnTo>
                  <a:lnTo>
                    <a:pt x="118" y="20"/>
                  </a:lnTo>
                  <a:lnTo>
                    <a:pt x="102" y="24"/>
                  </a:lnTo>
                  <a:lnTo>
                    <a:pt x="102" y="24"/>
                  </a:lnTo>
                  <a:lnTo>
                    <a:pt x="78" y="48"/>
                  </a:lnTo>
                  <a:lnTo>
                    <a:pt x="56" y="70"/>
                  </a:lnTo>
                  <a:lnTo>
                    <a:pt x="12" y="128"/>
                  </a:lnTo>
                  <a:lnTo>
                    <a:pt x="22" y="148"/>
                  </a:lnTo>
                  <a:lnTo>
                    <a:pt x="22" y="152"/>
                  </a:lnTo>
                  <a:lnTo>
                    <a:pt x="22" y="152"/>
                  </a:lnTo>
                  <a:lnTo>
                    <a:pt x="20" y="152"/>
                  </a:lnTo>
                  <a:lnTo>
                    <a:pt x="20" y="152"/>
                  </a:lnTo>
                  <a:lnTo>
                    <a:pt x="20" y="156"/>
                  </a:lnTo>
                  <a:lnTo>
                    <a:pt x="20" y="160"/>
                  </a:lnTo>
                  <a:lnTo>
                    <a:pt x="24" y="172"/>
                  </a:lnTo>
                  <a:lnTo>
                    <a:pt x="24" y="172"/>
                  </a:lnTo>
                  <a:lnTo>
                    <a:pt x="32" y="188"/>
                  </a:lnTo>
                  <a:lnTo>
                    <a:pt x="34" y="198"/>
                  </a:lnTo>
                  <a:lnTo>
                    <a:pt x="34" y="206"/>
                  </a:lnTo>
                  <a:lnTo>
                    <a:pt x="34" y="208"/>
                  </a:lnTo>
                  <a:lnTo>
                    <a:pt x="0" y="228"/>
                  </a:lnTo>
                  <a:lnTo>
                    <a:pt x="0" y="236"/>
                  </a:lnTo>
                  <a:lnTo>
                    <a:pt x="16" y="244"/>
                  </a:lnTo>
                  <a:lnTo>
                    <a:pt x="16" y="244"/>
                  </a:lnTo>
                  <a:lnTo>
                    <a:pt x="18" y="248"/>
                  </a:lnTo>
                  <a:lnTo>
                    <a:pt x="18" y="248"/>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2"/>
                  </a:lnTo>
                  <a:lnTo>
                    <a:pt x="118" y="244"/>
                  </a:lnTo>
                  <a:lnTo>
                    <a:pt x="118" y="244"/>
                  </a:lnTo>
                  <a:lnTo>
                    <a:pt x="116" y="250"/>
                  </a:lnTo>
                  <a:lnTo>
                    <a:pt x="116" y="256"/>
                  </a:lnTo>
                  <a:lnTo>
                    <a:pt x="118" y="260"/>
                  </a:lnTo>
                  <a:lnTo>
                    <a:pt x="124" y="264"/>
                  </a:lnTo>
                  <a:lnTo>
                    <a:pt x="148" y="264"/>
                  </a:lnTo>
                  <a:lnTo>
                    <a:pt x="148" y="264"/>
                  </a:lnTo>
                  <a:lnTo>
                    <a:pt x="160" y="260"/>
                  </a:lnTo>
                  <a:lnTo>
                    <a:pt x="170" y="256"/>
                  </a:lnTo>
                  <a:lnTo>
                    <a:pt x="170" y="256"/>
                  </a:lnTo>
                  <a:lnTo>
                    <a:pt x="172" y="252"/>
                  </a:lnTo>
                  <a:lnTo>
                    <a:pt x="176" y="252"/>
                  </a:lnTo>
                  <a:lnTo>
                    <a:pt x="184" y="252"/>
                  </a:lnTo>
                  <a:lnTo>
                    <a:pt x="184" y="252"/>
                  </a:lnTo>
                  <a:lnTo>
                    <a:pt x="198" y="256"/>
                  </a:lnTo>
                  <a:lnTo>
                    <a:pt x="202" y="258"/>
                  </a:lnTo>
                  <a:lnTo>
                    <a:pt x="208" y="264"/>
                  </a:lnTo>
                  <a:lnTo>
                    <a:pt x="212" y="250"/>
                  </a:lnTo>
                  <a:lnTo>
                    <a:pt x="214" y="248"/>
                  </a:lnTo>
                  <a:lnTo>
                    <a:pt x="216" y="248"/>
                  </a:lnTo>
                  <a:lnTo>
                    <a:pt x="216" y="248"/>
                  </a:lnTo>
                  <a:lnTo>
                    <a:pt x="220" y="242"/>
                  </a:lnTo>
                  <a:lnTo>
                    <a:pt x="224" y="236"/>
                  </a:lnTo>
                  <a:lnTo>
                    <a:pt x="224" y="236"/>
                  </a:lnTo>
                  <a:lnTo>
                    <a:pt x="230" y="228"/>
                  </a:lnTo>
                  <a:lnTo>
                    <a:pt x="238" y="220"/>
                  </a:lnTo>
                  <a:lnTo>
                    <a:pt x="248" y="214"/>
                  </a:lnTo>
                  <a:lnTo>
                    <a:pt x="250" y="212"/>
                  </a:lnTo>
                  <a:lnTo>
                    <a:pt x="250" y="214"/>
                  </a:lnTo>
                  <a:lnTo>
                    <a:pt x="252" y="214"/>
                  </a:lnTo>
                  <a:lnTo>
                    <a:pt x="258" y="216"/>
                  </a:lnTo>
                  <a:lnTo>
                    <a:pt x="258" y="216"/>
                  </a:lnTo>
                  <a:lnTo>
                    <a:pt x="260" y="216"/>
                  </a:lnTo>
                  <a:lnTo>
                    <a:pt x="268" y="176"/>
                  </a:lnTo>
                  <a:lnTo>
                    <a:pt x="268" y="176"/>
                  </a:lnTo>
                  <a:lnTo>
                    <a:pt x="280" y="172"/>
                  </a:lnTo>
                  <a:lnTo>
                    <a:pt x="280" y="172"/>
                  </a:lnTo>
                  <a:lnTo>
                    <a:pt x="290" y="166"/>
                  </a:lnTo>
                  <a:lnTo>
                    <a:pt x="296" y="160"/>
                  </a:lnTo>
                  <a:lnTo>
                    <a:pt x="298" y="156"/>
                  </a:lnTo>
                  <a:lnTo>
                    <a:pt x="300" y="150"/>
                  </a:lnTo>
                  <a:lnTo>
                    <a:pt x="296" y="138"/>
                  </a:lnTo>
                  <a:lnTo>
                    <a:pt x="296" y="138"/>
                  </a:lnTo>
                  <a:lnTo>
                    <a:pt x="294" y="128"/>
                  </a:lnTo>
                  <a:lnTo>
                    <a:pt x="296" y="122"/>
                  </a:lnTo>
                  <a:lnTo>
                    <a:pt x="296" y="122"/>
                  </a:lnTo>
                  <a:lnTo>
                    <a:pt x="298" y="120"/>
                  </a:lnTo>
                  <a:lnTo>
                    <a:pt x="302"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34" y="86"/>
                  </a:lnTo>
                  <a:lnTo>
                    <a:pt x="342" y="84"/>
                  </a:lnTo>
                  <a:lnTo>
                    <a:pt x="352" y="76"/>
                  </a:lnTo>
                  <a:lnTo>
                    <a:pt x="404" y="40"/>
                  </a:lnTo>
                  <a:lnTo>
                    <a:pt x="404" y="40"/>
                  </a:lnTo>
                  <a:lnTo>
                    <a:pt x="420" y="48"/>
                  </a:lnTo>
                  <a:lnTo>
                    <a:pt x="428" y="48"/>
                  </a:lnTo>
                  <a:lnTo>
                    <a:pt x="424" y="30"/>
                  </a:lnTo>
                  <a:lnTo>
                    <a:pt x="424" y="28"/>
                  </a:lnTo>
                  <a:lnTo>
                    <a:pt x="424" y="28"/>
                  </a:lnTo>
                  <a:lnTo>
                    <a:pt x="424" y="28"/>
                  </a:lnTo>
                  <a:lnTo>
                    <a:pt x="434" y="12"/>
                  </a:lnTo>
                  <a:lnTo>
                    <a:pt x="432" y="12"/>
                  </a:lnTo>
                  <a:lnTo>
                    <a:pt x="426" y="12"/>
                  </a:lnTo>
                  <a:lnTo>
                    <a:pt x="426" y="14"/>
                  </a:lnTo>
                  <a:lnTo>
                    <a:pt x="424" y="14"/>
                  </a:lnTo>
                  <a:lnTo>
                    <a:pt x="408" y="16"/>
                  </a:lnTo>
                  <a:lnTo>
                    <a:pt x="404" y="16"/>
                  </a:lnTo>
                  <a:lnTo>
                    <a:pt x="404" y="16"/>
                  </a:lnTo>
                  <a:lnTo>
                    <a:pt x="404" y="16"/>
                  </a:lnTo>
                  <a:lnTo>
                    <a:pt x="404" y="12"/>
                  </a:lnTo>
                  <a:lnTo>
                    <a:pt x="400" y="8"/>
                  </a:lnTo>
                  <a:lnTo>
                    <a:pt x="396" y="8"/>
                  </a:lnTo>
                  <a:close/>
                </a:path>
              </a:pathLst>
            </a:custGeom>
            <a:solidFill>
              <a:srgbClr val="C00000"/>
            </a:solidFill>
            <a:ln>
              <a:noFill/>
            </a:ln>
          </p:spPr>
          <p:txBody>
            <a:bodyPr/>
            <a:lstStyle/>
            <a:p>
              <a:endParaRPr lang="zh-CN" altLang="en-US">
                <a:solidFill>
                  <a:schemeClr val="tx1">
                    <a:lumMod val="50000"/>
                    <a:lumOff val="50000"/>
                  </a:schemeClr>
                </a:solidFill>
                <a:ea typeface="宋体" panose="02010600030101010101" pitchFamily="2" charset="-122"/>
              </a:endParaRPr>
            </a:p>
          </p:txBody>
        </p:sp>
        <p:sp>
          <p:nvSpPr>
            <p:cNvPr id="39" name="MH_Other_28"/>
            <p:cNvSpPr>
              <a:spLocks/>
            </p:cNvSpPr>
            <p:nvPr>
              <p:custDataLst>
                <p:tags r:id="rId45"/>
              </p:custDataLst>
            </p:nvPr>
          </p:nvSpPr>
          <p:spPr bwMode="auto">
            <a:xfrm>
              <a:off x="5974374" y="3639006"/>
              <a:ext cx="91007" cy="71898"/>
            </a:xfrm>
            <a:custGeom>
              <a:avLst/>
              <a:gdLst>
                <a:gd name="T0" fmla="*/ 62 w 68"/>
                <a:gd name="T1" fmla="*/ 32 h 60"/>
                <a:gd name="T2" fmla="*/ 68 w 68"/>
                <a:gd name="T3" fmla="*/ 24 h 60"/>
                <a:gd name="T4" fmla="*/ 68 w 68"/>
                <a:gd name="T5" fmla="*/ 24 h 60"/>
                <a:gd name="T6" fmla="*/ 68 w 68"/>
                <a:gd name="T7" fmla="*/ 24 h 60"/>
                <a:gd name="T8" fmla="*/ 68 w 68"/>
                <a:gd name="T9" fmla="*/ 24 h 60"/>
                <a:gd name="T10" fmla="*/ 48 w 68"/>
                <a:gd name="T11" fmla="*/ 8 h 60"/>
                <a:gd name="T12" fmla="*/ 48 w 68"/>
                <a:gd name="T13" fmla="*/ 8 h 60"/>
                <a:gd name="T14" fmla="*/ 40 w 68"/>
                <a:gd name="T15" fmla="*/ 4 h 60"/>
                <a:gd name="T16" fmla="*/ 34 w 68"/>
                <a:gd name="T17" fmla="*/ 0 h 60"/>
                <a:gd name="T18" fmla="*/ 28 w 68"/>
                <a:gd name="T19" fmla="*/ 0 h 60"/>
                <a:gd name="T20" fmla="*/ 22 w 68"/>
                <a:gd name="T21" fmla="*/ 0 h 60"/>
                <a:gd name="T22" fmla="*/ 14 w 68"/>
                <a:gd name="T23" fmla="*/ 2 h 60"/>
                <a:gd name="T24" fmla="*/ 14 w 68"/>
                <a:gd name="T25" fmla="*/ 20 h 60"/>
                <a:gd name="T26" fmla="*/ 14 w 68"/>
                <a:gd name="T27" fmla="*/ 20 h 60"/>
                <a:gd name="T28" fmla="*/ 10 w 68"/>
                <a:gd name="T29" fmla="*/ 28 h 60"/>
                <a:gd name="T30" fmla="*/ 4 w 68"/>
                <a:gd name="T31" fmla="*/ 36 h 60"/>
                <a:gd name="T32" fmla="*/ 0 w 68"/>
                <a:gd name="T33" fmla="*/ 40 h 60"/>
                <a:gd name="T34" fmla="*/ 8 w 68"/>
                <a:gd name="T35" fmla="*/ 48 h 60"/>
                <a:gd name="T36" fmla="*/ 10 w 68"/>
                <a:gd name="T37" fmla="*/ 48 h 60"/>
                <a:gd name="T38" fmla="*/ 12 w 68"/>
                <a:gd name="T39" fmla="*/ 56 h 60"/>
                <a:gd name="T40" fmla="*/ 22 w 68"/>
                <a:gd name="T41" fmla="*/ 60 h 60"/>
                <a:gd name="T42" fmla="*/ 22 w 68"/>
                <a:gd name="T43" fmla="*/ 60 h 60"/>
                <a:gd name="T44" fmla="*/ 28 w 68"/>
                <a:gd name="T45" fmla="*/ 56 h 60"/>
                <a:gd name="T46" fmla="*/ 34 w 68"/>
                <a:gd name="T47" fmla="*/ 54 h 60"/>
                <a:gd name="T48" fmla="*/ 52 w 68"/>
                <a:gd name="T49" fmla="*/ 58 h 60"/>
                <a:gd name="T50" fmla="*/ 52 w 68"/>
                <a:gd name="T51" fmla="*/ 52 h 60"/>
                <a:gd name="T52" fmla="*/ 52 w 68"/>
                <a:gd name="T53" fmla="*/ 52 h 60"/>
                <a:gd name="T54" fmla="*/ 54 w 68"/>
                <a:gd name="T55" fmla="*/ 44 h 60"/>
                <a:gd name="T56" fmla="*/ 56 w 68"/>
                <a:gd name="T57" fmla="*/ 38 h 60"/>
                <a:gd name="T58" fmla="*/ 58 w 68"/>
                <a:gd name="T59" fmla="*/ 34 h 60"/>
                <a:gd name="T60" fmla="*/ 62 w 68"/>
                <a:gd name="T61" fmla="*/ 32 h 60"/>
                <a:gd name="T62" fmla="*/ 62 w 68"/>
                <a:gd name="T63" fmla="*/ 3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8" h="60">
                  <a:moveTo>
                    <a:pt x="62" y="32"/>
                  </a:moveTo>
                  <a:lnTo>
                    <a:pt x="68" y="24"/>
                  </a:lnTo>
                  <a:lnTo>
                    <a:pt x="68" y="24"/>
                  </a:lnTo>
                  <a:lnTo>
                    <a:pt x="68" y="24"/>
                  </a:lnTo>
                  <a:lnTo>
                    <a:pt x="68" y="24"/>
                  </a:lnTo>
                  <a:lnTo>
                    <a:pt x="48" y="8"/>
                  </a:lnTo>
                  <a:lnTo>
                    <a:pt x="48" y="8"/>
                  </a:lnTo>
                  <a:lnTo>
                    <a:pt x="40" y="4"/>
                  </a:lnTo>
                  <a:lnTo>
                    <a:pt x="34" y="0"/>
                  </a:lnTo>
                  <a:lnTo>
                    <a:pt x="28" y="0"/>
                  </a:lnTo>
                  <a:lnTo>
                    <a:pt x="22" y="0"/>
                  </a:lnTo>
                  <a:lnTo>
                    <a:pt x="14" y="2"/>
                  </a:lnTo>
                  <a:lnTo>
                    <a:pt x="14" y="20"/>
                  </a:lnTo>
                  <a:lnTo>
                    <a:pt x="14" y="20"/>
                  </a:lnTo>
                  <a:lnTo>
                    <a:pt x="10" y="28"/>
                  </a:lnTo>
                  <a:lnTo>
                    <a:pt x="4" y="36"/>
                  </a:lnTo>
                  <a:lnTo>
                    <a:pt x="0" y="40"/>
                  </a:lnTo>
                  <a:lnTo>
                    <a:pt x="8" y="48"/>
                  </a:lnTo>
                  <a:lnTo>
                    <a:pt x="10" y="48"/>
                  </a:lnTo>
                  <a:lnTo>
                    <a:pt x="12" y="56"/>
                  </a:lnTo>
                  <a:lnTo>
                    <a:pt x="22" y="60"/>
                  </a:lnTo>
                  <a:lnTo>
                    <a:pt x="22" y="60"/>
                  </a:lnTo>
                  <a:lnTo>
                    <a:pt x="28" y="56"/>
                  </a:lnTo>
                  <a:lnTo>
                    <a:pt x="34" y="54"/>
                  </a:lnTo>
                  <a:lnTo>
                    <a:pt x="52" y="58"/>
                  </a:lnTo>
                  <a:lnTo>
                    <a:pt x="52" y="52"/>
                  </a:lnTo>
                  <a:lnTo>
                    <a:pt x="52" y="52"/>
                  </a:lnTo>
                  <a:lnTo>
                    <a:pt x="54" y="44"/>
                  </a:lnTo>
                  <a:lnTo>
                    <a:pt x="56" y="38"/>
                  </a:lnTo>
                  <a:lnTo>
                    <a:pt x="58" y="34"/>
                  </a:lnTo>
                  <a:lnTo>
                    <a:pt x="62" y="32"/>
                  </a:lnTo>
                  <a:lnTo>
                    <a:pt x="62" y="32"/>
                  </a:lnTo>
                  <a:close/>
                </a:path>
              </a:pathLst>
            </a:custGeom>
            <a:solidFill>
              <a:schemeClr val="accent2"/>
            </a:solidFill>
            <a:ln>
              <a:noFill/>
            </a:ln>
          </p:spPr>
          <p:txBody>
            <a:bodyPr/>
            <a:lstStyle/>
            <a:p>
              <a:pPr eaLnBrk="1" fontAlgn="auto" hangingPunct="1">
                <a:spcBef>
                  <a:spcPts val="0"/>
                </a:spcBef>
                <a:spcAft>
                  <a:spcPts val="0"/>
                </a:spcAft>
                <a:defRPr/>
              </a:pPr>
              <a:endParaRPr lang="zh-CN" altLang="en-US" sz="1400">
                <a:solidFill>
                  <a:schemeClr val="tx1">
                    <a:lumMod val="50000"/>
                    <a:lumOff val="50000"/>
                  </a:schemeClr>
                </a:solidFill>
                <a:latin typeface="+mn-lt"/>
                <a:ea typeface="+mn-ea"/>
              </a:endParaRPr>
            </a:p>
          </p:txBody>
        </p:sp>
        <p:sp>
          <p:nvSpPr>
            <p:cNvPr id="40" name="MH_Other_29"/>
            <p:cNvSpPr>
              <a:spLocks/>
            </p:cNvSpPr>
            <p:nvPr>
              <p:custDataLst>
                <p:tags r:id="rId46"/>
              </p:custDataLst>
            </p:nvPr>
          </p:nvSpPr>
          <p:spPr bwMode="auto">
            <a:xfrm>
              <a:off x="5547574" y="3386658"/>
              <a:ext cx="506815" cy="352439"/>
            </a:xfrm>
            <a:custGeom>
              <a:avLst/>
              <a:gdLst>
                <a:gd name="T0" fmla="*/ 258 w 378"/>
                <a:gd name="T1" fmla="*/ 78 h 292"/>
                <a:gd name="T2" fmla="*/ 240 w 378"/>
                <a:gd name="T3" fmla="*/ 46 h 292"/>
                <a:gd name="T4" fmla="*/ 204 w 378"/>
                <a:gd name="T5" fmla="*/ 38 h 292"/>
                <a:gd name="T6" fmla="*/ 194 w 378"/>
                <a:gd name="T7" fmla="*/ 28 h 292"/>
                <a:gd name="T8" fmla="*/ 166 w 378"/>
                <a:gd name="T9" fmla="*/ 16 h 292"/>
                <a:gd name="T10" fmla="*/ 164 w 378"/>
                <a:gd name="T11" fmla="*/ 0 h 292"/>
                <a:gd name="T12" fmla="*/ 148 w 378"/>
                <a:gd name="T13" fmla="*/ 12 h 292"/>
                <a:gd name="T14" fmla="*/ 140 w 378"/>
                <a:gd name="T15" fmla="*/ 26 h 292"/>
                <a:gd name="T16" fmla="*/ 126 w 378"/>
                <a:gd name="T17" fmla="*/ 46 h 292"/>
                <a:gd name="T18" fmla="*/ 120 w 378"/>
                <a:gd name="T19" fmla="*/ 52 h 292"/>
                <a:gd name="T20" fmla="*/ 108 w 378"/>
                <a:gd name="T21" fmla="*/ 42 h 292"/>
                <a:gd name="T22" fmla="*/ 96 w 378"/>
                <a:gd name="T23" fmla="*/ 38 h 292"/>
                <a:gd name="T24" fmla="*/ 76 w 378"/>
                <a:gd name="T25" fmla="*/ 46 h 292"/>
                <a:gd name="T26" fmla="*/ 32 w 378"/>
                <a:gd name="T27" fmla="*/ 50 h 292"/>
                <a:gd name="T28" fmla="*/ 20 w 378"/>
                <a:gd name="T29" fmla="*/ 32 h 292"/>
                <a:gd name="T30" fmla="*/ 4 w 378"/>
                <a:gd name="T31" fmla="*/ 34 h 292"/>
                <a:gd name="T32" fmla="*/ 2 w 378"/>
                <a:gd name="T33" fmla="*/ 36 h 292"/>
                <a:gd name="T34" fmla="*/ 8 w 378"/>
                <a:gd name="T35" fmla="*/ 42 h 292"/>
                <a:gd name="T36" fmla="*/ 10 w 378"/>
                <a:gd name="T37" fmla="*/ 42 h 292"/>
                <a:gd name="T38" fmla="*/ 40 w 378"/>
                <a:gd name="T39" fmla="*/ 76 h 292"/>
                <a:gd name="T40" fmla="*/ 98 w 378"/>
                <a:gd name="T41" fmla="*/ 96 h 292"/>
                <a:gd name="T42" fmla="*/ 118 w 378"/>
                <a:gd name="T43" fmla="*/ 128 h 292"/>
                <a:gd name="T44" fmla="*/ 140 w 378"/>
                <a:gd name="T45" fmla="*/ 158 h 292"/>
                <a:gd name="T46" fmla="*/ 152 w 378"/>
                <a:gd name="T47" fmla="*/ 162 h 292"/>
                <a:gd name="T48" fmla="*/ 182 w 378"/>
                <a:gd name="T49" fmla="*/ 142 h 292"/>
                <a:gd name="T50" fmla="*/ 200 w 378"/>
                <a:gd name="T51" fmla="*/ 146 h 292"/>
                <a:gd name="T52" fmla="*/ 198 w 378"/>
                <a:gd name="T53" fmla="*/ 152 h 292"/>
                <a:gd name="T54" fmla="*/ 168 w 378"/>
                <a:gd name="T55" fmla="*/ 186 h 292"/>
                <a:gd name="T56" fmla="*/ 166 w 378"/>
                <a:gd name="T57" fmla="*/ 194 h 292"/>
                <a:gd name="T58" fmla="*/ 152 w 378"/>
                <a:gd name="T59" fmla="*/ 222 h 292"/>
                <a:gd name="T60" fmla="*/ 166 w 378"/>
                <a:gd name="T61" fmla="*/ 246 h 292"/>
                <a:gd name="T62" fmla="*/ 178 w 378"/>
                <a:gd name="T63" fmla="*/ 254 h 292"/>
                <a:gd name="T64" fmla="*/ 194 w 378"/>
                <a:gd name="T65" fmla="*/ 270 h 292"/>
                <a:gd name="T66" fmla="*/ 204 w 378"/>
                <a:gd name="T67" fmla="*/ 262 h 292"/>
                <a:gd name="T68" fmla="*/ 214 w 378"/>
                <a:gd name="T69" fmla="*/ 264 h 292"/>
                <a:gd name="T70" fmla="*/ 230 w 378"/>
                <a:gd name="T71" fmla="*/ 278 h 292"/>
                <a:gd name="T72" fmla="*/ 238 w 378"/>
                <a:gd name="T73" fmla="*/ 286 h 292"/>
                <a:gd name="T74" fmla="*/ 248 w 378"/>
                <a:gd name="T75" fmla="*/ 284 h 292"/>
                <a:gd name="T76" fmla="*/ 304 w 378"/>
                <a:gd name="T77" fmla="*/ 286 h 292"/>
                <a:gd name="T78" fmla="*/ 312 w 378"/>
                <a:gd name="T79" fmla="*/ 272 h 292"/>
                <a:gd name="T80" fmla="*/ 316 w 378"/>
                <a:gd name="T81" fmla="*/ 262 h 292"/>
                <a:gd name="T82" fmla="*/ 324 w 378"/>
                <a:gd name="T83" fmla="*/ 248 h 292"/>
                <a:gd name="T84" fmla="*/ 324 w 378"/>
                <a:gd name="T85" fmla="*/ 232 h 292"/>
                <a:gd name="T86" fmla="*/ 330 w 378"/>
                <a:gd name="T87" fmla="*/ 226 h 292"/>
                <a:gd name="T88" fmla="*/ 348 w 378"/>
                <a:gd name="T89" fmla="*/ 222 h 292"/>
                <a:gd name="T90" fmla="*/ 378 w 378"/>
                <a:gd name="T91" fmla="*/ 238 h 292"/>
                <a:gd name="T92" fmla="*/ 362 w 378"/>
                <a:gd name="T93" fmla="*/ 196 h 292"/>
                <a:gd name="T94" fmla="*/ 348 w 378"/>
                <a:gd name="T95" fmla="*/ 194 h 292"/>
                <a:gd name="T96" fmla="*/ 312 w 378"/>
                <a:gd name="T97" fmla="*/ 172 h 292"/>
                <a:gd name="T98" fmla="*/ 292 w 378"/>
                <a:gd name="T99" fmla="*/ 146 h 292"/>
                <a:gd name="T100" fmla="*/ 270 w 378"/>
                <a:gd name="T101" fmla="*/ 94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8" h="292">
                  <a:moveTo>
                    <a:pt x="264" y="86"/>
                  </a:moveTo>
                  <a:lnTo>
                    <a:pt x="264" y="86"/>
                  </a:lnTo>
                  <a:lnTo>
                    <a:pt x="258" y="78"/>
                  </a:lnTo>
                  <a:lnTo>
                    <a:pt x="252" y="70"/>
                  </a:lnTo>
                  <a:lnTo>
                    <a:pt x="240" y="46"/>
                  </a:lnTo>
                  <a:lnTo>
                    <a:pt x="240" y="46"/>
                  </a:lnTo>
                  <a:lnTo>
                    <a:pt x="226" y="44"/>
                  </a:lnTo>
                  <a:lnTo>
                    <a:pt x="214" y="42"/>
                  </a:lnTo>
                  <a:lnTo>
                    <a:pt x="204" y="38"/>
                  </a:lnTo>
                  <a:lnTo>
                    <a:pt x="198" y="34"/>
                  </a:lnTo>
                  <a:lnTo>
                    <a:pt x="198" y="34"/>
                  </a:lnTo>
                  <a:lnTo>
                    <a:pt x="194" y="28"/>
                  </a:lnTo>
                  <a:lnTo>
                    <a:pt x="188" y="24"/>
                  </a:lnTo>
                  <a:lnTo>
                    <a:pt x="170" y="18"/>
                  </a:lnTo>
                  <a:lnTo>
                    <a:pt x="166" y="16"/>
                  </a:lnTo>
                  <a:lnTo>
                    <a:pt x="170" y="2"/>
                  </a:lnTo>
                  <a:lnTo>
                    <a:pt x="168" y="2"/>
                  </a:lnTo>
                  <a:lnTo>
                    <a:pt x="164" y="0"/>
                  </a:lnTo>
                  <a:lnTo>
                    <a:pt x="164" y="0"/>
                  </a:lnTo>
                  <a:lnTo>
                    <a:pt x="152" y="8"/>
                  </a:lnTo>
                  <a:lnTo>
                    <a:pt x="148" y="12"/>
                  </a:lnTo>
                  <a:lnTo>
                    <a:pt x="144" y="16"/>
                  </a:lnTo>
                  <a:lnTo>
                    <a:pt x="144" y="16"/>
                  </a:lnTo>
                  <a:lnTo>
                    <a:pt x="140" y="26"/>
                  </a:lnTo>
                  <a:lnTo>
                    <a:pt x="132" y="32"/>
                  </a:lnTo>
                  <a:lnTo>
                    <a:pt x="132" y="32"/>
                  </a:lnTo>
                  <a:lnTo>
                    <a:pt x="126" y="46"/>
                  </a:lnTo>
                  <a:lnTo>
                    <a:pt x="124" y="50"/>
                  </a:lnTo>
                  <a:lnTo>
                    <a:pt x="120" y="52"/>
                  </a:lnTo>
                  <a:lnTo>
                    <a:pt x="120" y="52"/>
                  </a:lnTo>
                  <a:lnTo>
                    <a:pt x="118" y="52"/>
                  </a:lnTo>
                  <a:lnTo>
                    <a:pt x="116" y="48"/>
                  </a:lnTo>
                  <a:lnTo>
                    <a:pt x="108" y="42"/>
                  </a:lnTo>
                  <a:lnTo>
                    <a:pt x="108" y="42"/>
                  </a:lnTo>
                  <a:lnTo>
                    <a:pt x="102" y="40"/>
                  </a:lnTo>
                  <a:lnTo>
                    <a:pt x="96" y="38"/>
                  </a:lnTo>
                  <a:lnTo>
                    <a:pt x="88" y="40"/>
                  </a:lnTo>
                  <a:lnTo>
                    <a:pt x="88" y="40"/>
                  </a:lnTo>
                  <a:lnTo>
                    <a:pt x="76" y="46"/>
                  </a:lnTo>
                  <a:lnTo>
                    <a:pt x="62" y="50"/>
                  </a:lnTo>
                  <a:lnTo>
                    <a:pt x="32" y="50"/>
                  </a:lnTo>
                  <a:lnTo>
                    <a:pt x="32" y="50"/>
                  </a:lnTo>
                  <a:lnTo>
                    <a:pt x="26" y="44"/>
                  </a:lnTo>
                  <a:lnTo>
                    <a:pt x="22" y="38"/>
                  </a:lnTo>
                  <a:lnTo>
                    <a:pt x="20" y="32"/>
                  </a:lnTo>
                  <a:lnTo>
                    <a:pt x="20" y="22"/>
                  </a:lnTo>
                  <a:lnTo>
                    <a:pt x="8" y="18"/>
                  </a:lnTo>
                  <a:lnTo>
                    <a:pt x="4" y="34"/>
                  </a:lnTo>
                  <a:lnTo>
                    <a:pt x="4" y="34"/>
                  </a:lnTo>
                  <a:lnTo>
                    <a:pt x="4" y="36"/>
                  </a:lnTo>
                  <a:lnTo>
                    <a:pt x="2" y="36"/>
                  </a:lnTo>
                  <a:lnTo>
                    <a:pt x="0" y="40"/>
                  </a:lnTo>
                  <a:lnTo>
                    <a:pt x="8" y="42"/>
                  </a:lnTo>
                  <a:lnTo>
                    <a:pt x="8" y="42"/>
                  </a:lnTo>
                  <a:lnTo>
                    <a:pt x="10" y="42"/>
                  </a:lnTo>
                  <a:lnTo>
                    <a:pt x="10" y="42"/>
                  </a:lnTo>
                  <a:lnTo>
                    <a:pt x="10" y="42"/>
                  </a:lnTo>
                  <a:lnTo>
                    <a:pt x="28" y="66"/>
                  </a:lnTo>
                  <a:lnTo>
                    <a:pt x="40" y="76"/>
                  </a:lnTo>
                  <a:lnTo>
                    <a:pt x="40" y="76"/>
                  </a:lnTo>
                  <a:lnTo>
                    <a:pt x="68" y="86"/>
                  </a:lnTo>
                  <a:lnTo>
                    <a:pt x="98" y="96"/>
                  </a:lnTo>
                  <a:lnTo>
                    <a:pt x="98" y="96"/>
                  </a:lnTo>
                  <a:lnTo>
                    <a:pt x="104" y="102"/>
                  </a:lnTo>
                  <a:lnTo>
                    <a:pt x="112" y="112"/>
                  </a:lnTo>
                  <a:lnTo>
                    <a:pt x="118" y="128"/>
                  </a:lnTo>
                  <a:lnTo>
                    <a:pt x="124" y="150"/>
                  </a:lnTo>
                  <a:lnTo>
                    <a:pt x="124" y="150"/>
                  </a:lnTo>
                  <a:lnTo>
                    <a:pt x="140" y="158"/>
                  </a:lnTo>
                  <a:lnTo>
                    <a:pt x="146" y="162"/>
                  </a:lnTo>
                  <a:lnTo>
                    <a:pt x="152" y="162"/>
                  </a:lnTo>
                  <a:lnTo>
                    <a:pt x="152" y="162"/>
                  </a:lnTo>
                  <a:lnTo>
                    <a:pt x="180" y="144"/>
                  </a:lnTo>
                  <a:lnTo>
                    <a:pt x="180" y="144"/>
                  </a:lnTo>
                  <a:lnTo>
                    <a:pt x="182" y="142"/>
                  </a:lnTo>
                  <a:lnTo>
                    <a:pt x="184" y="144"/>
                  </a:lnTo>
                  <a:lnTo>
                    <a:pt x="198" y="146"/>
                  </a:lnTo>
                  <a:lnTo>
                    <a:pt x="200" y="146"/>
                  </a:lnTo>
                  <a:lnTo>
                    <a:pt x="200" y="150"/>
                  </a:lnTo>
                  <a:lnTo>
                    <a:pt x="198" y="152"/>
                  </a:lnTo>
                  <a:lnTo>
                    <a:pt x="198" y="152"/>
                  </a:lnTo>
                  <a:lnTo>
                    <a:pt x="192" y="174"/>
                  </a:lnTo>
                  <a:lnTo>
                    <a:pt x="186" y="186"/>
                  </a:lnTo>
                  <a:lnTo>
                    <a:pt x="168" y="186"/>
                  </a:lnTo>
                  <a:lnTo>
                    <a:pt x="168" y="186"/>
                  </a:lnTo>
                  <a:lnTo>
                    <a:pt x="168" y="186"/>
                  </a:lnTo>
                  <a:lnTo>
                    <a:pt x="166" y="194"/>
                  </a:lnTo>
                  <a:lnTo>
                    <a:pt x="164" y="202"/>
                  </a:lnTo>
                  <a:lnTo>
                    <a:pt x="152" y="222"/>
                  </a:lnTo>
                  <a:lnTo>
                    <a:pt x="152" y="222"/>
                  </a:lnTo>
                  <a:lnTo>
                    <a:pt x="148" y="228"/>
                  </a:lnTo>
                  <a:lnTo>
                    <a:pt x="148" y="234"/>
                  </a:lnTo>
                  <a:lnTo>
                    <a:pt x="166" y="246"/>
                  </a:lnTo>
                  <a:lnTo>
                    <a:pt x="166" y="246"/>
                  </a:lnTo>
                  <a:lnTo>
                    <a:pt x="172" y="252"/>
                  </a:lnTo>
                  <a:lnTo>
                    <a:pt x="178" y="254"/>
                  </a:lnTo>
                  <a:lnTo>
                    <a:pt x="182" y="254"/>
                  </a:lnTo>
                  <a:lnTo>
                    <a:pt x="186" y="266"/>
                  </a:lnTo>
                  <a:lnTo>
                    <a:pt x="194" y="270"/>
                  </a:lnTo>
                  <a:lnTo>
                    <a:pt x="200" y="266"/>
                  </a:lnTo>
                  <a:lnTo>
                    <a:pt x="200" y="266"/>
                  </a:lnTo>
                  <a:lnTo>
                    <a:pt x="204" y="262"/>
                  </a:lnTo>
                  <a:lnTo>
                    <a:pt x="208" y="262"/>
                  </a:lnTo>
                  <a:lnTo>
                    <a:pt x="208" y="262"/>
                  </a:lnTo>
                  <a:lnTo>
                    <a:pt x="214" y="264"/>
                  </a:lnTo>
                  <a:lnTo>
                    <a:pt x="218" y="266"/>
                  </a:lnTo>
                  <a:lnTo>
                    <a:pt x="224" y="270"/>
                  </a:lnTo>
                  <a:lnTo>
                    <a:pt x="230" y="278"/>
                  </a:lnTo>
                  <a:lnTo>
                    <a:pt x="230" y="278"/>
                  </a:lnTo>
                  <a:lnTo>
                    <a:pt x="236" y="286"/>
                  </a:lnTo>
                  <a:lnTo>
                    <a:pt x="238" y="286"/>
                  </a:lnTo>
                  <a:lnTo>
                    <a:pt x="238" y="286"/>
                  </a:lnTo>
                  <a:lnTo>
                    <a:pt x="242" y="284"/>
                  </a:lnTo>
                  <a:lnTo>
                    <a:pt x="248" y="284"/>
                  </a:lnTo>
                  <a:lnTo>
                    <a:pt x="264" y="288"/>
                  </a:lnTo>
                  <a:lnTo>
                    <a:pt x="284" y="292"/>
                  </a:lnTo>
                  <a:lnTo>
                    <a:pt x="304" y="286"/>
                  </a:lnTo>
                  <a:lnTo>
                    <a:pt x="312" y="282"/>
                  </a:lnTo>
                  <a:lnTo>
                    <a:pt x="318" y="278"/>
                  </a:lnTo>
                  <a:lnTo>
                    <a:pt x="312" y="272"/>
                  </a:lnTo>
                  <a:lnTo>
                    <a:pt x="312" y="272"/>
                  </a:lnTo>
                  <a:lnTo>
                    <a:pt x="312" y="268"/>
                  </a:lnTo>
                  <a:lnTo>
                    <a:pt x="316" y="262"/>
                  </a:lnTo>
                  <a:lnTo>
                    <a:pt x="316" y="262"/>
                  </a:lnTo>
                  <a:lnTo>
                    <a:pt x="322" y="256"/>
                  </a:lnTo>
                  <a:lnTo>
                    <a:pt x="324" y="248"/>
                  </a:lnTo>
                  <a:lnTo>
                    <a:pt x="324" y="238"/>
                  </a:lnTo>
                  <a:lnTo>
                    <a:pt x="324" y="238"/>
                  </a:lnTo>
                  <a:lnTo>
                    <a:pt x="324" y="232"/>
                  </a:lnTo>
                  <a:lnTo>
                    <a:pt x="326" y="230"/>
                  </a:lnTo>
                  <a:lnTo>
                    <a:pt x="326" y="230"/>
                  </a:lnTo>
                  <a:lnTo>
                    <a:pt x="330" y="226"/>
                  </a:lnTo>
                  <a:lnTo>
                    <a:pt x="340" y="222"/>
                  </a:lnTo>
                  <a:lnTo>
                    <a:pt x="340" y="222"/>
                  </a:lnTo>
                  <a:lnTo>
                    <a:pt x="348" y="222"/>
                  </a:lnTo>
                  <a:lnTo>
                    <a:pt x="356" y="226"/>
                  </a:lnTo>
                  <a:lnTo>
                    <a:pt x="366" y="230"/>
                  </a:lnTo>
                  <a:lnTo>
                    <a:pt x="378" y="238"/>
                  </a:lnTo>
                  <a:lnTo>
                    <a:pt x="372" y="222"/>
                  </a:lnTo>
                  <a:lnTo>
                    <a:pt x="364" y="210"/>
                  </a:lnTo>
                  <a:lnTo>
                    <a:pt x="362" y="196"/>
                  </a:lnTo>
                  <a:lnTo>
                    <a:pt x="348" y="194"/>
                  </a:lnTo>
                  <a:lnTo>
                    <a:pt x="348" y="194"/>
                  </a:lnTo>
                  <a:lnTo>
                    <a:pt x="348" y="194"/>
                  </a:lnTo>
                  <a:lnTo>
                    <a:pt x="348" y="194"/>
                  </a:lnTo>
                  <a:lnTo>
                    <a:pt x="348" y="194"/>
                  </a:lnTo>
                  <a:lnTo>
                    <a:pt x="312" y="172"/>
                  </a:lnTo>
                  <a:lnTo>
                    <a:pt x="294" y="170"/>
                  </a:lnTo>
                  <a:lnTo>
                    <a:pt x="294" y="166"/>
                  </a:lnTo>
                  <a:lnTo>
                    <a:pt x="292" y="146"/>
                  </a:lnTo>
                  <a:lnTo>
                    <a:pt x="292" y="146"/>
                  </a:lnTo>
                  <a:lnTo>
                    <a:pt x="276" y="106"/>
                  </a:lnTo>
                  <a:lnTo>
                    <a:pt x="270" y="94"/>
                  </a:lnTo>
                  <a:lnTo>
                    <a:pt x="264" y="86"/>
                  </a:lnTo>
                  <a:lnTo>
                    <a:pt x="264" y="86"/>
                  </a:lnTo>
                  <a:close/>
                </a:path>
              </a:pathLst>
            </a:custGeom>
            <a:solidFill>
              <a:schemeClr val="accent2"/>
            </a:solidFill>
            <a:ln>
              <a:noFill/>
            </a:ln>
          </p:spPr>
          <p:txBody>
            <a:bodyPr/>
            <a:lstStyle/>
            <a:p>
              <a:pPr eaLnBrk="1" fontAlgn="auto" hangingPunct="1">
                <a:spcBef>
                  <a:spcPts val="0"/>
                </a:spcBef>
                <a:spcAft>
                  <a:spcPts val="0"/>
                </a:spcAft>
                <a:defRPr/>
              </a:pPr>
              <a:endParaRPr lang="zh-CN" altLang="en-US" sz="1400">
                <a:solidFill>
                  <a:schemeClr val="tx1">
                    <a:lumMod val="50000"/>
                    <a:lumOff val="50000"/>
                  </a:schemeClr>
                </a:solidFill>
                <a:latin typeface="+mn-lt"/>
                <a:ea typeface="+mn-ea"/>
              </a:endParaRPr>
            </a:p>
          </p:txBody>
        </p:sp>
        <p:sp>
          <p:nvSpPr>
            <p:cNvPr id="41" name="MH_Other_30"/>
            <p:cNvSpPr>
              <a:spLocks/>
            </p:cNvSpPr>
            <p:nvPr>
              <p:custDataLst>
                <p:tags r:id="rId47"/>
              </p:custDataLst>
            </p:nvPr>
          </p:nvSpPr>
          <p:spPr bwMode="auto">
            <a:xfrm>
              <a:off x="5280840" y="2712811"/>
              <a:ext cx="472295" cy="606196"/>
            </a:xfrm>
            <a:custGeom>
              <a:avLst/>
              <a:gdLst>
                <a:gd name="T0" fmla="*/ 312 w 352"/>
                <a:gd name="T1" fmla="*/ 144 h 502"/>
                <a:gd name="T2" fmla="*/ 272 w 352"/>
                <a:gd name="T3" fmla="*/ 120 h 502"/>
                <a:gd name="T4" fmla="*/ 280 w 352"/>
                <a:gd name="T5" fmla="*/ 94 h 502"/>
                <a:gd name="T6" fmla="*/ 234 w 352"/>
                <a:gd name="T7" fmla="*/ 76 h 502"/>
                <a:gd name="T8" fmla="*/ 234 w 352"/>
                <a:gd name="T9" fmla="*/ 36 h 502"/>
                <a:gd name="T10" fmla="*/ 224 w 352"/>
                <a:gd name="T11" fmla="*/ 40 h 502"/>
                <a:gd name="T12" fmla="*/ 206 w 352"/>
                <a:gd name="T13" fmla="*/ 8 h 502"/>
                <a:gd name="T14" fmla="*/ 178 w 352"/>
                <a:gd name="T15" fmla="*/ 16 h 502"/>
                <a:gd name="T16" fmla="*/ 146 w 352"/>
                <a:gd name="T17" fmla="*/ 64 h 502"/>
                <a:gd name="T18" fmla="*/ 118 w 352"/>
                <a:gd name="T19" fmla="*/ 76 h 502"/>
                <a:gd name="T20" fmla="*/ 92 w 352"/>
                <a:gd name="T21" fmla="*/ 70 h 502"/>
                <a:gd name="T22" fmla="*/ 76 w 352"/>
                <a:gd name="T23" fmla="*/ 100 h 502"/>
                <a:gd name="T24" fmla="*/ 48 w 352"/>
                <a:gd name="T25" fmla="*/ 92 h 502"/>
                <a:gd name="T26" fmla="*/ 34 w 352"/>
                <a:gd name="T27" fmla="*/ 64 h 502"/>
                <a:gd name="T28" fmla="*/ 16 w 352"/>
                <a:gd name="T29" fmla="*/ 96 h 502"/>
                <a:gd name="T30" fmla="*/ 8 w 352"/>
                <a:gd name="T31" fmla="*/ 108 h 502"/>
                <a:gd name="T32" fmla="*/ 30 w 352"/>
                <a:gd name="T33" fmla="*/ 168 h 502"/>
                <a:gd name="T34" fmla="*/ 30 w 352"/>
                <a:gd name="T35" fmla="*/ 196 h 502"/>
                <a:gd name="T36" fmla="*/ 42 w 352"/>
                <a:gd name="T37" fmla="*/ 224 h 502"/>
                <a:gd name="T38" fmla="*/ 48 w 352"/>
                <a:gd name="T39" fmla="*/ 240 h 502"/>
                <a:gd name="T40" fmla="*/ 38 w 352"/>
                <a:gd name="T41" fmla="*/ 284 h 502"/>
                <a:gd name="T42" fmla="*/ 8 w 352"/>
                <a:gd name="T43" fmla="*/ 332 h 502"/>
                <a:gd name="T44" fmla="*/ 48 w 352"/>
                <a:gd name="T45" fmla="*/ 378 h 502"/>
                <a:gd name="T46" fmla="*/ 32 w 352"/>
                <a:gd name="T47" fmla="*/ 416 h 502"/>
                <a:gd name="T48" fmla="*/ 20 w 352"/>
                <a:gd name="T49" fmla="*/ 450 h 502"/>
                <a:gd name="T50" fmla="*/ 12 w 352"/>
                <a:gd name="T51" fmla="*/ 466 h 502"/>
                <a:gd name="T52" fmla="*/ 26 w 352"/>
                <a:gd name="T53" fmla="*/ 482 h 502"/>
                <a:gd name="T54" fmla="*/ 28 w 352"/>
                <a:gd name="T55" fmla="*/ 488 h 502"/>
                <a:gd name="T56" fmla="*/ 30 w 352"/>
                <a:gd name="T57" fmla="*/ 492 h 502"/>
                <a:gd name="T58" fmla="*/ 94 w 352"/>
                <a:gd name="T59" fmla="*/ 496 h 502"/>
                <a:gd name="T60" fmla="*/ 114 w 352"/>
                <a:gd name="T61" fmla="*/ 464 h 502"/>
                <a:gd name="T62" fmla="*/ 208 w 352"/>
                <a:gd name="T63" fmla="*/ 352 h 502"/>
                <a:gd name="T64" fmla="*/ 240 w 352"/>
                <a:gd name="T65" fmla="*/ 332 h 502"/>
                <a:gd name="T66" fmla="*/ 234 w 352"/>
                <a:gd name="T67" fmla="*/ 312 h 502"/>
                <a:gd name="T68" fmla="*/ 218 w 352"/>
                <a:gd name="T69" fmla="*/ 296 h 502"/>
                <a:gd name="T70" fmla="*/ 180 w 352"/>
                <a:gd name="T71" fmla="*/ 276 h 502"/>
                <a:gd name="T72" fmla="*/ 170 w 352"/>
                <a:gd name="T73" fmla="*/ 242 h 502"/>
                <a:gd name="T74" fmla="*/ 116 w 352"/>
                <a:gd name="T75" fmla="*/ 228 h 502"/>
                <a:gd name="T76" fmla="*/ 98 w 352"/>
                <a:gd name="T77" fmla="*/ 218 h 502"/>
                <a:gd name="T78" fmla="*/ 98 w 352"/>
                <a:gd name="T79" fmla="*/ 202 h 502"/>
                <a:gd name="T80" fmla="*/ 118 w 352"/>
                <a:gd name="T81" fmla="*/ 180 h 502"/>
                <a:gd name="T82" fmla="*/ 114 w 352"/>
                <a:gd name="T83" fmla="*/ 158 h 502"/>
                <a:gd name="T84" fmla="*/ 134 w 352"/>
                <a:gd name="T85" fmla="*/ 148 h 502"/>
                <a:gd name="T86" fmla="*/ 148 w 352"/>
                <a:gd name="T87" fmla="*/ 140 h 502"/>
                <a:gd name="T88" fmla="*/ 148 w 352"/>
                <a:gd name="T89" fmla="*/ 118 h 502"/>
                <a:gd name="T90" fmla="*/ 172 w 352"/>
                <a:gd name="T91" fmla="*/ 120 h 502"/>
                <a:gd name="T92" fmla="*/ 214 w 352"/>
                <a:gd name="T93" fmla="*/ 144 h 502"/>
                <a:gd name="T94" fmla="*/ 204 w 352"/>
                <a:gd name="T95" fmla="*/ 154 h 502"/>
                <a:gd name="T96" fmla="*/ 226 w 352"/>
                <a:gd name="T97" fmla="*/ 168 h 502"/>
                <a:gd name="T98" fmla="*/ 236 w 352"/>
                <a:gd name="T99" fmla="*/ 180 h 502"/>
                <a:gd name="T100" fmla="*/ 252 w 352"/>
                <a:gd name="T101" fmla="*/ 220 h 502"/>
                <a:gd name="T102" fmla="*/ 314 w 352"/>
                <a:gd name="T103" fmla="*/ 236 h 502"/>
                <a:gd name="T104" fmla="*/ 336 w 352"/>
                <a:gd name="T105" fmla="*/ 188 h 502"/>
                <a:gd name="T106" fmla="*/ 352 w 352"/>
                <a:gd name="T107" fmla="*/ 176 h 502"/>
                <a:gd name="T108" fmla="*/ 326 w 352"/>
                <a:gd name="T109" fmla="*/ 15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52" h="502">
                  <a:moveTo>
                    <a:pt x="324" y="152"/>
                  </a:moveTo>
                  <a:lnTo>
                    <a:pt x="318" y="148"/>
                  </a:ln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68" y="92"/>
                  </a:lnTo>
                  <a:lnTo>
                    <a:pt x="246" y="88"/>
                  </a:lnTo>
                  <a:lnTo>
                    <a:pt x="246" y="88"/>
                  </a:lnTo>
                  <a:lnTo>
                    <a:pt x="234" y="76"/>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56" y="48"/>
                  </a:lnTo>
                  <a:lnTo>
                    <a:pt x="146" y="64"/>
                  </a:lnTo>
                  <a:lnTo>
                    <a:pt x="146" y="66"/>
                  </a:lnTo>
                  <a:lnTo>
                    <a:pt x="144" y="66"/>
                  </a:lnTo>
                  <a:lnTo>
                    <a:pt x="142" y="66"/>
                  </a:lnTo>
                  <a:lnTo>
                    <a:pt x="130" y="68"/>
                  </a:lnTo>
                  <a:lnTo>
                    <a:pt x="118" y="76"/>
                  </a:lnTo>
                  <a:lnTo>
                    <a:pt x="118" y="78"/>
                  </a:lnTo>
                  <a:lnTo>
                    <a:pt x="118" y="78"/>
                  </a:lnTo>
                  <a:lnTo>
                    <a:pt x="116" y="78"/>
                  </a:lnTo>
                  <a:lnTo>
                    <a:pt x="114" y="78"/>
                  </a:lnTo>
                  <a:lnTo>
                    <a:pt x="92" y="70"/>
                  </a:lnTo>
                  <a:lnTo>
                    <a:pt x="90" y="78"/>
                  </a:lnTo>
                  <a:lnTo>
                    <a:pt x="90" y="80"/>
                  </a:lnTo>
                  <a:lnTo>
                    <a:pt x="80" y="96"/>
                  </a:lnTo>
                  <a:lnTo>
                    <a:pt x="80" y="96"/>
                  </a:lnTo>
                  <a:lnTo>
                    <a:pt x="76" y="100"/>
                  </a:lnTo>
                  <a:lnTo>
                    <a:pt x="74" y="100"/>
                  </a:lnTo>
                  <a:lnTo>
                    <a:pt x="64" y="100"/>
                  </a:lnTo>
                  <a:lnTo>
                    <a:pt x="50" y="94"/>
                  </a:lnTo>
                  <a:lnTo>
                    <a:pt x="48" y="92"/>
                  </a:lnTo>
                  <a:lnTo>
                    <a:pt x="48" y="92"/>
                  </a:lnTo>
                  <a:lnTo>
                    <a:pt x="48" y="90"/>
                  </a:lnTo>
                  <a:lnTo>
                    <a:pt x="46" y="72"/>
                  </a:lnTo>
                  <a:lnTo>
                    <a:pt x="42" y="56"/>
                  </a:lnTo>
                  <a:lnTo>
                    <a:pt x="38" y="52"/>
                  </a:lnTo>
                  <a:lnTo>
                    <a:pt x="34" y="64"/>
                  </a:lnTo>
                  <a:lnTo>
                    <a:pt x="34" y="64"/>
                  </a:lnTo>
                  <a:lnTo>
                    <a:pt x="34" y="64"/>
                  </a:lnTo>
                  <a:lnTo>
                    <a:pt x="24" y="76"/>
                  </a:lnTo>
                  <a:lnTo>
                    <a:pt x="16" y="96"/>
                  </a:lnTo>
                  <a:lnTo>
                    <a:pt x="16" y="96"/>
                  </a:lnTo>
                  <a:lnTo>
                    <a:pt x="16" y="96"/>
                  </a:lnTo>
                  <a:lnTo>
                    <a:pt x="16" y="96"/>
                  </a:lnTo>
                  <a:lnTo>
                    <a:pt x="14" y="96"/>
                  </a:lnTo>
                  <a:lnTo>
                    <a:pt x="8" y="108"/>
                  </a:lnTo>
                  <a:lnTo>
                    <a:pt x="8" y="108"/>
                  </a:lnTo>
                  <a:lnTo>
                    <a:pt x="6" y="114"/>
                  </a:lnTo>
                  <a:lnTo>
                    <a:pt x="0" y="122"/>
                  </a:lnTo>
                  <a:lnTo>
                    <a:pt x="6" y="140"/>
                  </a:lnTo>
                  <a:lnTo>
                    <a:pt x="30" y="168"/>
                  </a:lnTo>
                  <a:lnTo>
                    <a:pt x="30" y="168"/>
                  </a:lnTo>
                  <a:lnTo>
                    <a:pt x="38" y="184"/>
                  </a:lnTo>
                  <a:lnTo>
                    <a:pt x="38" y="186"/>
                  </a:lnTo>
                  <a:lnTo>
                    <a:pt x="36" y="188"/>
                  </a:lnTo>
                  <a:lnTo>
                    <a:pt x="36" y="188"/>
                  </a:lnTo>
                  <a:lnTo>
                    <a:pt x="30" y="196"/>
                  </a:lnTo>
                  <a:lnTo>
                    <a:pt x="28" y="196"/>
                  </a:lnTo>
                  <a:lnTo>
                    <a:pt x="12" y="200"/>
                  </a:lnTo>
                  <a:lnTo>
                    <a:pt x="14" y="212"/>
                  </a:lnTo>
                  <a:lnTo>
                    <a:pt x="26" y="220"/>
                  </a:lnTo>
                  <a:lnTo>
                    <a:pt x="42" y="224"/>
                  </a:lnTo>
                  <a:lnTo>
                    <a:pt x="48" y="240"/>
                  </a:lnTo>
                  <a:lnTo>
                    <a:pt x="48" y="240"/>
                  </a:lnTo>
                  <a:lnTo>
                    <a:pt x="48" y="240"/>
                  </a:lnTo>
                  <a:lnTo>
                    <a:pt x="48" y="240"/>
                  </a:lnTo>
                  <a:lnTo>
                    <a:pt x="48" y="240"/>
                  </a:lnTo>
                  <a:lnTo>
                    <a:pt x="44" y="268"/>
                  </a:lnTo>
                  <a:lnTo>
                    <a:pt x="44" y="268"/>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78"/>
                  </a:lnTo>
                  <a:lnTo>
                    <a:pt x="48" y="380"/>
                  </a:lnTo>
                  <a:lnTo>
                    <a:pt x="34" y="408"/>
                  </a:lnTo>
                  <a:lnTo>
                    <a:pt x="32" y="416"/>
                  </a:lnTo>
                  <a:lnTo>
                    <a:pt x="32" y="416"/>
                  </a:lnTo>
                  <a:lnTo>
                    <a:pt x="24" y="434"/>
                  </a:lnTo>
                  <a:lnTo>
                    <a:pt x="20" y="448"/>
                  </a:lnTo>
                  <a:lnTo>
                    <a:pt x="20" y="450"/>
                  </a:lnTo>
                  <a:lnTo>
                    <a:pt x="20" y="450"/>
                  </a:lnTo>
                  <a:lnTo>
                    <a:pt x="20" y="450"/>
                  </a:lnTo>
                  <a:lnTo>
                    <a:pt x="14" y="456"/>
                  </a:lnTo>
                  <a:lnTo>
                    <a:pt x="12" y="462"/>
                  </a:lnTo>
                  <a:lnTo>
                    <a:pt x="12" y="462"/>
                  </a:lnTo>
                  <a:lnTo>
                    <a:pt x="12" y="464"/>
                  </a:lnTo>
                  <a:lnTo>
                    <a:pt x="12" y="466"/>
                  </a:lnTo>
                  <a:lnTo>
                    <a:pt x="14" y="468"/>
                  </a:lnTo>
                  <a:lnTo>
                    <a:pt x="22" y="476"/>
                  </a:lnTo>
                  <a:lnTo>
                    <a:pt x="22" y="476"/>
                  </a:lnTo>
                  <a:lnTo>
                    <a:pt x="22" y="476"/>
                  </a:lnTo>
                  <a:lnTo>
                    <a:pt x="26" y="482"/>
                  </a:lnTo>
                  <a:lnTo>
                    <a:pt x="26" y="482"/>
                  </a:lnTo>
                  <a:lnTo>
                    <a:pt x="26" y="482"/>
                  </a:lnTo>
                  <a:lnTo>
                    <a:pt x="28" y="484"/>
                  </a:lnTo>
                  <a:lnTo>
                    <a:pt x="28" y="484"/>
                  </a:lnTo>
                  <a:lnTo>
                    <a:pt x="28" y="488"/>
                  </a:lnTo>
                  <a:lnTo>
                    <a:pt x="28" y="488"/>
                  </a:lnTo>
                  <a:lnTo>
                    <a:pt x="28" y="488"/>
                  </a:lnTo>
                  <a:lnTo>
                    <a:pt x="28" y="488"/>
                  </a:lnTo>
                  <a:lnTo>
                    <a:pt x="28" y="488"/>
                  </a:lnTo>
                  <a:lnTo>
                    <a:pt x="30" y="492"/>
                  </a:lnTo>
                  <a:lnTo>
                    <a:pt x="36" y="496"/>
                  </a:lnTo>
                  <a:lnTo>
                    <a:pt x="66" y="502"/>
                  </a:lnTo>
                  <a:lnTo>
                    <a:pt x="66" y="502"/>
                  </a:lnTo>
                  <a:lnTo>
                    <a:pt x="80" y="500"/>
                  </a:lnTo>
                  <a:lnTo>
                    <a:pt x="94" y="496"/>
                  </a:lnTo>
                  <a:lnTo>
                    <a:pt x="94" y="496"/>
                  </a:lnTo>
                  <a:lnTo>
                    <a:pt x="108" y="492"/>
                  </a:lnTo>
                  <a:lnTo>
                    <a:pt x="122" y="492"/>
                  </a:lnTo>
                  <a:lnTo>
                    <a:pt x="122" y="486"/>
                  </a:lnTo>
                  <a:lnTo>
                    <a:pt x="114" y="464"/>
                  </a:lnTo>
                  <a:lnTo>
                    <a:pt x="112" y="464"/>
                  </a:lnTo>
                  <a:lnTo>
                    <a:pt x="114" y="464"/>
                  </a:lnTo>
                  <a:lnTo>
                    <a:pt x="158" y="400"/>
                  </a:lnTo>
                  <a:lnTo>
                    <a:pt x="208" y="352"/>
                  </a:lnTo>
                  <a:lnTo>
                    <a:pt x="208" y="352"/>
                  </a:lnTo>
                  <a:lnTo>
                    <a:pt x="224" y="348"/>
                  </a:lnTo>
                  <a:lnTo>
                    <a:pt x="232" y="338"/>
                  </a:lnTo>
                  <a:lnTo>
                    <a:pt x="232" y="338"/>
                  </a:lnTo>
                  <a:lnTo>
                    <a:pt x="232" y="338"/>
                  </a:lnTo>
                  <a:lnTo>
                    <a:pt x="240" y="332"/>
                  </a:lnTo>
                  <a:lnTo>
                    <a:pt x="250" y="328"/>
                  </a:lnTo>
                  <a:lnTo>
                    <a:pt x="246" y="324"/>
                  </a:lnTo>
                  <a:lnTo>
                    <a:pt x="234" y="312"/>
                  </a:lnTo>
                  <a:lnTo>
                    <a:pt x="234" y="312"/>
                  </a:lnTo>
                  <a:lnTo>
                    <a:pt x="234" y="312"/>
                  </a:lnTo>
                  <a:lnTo>
                    <a:pt x="226" y="302"/>
                  </a:lnTo>
                  <a:lnTo>
                    <a:pt x="226" y="300"/>
                  </a:lnTo>
                  <a:lnTo>
                    <a:pt x="226" y="300"/>
                  </a:lnTo>
                  <a:lnTo>
                    <a:pt x="230" y="294"/>
                  </a:lnTo>
                  <a:lnTo>
                    <a:pt x="218" y="296"/>
                  </a:lnTo>
                  <a:lnTo>
                    <a:pt x="196" y="292"/>
                  </a:lnTo>
                  <a:lnTo>
                    <a:pt x="196" y="292"/>
                  </a:lnTo>
                  <a:lnTo>
                    <a:pt x="186" y="284"/>
                  </a:lnTo>
                  <a:lnTo>
                    <a:pt x="182" y="280"/>
                  </a:lnTo>
                  <a:lnTo>
                    <a:pt x="180" y="276"/>
                  </a:lnTo>
                  <a:lnTo>
                    <a:pt x="180" y="276"/>
                  </a:lnTo>
                  <a:lnTo>
                    <a:pt x="176" y="256"/>
                  </a:lnTo>
                  <a:lnTo>
                    <a:pt x="174" y="238"/>
                  </a:lnTo>
                  <a:lnTo>
                    <a:pt x="174" y="238"/>
                  </a:lnTo>
                  <a:lnTo>
                    <a:pt x="170" y="242"/>
                  </a:lnTo>
                  <a:lnTo>
                    <a:pt x="164" y="244"/>
                  </a:lnTo>
                  <a:lnTo>
                    <a:pt x="146" y="240"/>
                  </a:lnTo>
                  <a:lnTo>
                    <a:pt x="136" y="232"/>
                  </a:lnTo>
                  <a:lnTo>
                    <a:pt x="122" y="228"/>
                  </a:lnTo>
                  <a:lnTo>
                    <a:pt x="116" y="228"/>
                  </a:lnTo>
                  <a:lnTo>
                    <a:pt x="116" y="228"/>
                  </a:lnTo>
                  <a:lnTo>
                    <a:pt x="110" y="226"/>
                  </a:lnTo>
                  <a:lnTo>
                    <a:pt x="104" y="224"/>
                  </a:lnTo>
                  <a:lnTo>
                    <a:pt x="104" y="224"/>
                  </a:lnTo>
                  <a:lnTo>
                    <a:pt x="98" y="218"/>
                  </a:lnTo>
                  <a:lnTo>
                    <a:pt x="96" y="214"/>
                  </a:lnTo>
                  <a:lnTo>
                    <a:pt x="96" y="214"/>
                  </a:lnTo>
                  <a:lnTo>
                    <a:pt x="96" y="210"/>
                  </a:lnTo>
                  <a:lnTo>
                    <a:pt x="96" y="206"/>
                  </a:lnTo>
                  <a:lnTo>
                    <a:pt x="98" y="202"/>
                  </a:lnTo>
                  <a:lnTo>
                    <a:pt x="102" y="200"/>
                  </a:lnTo>
                  <a:lnTo>
                    <a:pt x="102" y="200"/>
                  </a:lnTo>
                  <a:lnTo>
                    <a:pt x="110" y="192"/>
                  </a:lnTo>
                  <a:lnTo>
                    <a:pt x="118" y="180"/>
                  </a:lnTo>
                  <a:lnTo>
                    <a:pt x="118" y="180"/>
                  </a:lnTo>
                  <a:lnTo>
                    <a:pt x="116" y="176"/>
                  </a:lnTo>
                  <a:lnTo>
                    <a:pt x="114" y="170"/>
                  </a:lnTo>
                  <a:lnTo>
                    <a:pt x="112" y="164"/>
                  </a:lnTo>
                  <a:lnTo>
                    <a:pt x="114" y="160"/>
                  </a:lnTo>
                  <a:lnTo>
                    <a:pt x="114" y="158"/>
                  </a:lnTo>
                  <a:lnTo>
                    <a:pt x="114" y="158"/>
                  </a:lnTo>
                  <a:lnTo>
                    <a:pt x="116" y="156"/>
                  </a:lnTo>
                  <a:lnTo>
                    <a:pt x="120" y="152"/>
                  </a:lnTo>
                  <a:lnTo>
                    <a:pt x="134" y="148"/>
                  </a:lnTo>
                  <a:lnTo>
                    <a:pt x="134" y="148"/>
                  </a:lnTo>
                  <a:lnTo>
                    <a:pt x="136" y="142"/>
                  </a:lnTo>
                  <a:lnTo>
                    <a:pt x="138" y="140"/>
                  </a:lnTo>
                  <a:lnTo>
                    <a:pt x="150" y="140"/>
                  </a:lnTo>
                  <a:lnTo>
                    <a:pt x="148" y="140"/>
                  </a:lnTo>
                  <a:lnTo>
                    <a:pt x="148" y="140"/>
                  </a:lnTo>
                  <a:lnTo>
                    <a:pt x="142" y="136"/>
                  </a:lnTo>
                  <a:lnTo>
                    <a:pt x="140" y="132"/>
                  </a:lnTo>
                  <a:lnTo>
                    <a:pt x="140" y="128"/>
                  </a:lnTo>
                  <a:lnTo>
                    <a:pt x="142" y="122"/>
                  </a:lnTo>
                  <a:lnTo>
                    <a:pt x="148" y="118"/>
                  </a:lnTo>
                  <a:lnTo>
                    <a:pt x="148" y="118"/>
                  </a:lnTo>
                  <a:lnTo>
                    <a:pt x="154" y="116"/>
                  </a:lnTo>
                  <a:lnTo>
                    <a:pt x="160" y="116"/>
                  </a:lnTo>
                  <a:lnTo>
                    <a:pt x="166" y="118"/>
                  </a:lnTo>
                  <a:lnTo>
                    <a:pt x="172" y="120"/>
                  </a:lnTo>
                  <a:lnTo>
                    <a:pt x="190" y="134"/>
                  </a:lnTo>
                  <a:lnTo>
                    <a:pt x="208" y="134"/>
                  </a:lnTo>
                  <a:lnTo>
                    <a:pt x="214" y="138"/>
                  </a:lnTo>
                  <a:lnTo>
                    <a:pt x="214" y="144"/>
                  </a:lnTo>
                  <a:lnTo>
                    <a:pt x="214" y="144"/>
                  </a:lnTo>
                  <a:lnTo>
                    <a:pt x="214" y="150"/>
                  </a:lnTo>
                  <a:lnTo>
                    <a:pt x="210" y="152"/>
                  </a:lnTo>
                  <a:lnTo>
                    <a:pt x="210" y="152"/>
                  </a:lnTo>
                  <a:lnTo>
                    <a:pt x="206" y="152"/>
                  </a:lnTo>
                  <a:lnTo>
                    <a:pt x="204" y="154"/>
                  </a:lnTo>
                  <a:lnTo>
                    <a:pt x="202" y="160"/>
                  </a:lnTo>
                  <a:lnTo>
                    <a:pt x="210" y="180"/>
                  </a:lnTo>
                  <a:lnTo>
                    <a:pt x="210" y="180"/>
                  </a:lnTo>
                  <a:lnTo>
                    <a:pt x="218" y="170"/>
                  </a:lnTo>
                  <a:lnTo>
                    <a:pt x="226" y="168"/>
                  </a:lnTo>
                  <a:lnTo>
                    <a:pt x="226" y="168"/>
                  </a:lnTo>
                  <a:lnTo>
                    <a:pt x="230" y="168"/>
                  </a:lnTo>
                  <a:lnTo>
                    <a:pt x="234" y="172"/>
                  </a:lnTo>
                  <a:lnTo>
                    <a:pt x="234" y="172"/>
                  </a:lnTo>
                  <a:lnTo>
                    <a:pt x="236" y="180"/>
                  </a:lnTo>
                  <a:lnTo>
                    <a:pt x="240" y="190"/>
                  </a:lnTo>
                  <a:lnTo>
                    <a:pt x="240" y="190"/>
                  </a:lnTo>
                  <a:lnTo>
                    <a:pt x="242" y="202"/>
                  </a:lnTo>
                  <a:lnTo>
                    <a:pt x="246" y="210"/>
                  </a:lnTo>
                  <a:lnTo>
                    <a:pt x="252" y="220"/>
                  </a:lnTo>
                  <a:lnTo>
                    <a:pt x="252" y="220"/>
                  </a:lnTo>
                  <a:lnTo>
                    <a:pt x="264" y="236"/>
                  </a:lnTo>
                  <a:lnTo>
                    <a:pt x="268" y="248"/>
                  </a:lnTo>
                  <a:lnTo>
                    <a:pt x="300" y="244"/>
                  </a:lnTo>
                  <a:lnTo>
                    <a:pt x="314" y="236"/>
                  </a:lnTo>
                  <a:lnTo>
                    <a:pt x="326" y="220"/>
                  </a:lnTo>
                  <a:lnTo>
                    <a:pt x="332" y="204"/>
                  </a:lnTo>
                  <a:lnTo>
                    <a:pt x="332" y="204"/>
                  </a:lnTo>
                  <a:lnTo>
                    <a:pt x="332" y="204"/>
                  </a:lnTo>
                  <a:lnTo>
                    <a:pt x="336" y="188"/>
                  </a:lnTo>
                  <a:lnTo>
                    <a:pt x="336" y="186"/>
                  </a:lnTo>
                  <a:lnTo>
                    <a:pt x="336" y="184"/>
                  </a:lnTo>
                  <a:lnTo>
                    <a:pt x="338" y="184"/>
                  </a:lnTo>
                  <a:lnTo>
                    <a:pt x="350" y="176"/>
                  </a:lnTo>
                  <a:lnTo>
                    <a:pt x="352" y="176"/>
                  </a:lnTo>
                  <a:lnTo>
                    <a:pt x="350" y="174"/>
                  </a:lnTo>
                  <a:lnTo>
                    <a:pt x="330" y="168"/>
                  </a:lnTo>
                  <a:lnTo>
                    <a:pt x="330" y="168"/>
                  </a:lnTo>
                  <a:lnTo>
                    <a:pt x="330" y="168"/>
                  </a:lnTo>
                  <a:lnTo>
                    <a:pt x="326" y="156"/>
                  </a:lnTo>
                  <a:lnTo>
                    <a:pt x="324" y="152"/>
                  </a:lnTo>
                  <a:close/>
                </a:path>
              </a:pathLst>
            </a:custGeom>
            <a:solidFill>
              <a:schemeClr val="accent2"/>
            </a:solidFill>
            <a:ln>
              <a:noFill/>
            </a:ln>
          </p:spPr>
          <p:txBody>
            <a:bodyPr/>
            <a:lstStyle/>
            <a:p>
              <a:pPr eaLnBrk="1" fontAlgn="auto" hangingPunct="1">
                <a:spcBef>
                  <a:spcPts val="0"/>
                </a:spcBef>
                <a:spcAft>
                  <a:spcPts val="0"/>
                </a:spcAft>
                <a:defRPr/>
              </a:pPr>
              <a:endParaRPr lang="zh-CN" altLang="en-US" sz="1400">
                <a:solidFill>
                  <a:schemeClr val="tx1">
                    <a:lumMod val="50000"/>
                    <a:lumOff val="50000"/>
                  </a:schemeClr>
                </a:solidFill>
                <a:latin typeface="+mn-lt"/>
                <a:ea typeface="+mn-ea"/>
              </a:endParaRPr>
            </a:p>
          </p:txBody>
        </p:sp>
        <p:sp>
          <p:nvSpPr>
            <p:cNvPr id="42" name="MH_Other_31"/>
            <p:cNvSpPr>
              <a:spLocks/>
            </p:cNvSpPr>
            <p:nvPr>
              <p:custDataLst>
                <p:tags r:id="rId48"/>
              </p:custDataLst>
            </p:nvPr>
          </p:nvSpPr>
          <p:spPr bwMode="auto">
            <a:xfrm>
              <a:off x="5065863" y="3295040"/>
              <a:ext cx="497402" cy="441253"/>
            </a:xfrm>
            <a:custGeom>
              <a:avLst/>
              <a:gdLst>
                <a:gd name="T0" fmla="*/ 20 w 370"/>
                <a:gd name="T1" fmla="*/ 146 h 366"/>
                <a:gd name="T2" fmla="*/ 0 w 370"/>
                <a:gd name="T3" fmla="*/ 182 h 366"/>
                <a:gd name="T4" fmla="*/ 10 w 370"/>
                <a:gd name="T5" fmla="*/ 210 h 366"/>
                <a:gd name="T6" fmla="*/ 30 w 370"/>
                <a:gd name="T7" fmla="*/ 222 h 366"/>
                <a:gd name="T8" fmla="*/ 54 w 370"/>
                <a:gd name="T9" fmla="*/ 276 h 366"/>
                <a:gd name="T10" fmla="*/ 82 w 370"/>
                <a:gd name="T11" fmla="*/ 290 h 366"/>
                <a:gd name="T12" fmla="*/ 86 w 370"/>
                <a:gd name="T13" fmla="*/ 290 h 366"/>
                <a:gd name="T14" fmla="*/ 152 w 370"/>
                <a:gd name="T15" fmla="*/ 302 h 366"/>
                <a:gd name="T16" fmla="*/ 204 w 370"/>
                <a:gd name="T17" fmla="*/ 306 h 366"/>
                <a:gd name="T18" fmla="*/ 214 w 370"/>
                <a:gd name="T19" fmla="*/ 312 h 366"/>
                <a:gd name="T20" fmla="*/ 214 w 370"/>
                <a:gd name="T21" fmla="*/ 332 h 366"/>
                <a:gd name="T22" fmla="*/ 234 w 370"/>
                <a:gd name="T23" fmla="*/ 342 h 366"/>
                <a:gd name="T24" fmla="*/ 250 w 370"/>
                <a:gd name="T25" fmla="*/ 338 h 366"/>
                <a:gd name="T26" fmla="*/ 266 w 370"/>
                <a:gd name="T27" fmla="*/ 350 h 366"/>
                <a:gd name="T28" fmla="*/ 280 w 370"/>
                <a:gd name="T29" fmla="*/ 364 h 366"/>
                <a:gd name="T30" fmla="*/ 290 w 370"/>
                <a:gd name="T31" fmla="*/ 360 h 366"/>
                <a:gd name="T32" fmla="*/ 314 w 370"/>
                <a:gd name="T33" fmla="*/ 358 h 366"/>
                <a:gd name="T34" fmla="*/ 326 w 370"/>
                <a:gd name="T35" fmla="*/ 342 h 366"/>
                <a:gd name="T36" fmla="*/ 342 w 370"/>
                <a:gd name="T37" fmla="*/ 332 h 366"/>
                <a:gd name="T38" fmla="*/ 342 w 370"/>
                <a:gd name="T39" fmla="*/ 326 h 366"/>
                <a:gd name="T40" fmla="*/ 344 w 370"/>
                <a:gd name="T41" fmla="*/ 306 h 366"/>
                <a:gd name="T42" fmla="*/ 328 w 370"/>
                <a:gd name="T43" fmla="*/ 294 h 366"/>
                <a:gd name="T44" fmla="*/ 310 w 370"/>
                <a:gd name="T45" fmla="*/ 296 h 366"/>
                <a:gd name="T46" fmla="*/ 302 w 370"/>
                <a:gd name="T47" fmla="*/ 294 h 366"/>
                <a:gd name="T48" fmla="*/ 302 w 370"/>
                <a:gd name="T49" fmla="*/ 286 h 366"/>
                <a:gd name="T50" fmla="*/ 282 w 370"/>
                <a:gd name="T51" fmla="*/ 262 h 366"/>
                <a:gd name="T52" fmla="*/ 272 w 370"/>
                <a:gd name="T53" fmla="*/ 244 h 366"/>
                <a:gd name="T54" fmla="*/ 298 w 370"/>
                <a:gd name="T55" fmla="*/ 240 h 366"/>
                <a:gd name="T56" fmla="*/ 296 w 370"/>
                <a:gd name="T57" fmla="*/ 216 h 366"/>
                <a:gd name="T58" fmla="*/ 300 w 370"/>
                <a:gd name="T59" fmla="*/ 210 h 366"/>
                <a:gd name="T60" fmla="*/ 318 w 370"/>
                <a:gd name="T61" fmla="*/ 200 h 366"/>
                <a:gd name="T62" fmla="*/ 312 w 370"/>
                <a:gd name="T63" fmla="*/ 178 h 366"/>
                <a:gd name="T64" fmla="*/ 318 w 370"/>
                <a:gd name="T65" fmla="*/ 162 h 366"/>
                <a:gd name="T66" fmla="*/ 338 w 370"/>
                <a:gd name="T67" fmla="*/ 166 h 366"/>
                <a:gd name="T68" fmla="*/ 340 w 370"/>
                <a:gd name="T69" fmla="*/ 168 h 366"/>
                <a:gd name="T70" fmla="*/ 370 w 370"/>
                <a:gd name="T71" fmla="*/ 162 h 366"/>
                <a:gd name="T72" fmla="*/ 348 w 370"/>
                <a:gd name="T73" fmla="*/ 128 h 366"/>
                <a:gd name="T74" fmla="*/ 302 w 370"/>
                <a:gd name="T75" fmla="*/ 126 h 366"/>
                <a:gd name="T76" fmla="*/ 302 w 370"/>
                <a:gd name="T77" fmla="*/ 126 h 366"/>
                <a:gd name="T78" fmla="*/ 280 w 370"/>
                <a:gd name="T79" fmla="*/ 110 h 366"/>
                <a:gd name="T80" fmla="*/ 260 w 370"/>
                <a:gd name="T81" fmla="*/ 78 h 366"/>
                <a:gd name="T82" fmla="*/ 292 w 370"/>
                <a:gd name="T83" fmla="*/ 44 h 366"/>
                <a:gd name="T84" fmla="*/ 258 w 370"/>
                <a:gd name="T85" fmla="*/ 22 h 366"/>
                <a:gd name="T86" fmla="*/ 226 w 370"/>
                <a:gd name="T87" fmla="*/ 28 h 366"/>
                <a:gd name="T88" fmla="*/ 196 w 370"/>
                <a:gd name="T89" fmla="*/ 14 h 366"/>
                <a:gd name="T90" fmla="*/ 188 w 370"/>
                <a:gd name="T91" fmla="*/ 6 h 366"/>
                <a:gd name="T92" fmla="*/ 188 w 370"/>
                <a:gd name="T93" fmla="*/ 6 h 366"/>
                <a:gd name="T94" fmla="*/ 186 w 370"/>
                <a:gd name="T95" fmla="*/ 0 h 366"/>
                <a:gd name="T96" fmla="*/ 182 w 370"/>
                <a:gd name="T97" fmla="*/ 28 h 366"/>
                <a:gd name="T98" fmla="*/ 182 w 370"/>
                <a:gd name="T99" fmla="*/ 36 h 366"/>
                <a:gd name="T100" fmla="*/ 184 w 370"/>
                <a:gd name="T101" fmla="*/ 46 h 366"/>
                <a:gd name="T102" fmla="*/ 184 w 370"/>
                <a:gd name="T103" fmla="*/ 68 h 366"/>
                <a:gd name="T104" fmla="*/ 172 w 370"/>
                <a:gd name="T105" fmla="*/ 78 h 366"/>
                <a:gd name="T106" fmla="*/ 170 w 370"/>
                <a:gd name="T107" fmla="*/ 98 h 366"/>
                <a:gd name="T108" fmla="*/ 98 w 370"/>
                <a:gd name="T109" fmla="*/ 106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70" h="366">
                  <a:moveTo>
                    <a:pt x="82" y="120"/>
                  </a:moveTo>
                  <a:lnTo>
                    <a:pt x="80" y="120"/>
                  </a:lnTo>
                  <a:lnTo>
                    <a:pt x="20" y="146"/>
                  </a:lnTo>
                  <a:lnTo>
                    <a:pt x="2" y="162"/>
                  </a:lnTo>
                  <a:lnTo>
                    <a:pt x="2" y="162"/>
                  </a:lnTo>
                  <a:lnTo>
                    <a:pt x="0" y="182"/>
                  </a:lnTo>
                  <a:lnTo>
                    <a:pt x="2" y="196"/>
                  </a:lnTo>
                  <a:lnTo>
                    <a:pt x="4" y="206"/>
                  </a:lnTo>
                  <a:lnTo>
                    <a:pt x="10" y="210"/>
                  </a:lnTo>
                  <a:lnTo>
                    <a:pt x="28" y="222"/>
                  </a:lnTo>
                  <a:lnTo>
                    <a:pt x="30" y="222"/>
                  </a:lnTo>
                  <a:lnTo>
                    <a:pt x="30" y="222"/>
                  </a:lnTo>
                  <a:lnTo>
                    <a:pt x="34" y="252"/>
                  </a:lnTo>
                  <a:lnTo>
                    <a:pt x="34" y="252"/>
                  </a:lnTo>
                  <a:lnTo>
                    <a:pt x="54" y="276"/>
                  </a:lnTo>
                  <a:lnTo>
                    <a:pt x="60" y="282"/>
                  </a:lnTo>
                  <a:lnTo>
                    <a:pt x="66" y="286"/>
                  </a:lnTo>
                  <a:lnTo>
                    <a:pt x="82" y="290"/>
                  </a:lnTo>
                  <a:lnTo>
                    <a:pt x="86" y="290"/>
                  </a:lnTo>
                  <a:lnTo>
                    <a:pt x="86" y="290"/>
                  </a:lnTo>
                  <a:lnTo>
                    <a:pt x="86" y="290"/>
                  </a:lnTo>
                  <a:lnTo>
                    <a:pt x="92" y="296"/>
                  </a:lnTo>
                  <a:lnTo>
                    <a:pt x="104" y="300"/>
                  </a:lnTo>
                  <a:lnTo>
                    <a:pt x="152" y="302"/>
                  </a:lnTo>
                  <a:lnTo>
                    <a:pt x="152" y="302"/>
                  </a:lnTo>
                  <a:lnTo>
                    <a:pt x="194" y="304"/>
                  </a:lnTo>
                  <a:lnTo>
                    <a:pt x="204" y="306"/>
                  </a:lnTo>
                  <a:lnTo>
                    <a:pt x="210" y="310"/>
                  </a:lnTo>
                  <a:lnTo>
                    <a:pt x="210" y="310"/>
                  </a:lnTo>
                  <a:lnTo>
                    <a:pt x="214" y="312"/>
                  </a:lnTo>
                  <a:lnTo>
                    <a:pt x="214" y="318"/>
                  </a:lnTo>
                  <a:lnTo>
                    <a:pt x="214" y="332"/>
                  </a:lnTo>
                  <a:lnTo>
                    <a:pt x="214" y="332"/>
                  </a:lnTo>
                  <a:lnTo>
                    <a:pt x="214" y="342"/>
                  </a:lnTo>
                  <a:lnTo>
                    <a:pt x="216" y="346"/>
                  </a:lnTo>
                  <a:lnTo>
                    <a:pt x="234" y="342"/>
                  </a:lnTo>
                  <a:lnTo>
                    <a:pt x="234" y="342"/>
                  </a:lnTo>
                  <a:lnTo>
                    <a:pt x="242" y="340"/>
                  </a:lnTo>
                  <a:lnTo>
                    <a:pt x="250" y="338"/>
                  </a:lnTo>
                  <a:lnTo>
                    <a:pt x="256" y="340"/>
                  </a:lnTo>
                  <a:lnTo>
                    <a:pt x="258" y="342"/>
                  </a:lnTo>
                  <a:lnTo>
                    <a:pt x="266" y="350"/>
                  </a:lnTo>
                  <a:lnTo>
                    <a:pt x="266" y="350"/>
                  </a:lnTo>
                  <a:lnTo>
                    <a:pt x="278" y="362"/>
                  </a:lnTo>
                  <a:lnTo>
                    <a:pt x="280" y="364"/>
                  </a:lnTo>
                  <a:lnTo>
                    <a:pt x="282" y="366"/>
                  </a:lnTo>
                  <a:lnTo>
                    <a:pt x="282" y="366"/>
                  </a:lnTo>
                  <a:lnTo>
                    <a:pt x="290" y="360"/>
                  </a:lnTo>
                  <a:lnTo>
                    <a:pt x="298" y="350"/>
                  </a:lnTo>
                  <a:lnTo>
                    <a:pt x="300" y="348"/>
                  </a:lnTo>
                  <a:lnTo>
                    <a:pt x="314" y="358"/>
                  </a:lnTo>
                  <a:lnTo>
                    <a:pt x="324" y="350"/>
                  </a:lnTo>
                  <a:lnTo>
                    <a:pt x="324" y="350"/>
                  </a:lnTo>
                  <a:lnTo>
                    <a:pt x="326" y="342"/>
                  </a:lnTo>
                  <a:lnTo>
                    <a:pt x="330" y="338"/>
                  </a:lnTo>
                  <a:lnTo>
                    <a:pt x="334" y="334"/>
                  </a:lnTo>
                  <a:lnTo>
                    <a:pt x="342" y="332"/>
                  </a:lnTo>
                  <a:lnTo>
                    <a:pt x="346" y="330"/>
                  </a:lnTo>
                  <a:lnTo>
                    <a:pt x="344" y="328"/>
                  </a:lnTo>
                  <a:lnTo>
                    <a:pt x="342" y="326"/>
                  </a:lnTo>
                  <a:lnTo>
                    <a:pt x="342" y="326"/>
                  </a:lnTo>
                  <a:lnTo>
                    <a:pt x="344" y="306"/>
                  </a:lnTo>
                  <a:lnTo>
                    <a:pt x="344" y="306"/>
                  </a:lnTo>
                  <a:lnTo>
                    <a:pt x="338" y="300"/>
                  </a:lnTo>
                  <a:lnTo>
                    <a:pt x="334" y="296"/>
                  </a:lnTo>
                  <a:lnTo>
                    <a:pt x="328" y="294"/>
                  </a:lnTo>
                  <a:lnTo>
                    <a:pt x="320" y="294"/>
                  </a:lnTo>
                  <a:lnTo>
                    <a:pt x="320" y="294"/>
                  </a:lnTo>
                  <a:lnTo>
                    <a:pt x="310" y="296"/>
                  </a:lnTo>
                  <a:lnTo>
                    <a:pt x="306" y="296"/>
                  </a:lnTo>
                  <a:lnTo>
                    <a:pt x="302" y="294"/>
                  </a:lnTo>
                  <a:lnTo>
                    <a:pt x="302" y="294"/>
                  </a:lnTo>
                  <a:lnTo>
                    <a:pt x="302" y="290"/>
                  </a:lnTo>
                  <a:lnTo>
                    <a:pt x="302" y="286"/>
                  </a:lnTo>
                  <a:lnTo>
                    <a:pt x="302" y="286"/>
                  </a:lnTo>
                  <a:lnTo>
                    <a:pt x="292" y="272"/>
                  </a:lnTo>
                  <a:lnTo>
                    <a:pt x="282" y="262"/>
                  </a:lnTo>
                  <a:lnTo>
                    <a:pt x="282" y="262"/>
                  </a:lnTo>
                  <a:lnTo>
                    <a:pt x="278" y="256"/>
                  </a:lnTo>
                  <a:lnTo>
                    <a:pt x="274" y="250"/>
                  </a:lnTo>
                  <a:lnTo>
                    <a:pt x="272" y="244"/>
                  </a:lnTo>
                  <a:lnTo>
                    <a:pt x="274" y="238"/>
                  </a:lnTo>
                  <a:lnTo>
                    <a:pt x="274" y="236"/>
                  </a:lnTo>
                  <a:lnTo>
                    <a:pt x="298" y="240"/>
                  </a:lnTo>
                  <a:lnTo>
                    <a:pt x="296" y="226"/>
                  </a:lnTo>
                  <a:lnTo>
                    <a:pt x="296" y="226"/>
                  </a:lnTo>
                  <a:lnTo>
                    <a:pt x="296" y="216"/>
                  </a:lnTo>
                  <a:lnTo>
                    <a:pt x="298" y="212"/>
                  </a:lnTo>
                  <a:lnTo>
                    <a:pt x="300" y="210"/>
                  </a:lnTo>
                  <a:lnTo>
                    <a:pt x="300" y="210"/>
                  </a:lnTo>
                  <a:lnTo>
                    <a:pt x="304" y="206"/>
                  </a:lnTo>
                  <a:lnTo>
                    <a:pt x="310" y="204"/>
                  </a:lnTo>
                  <a:lnTo>
                    <a:pt x="318" y="200"/>
                  </a:lnTo>
                  <a:lnTo>
                    <a:pt x="318" y="196"/>
                  </a:lnTo>
                  <a:lnTo>
                    <a:pt x="318" y="196"/>
                  </a:lnTo>
                  <a:lnTo>
                    <a:pt x="312" y="178"/>
                  </a:lnTo>
                  <a:lnTo>
                    <a:pt x="312" y="170"/>
                  </a:lnTo>
                  <a:lnTo>
                    <a:pt x="312" y="166"/>
                  </a:lnTo>
                  <a:lnTo>
                    <a:pt x="318" y="162"/>
                  </a:lnTo>
                  <a:lnTo>
                    <a:pt x="318" y="162"/>
                  </a:lnTo>
                  <a:lnTo>
                    <a:pt x="324" y="162"/>
                  </a:lnTo>
                  <a:lnTo>
                    <a:pt x="338" y="166"/>
                  </a:lnTo>
                  <a:lnTo>
                    <a:pt x="338" y="166"/>
                  </a:lnTo>
                  <a:lnTo>
                    <a:pt x="340" y="166"/>
                  </a:lnTo>
                  <a:lnTo>
                    <a:pt x="340" y="168"/>
                  </a:lnTo>
                  <a:lnTo>
                    <a:pt x="340" y="168"/>
                  </a:lnTo>
                  <a:lnTo>
                    <a:pt x="356" y="186"/>
                  </a:lnTo>
                  <a:lnTo>
                    <a:pt x="370" y="162"/>
                  </a:lnTo>
                  <a:lnTo>
                    <a:pt x="370" y="162"/>
                  </a:lnTo>
                  <a:lnTo>
                    <a:pt x="356" y="140"/>
                  </a:lnTo>
                  <a:lnTo>
                    <a:pt x="348" y="128"/>
                  </a:lnTo>
                  <a:lnTo>
                    <a:pt x="336" y="136"/>
                  </a:lnTo>
                  <a:lnTo>
                    <a:pt x="334" y="134"/>
                  </a:lnTo>
                  <a:lnTo>
                    <a:pt x="302" y="126"/>
                  </a:lnTo>
                  <a:lnTo>
                    <a:pt x="302" y="126"/>
                  </a:lnTo>
                  <a:lnTo>
                    <a:pt x="302" y="126"/>
                  </a:lnTo>
                  <a:lnTo>
                    <a:pt x="302" y="126"/>
                  </a:lnTo>
                  <a:lnTo>
                    <a:pt x="292" y="122"/>
                  </a:lnTo>
                  <a:lnTo>
                    <a:pt x="286" y="116"/>
                  </a:lnTo>
                  <a:lnTo>
                    <a:pt x="280" y="110"/>
                  </a:lnTo>
                  <a:lnTo>
                    <a:pt x="278" y="106"/>
                  </a:lnTo>
                  <a:lnTo>
                    <a:pt x="260" y="96"/>
                  </a:lnTo>
                  <a:lnTo>
                    <a:pt x="260" y="78"/>
                  </a:lnTo>
                  <a:lnTo>
                    <a:pt x="294" y="58"/>
                  </a:lnTo>
                  <a:lnTo>
                    <a:pt x="294" y="58"/>
                  </a:lnTo>
                  <a:lnTo>
                    <a:pt x="292" y="44"/>
                  </a:lnTo>
                  <a:lnTo>
                    <a:pt x="286" y="30"/>
                  </a:lnTo>
                  <a:lnTo>
                    <a:pt x="282" y="18"/>
                  </a:lnTo>
                  <a:lnTo>
                    <a:pt x="258" y="22"/>
                  </a:lnTo>
                  <a:lnTo>
                    <a:pt x="258" y="22"/>
                  </a:lnTo>
                  <a:lnTo>
                    <a:pt x="242" y="26"/>
                  </a:lnTo>
                  <a:lnTo>
                    <a:pt x="226" y="28"/>
                  </a:lnTo>
                  <a:lnTo>
                    <a:pt x="200" y="22"/>
                  </a:lnTo>
                  <a:lnTo>
                    <a:pt x="200" y="14"/>
                  </a:lnTo>
                  <a:lnTo>
                    <a:pt x="196" y="14"/>
                  </a:lnTo>
                  <a:lnTo>
                    <a:pt x="190" y="10"/>
                  </a:lnTo>
                  <a:lnTo>
                    <a:pt x="188" y="6"/>
                  </a:lnTo>
                  <a:lnTo>
                    <a:pt x="188" y="6"/>
                  </a:lnTo>
                  <a:lnTo>
                    <a:pt x="188" y="6"/>
                  </a:lnTo>
                  <a:lnTo>
                    <a:pt x="188" y="6"/>
                  </a:lnTo>
                  <a:lnTo>
                    <a:pt x="188" y="6"/>
                  </a:lnTo>
                  <a:lnTo>
                    <a:pt x="186" y="2"/>
                  </a:lnTo>
                  <a:lnTo>
                    <a:pt x="186" y="2"/>
                  </a:lnTo>
                  <a:lnTo>
                    <a:pt x="186" y="0"/>
                  </a:lnTo>
                  <a:lnTo>
                    <a:pt x="186" y="0"/>
                  </a:lnTo>
                  <a:lnTo>
                    <a:pt x="184" y="22"/>
                  </a:lnTo>
                  <a:lnTo>
                    <a:pt x="182" y="28"/>
                  </a:lnTo>
                  <a:lnTo>
                    <a:pt x="182" y="28"/>
                  </a:lnTo>
                  <a:lnTo>
                    <a:pt x="180" y="34"/>
                  </a:lnTo>
                  <a:lnTo>
                    <a:pt x="182" y="36"/>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70" y="98"/>
                  </a:lnTo>
                  <a:lnTo>
                    <a:pt x="148" y="106"/>
                  </a:lnTo>
                  <a:lnTo>
                    <a:pt x="132" y="110"/>
                  </a:lnTo>
                  <a:lnTo>
                    <a:pt x="98" y="106"/>
                  </a:lnTo>
                  <a:lnTo>
                    <a:pt x="82" y="120"/>
                  </a:lnTo>
                  <a:lnTo>
                    <a:pt x="82" y="120"/>
                  </a:lnTo>
                  <a:close/>
                </a:path>
              </a:pathLst>
            </a:custGeom>
            <a:solidFill>
              <a:schemeClr val="accent2"/>
            </a:solidFill>
            <a:ln>
              <a:noFill/>
            </a:ln>
          </p:spPr>
          <p:txBody>
            <a:bodyPr/>
            <a:lstStyle/>
            <a:p>
              <a:pPr eaLnBrk="1" fontAlgn="auto" hangingPunct="1">
                <a:spcBef>
                  <a:spcPts val="0"/>
                </a:spcBef>
                <a:spcAft>
                  <a:spcPts val="0"/>
                </a:spcAft>
                <a:defRPr/>
              </a:pPr>
              <a:endParaRPr lang="zh-CN" altLang="en-US" sz="1400">
                <a:solidFill>
                  <a:schemeClr val="tx1">
                    <a:lumMod val="50000"/>
                    <a:lumOff val="50000"/>
                  </a:schemeClr>
                </a:solidFill>
                <a:latin typeface="+mn-lt"/>
                <a:ea typeface="+mn-ea"/>
              </a:endParaRPr>
            </a:p>
          </p:txBody>
        </p:sp>
        <p:sp>
          <p:nvSpPr>
            <p:cNvPr id="43" name="MH_Other_32"/>
            <p:cNvSpPr>
              <a:spLocks/>
            </p:cNvSpPr>
            <p:nvPr>
              <p:custDataLst>
                <p:tags r:id="rId49"/>
              </p:custDataLst>
            </p:nvPr>
          </p:nvSpPr>
          <p:spPr bwMode="auto">
            <a:xfrm>
              <a:off x="6001046" y="4238167"/>
              <a:ext cx="142788" cy="308737"/>
            </a:xfrm>
            <a:custGeom>
              <a:avLst/>
              <a:gdLst>
                <a:gd name="T0" fmla="*/ 80 w 106"/>
                <a:gd name="T1" fmla="*/ 0 h 256"/>
                <a:gd name="T2" fmla="*/ 80 w 106"/>
                <a:gd name="T3" fmla="*/ 0 h 256"/>
                <a:gd name="T4" fmla="*/ 62 w 106"/>
                <a:gd name="T5" fmla="*/ 14 h 256"/>
                <a:gd name="T6" fmla="*/ 46 w 106"/>
                <a:gd name="T7" fmla="*/ 32 h 256"/>
                <a:gd name="T8" fmla="*/ 34 w 106"/>
                <a:gd name="T9" fmla="*/ 50 h 256"/>
                <a:gd name="T10" fmla="*/ 24 w 106"/>
                <a:gd name="T11" fmla="*/ 70 h 256"/>
                <a:gd name="T12" fmla="*/ 24 w 106"/>
                <a:gd name="T13" fmla="*/ 70 h 256"/>
                <a:gd name="T14" fmla="*/ 10 w 106"/>
                <a:gd name="T15" fmla="*/ 98 h 256"/>
                <a:gd name="T16" fmla="*/ 4 w 106"/>
                <a:gd name="T17" fmla="*/ 104 h 256"/>
                <a:gd name="T18" fmla="*/ 0 w 106"/>
                <a:gd name="T19" fmla="*/ 108 h 256"/>
                <a:gd name="T20" fmla="*/ 6 w 106"/>
                <a:gd name="T21" fmla="*/ 152 h 256"/>
                <a:gd name="T22" fmla="*/ 6 w 106"/>
                <a:gd name="T23" fmla="*/ 154 h 256"/>
                <a:gd name="T24" fmla="*/ 6 w 106"/>
                <a:gd name="T25" fmla="*/ 154 h 256"/>
                <a:gd name="T26" fmla="*/ 2 w 106"/>
                <a:gd name="T27" fmla="*/ 184 h 256"/>
                <a:gd name="T28" fmla="*/ 2 w 106"/>
                <a:gd name="T29" fmla="*/ 184 h 256"/>
                <a:gd name="T30" fmla="*/ 2 w 106"/>
                <a:gd name="T31" fmla="*/ 196 h 256"/>
                <a:gd name="T32" fmla="*/ 2 w 106"/>
                <a:gd name="T33" fmla="*/ 200 h 256"/>
                <a:gd name="T34" fmla="*/ 4 w 106"/>
                <a:gd name="T35" fmla="*/ 202 h 256"/>
                <a:gd name="T36" fmla="*/ 36 w 106"/>
                <a:gd name="T37" fmla="*/ 224 h 256"/>
                <a:gd name="T38" fmla="*/ 36 w 106"/>
                <a:gd name="T39" fmla="*/ 224 h 256"/>
                <a:gd name="T40" fmla="*/ 38 w 106"/>
                <a:gd name="T41" fmla="*/ 224 h 256"/>
                <a:gd name="T42" fmla="*/ 38 w 106"/>
                <a:gd name="T43" fmla="*/ 226 h 256"/>
                <a:gd name="T44" fmla="*/ 38 w 106"/>
                <a:gd name="T45" fmla="*/ 226 h 256"/>
                <a:gd name="T46" fmla="*/ 38 w 106"/>
                <a:gd name="T47" fmla="*/ 226 h 256"/>
                <a:gd name="T48" fmla="*/ 42 w 106"/>
                <a:gd name="T49" fmla="*/ 236 h 256"/>
                <a:gd name="T50" fmla="*/ 50 w 106"/>
                <a:gd name="T51" fmla="*/ 248 h 256"/>
                <a:gd name="T52" fmla="*/ 50 w 106"/>
                <a:gd name="T53" fmla="*/ 248 h 256"/>
                <a:gd name="T54" fmla="*/ 56 w 106"/>
                <a:gd name="T55" fmla="*/ 252 h 256"/>
                <a:gd name="T56" fmla="*/ 62 w 106"/>
                <a:gd name="T57" fmla="*/ 256 h 256"/>
                <a:gd name="T58" fmla="*/ 66 w 106"/>
                <a:gd name="T59" fmla="*/ 204 h 256"/>
                <a:gd name="T60" fmla="*/ 66 w 106"/>
                <a:gd name="T61" fmla="*/ 202 h 256"/>
                <a:gd name="T62" fmla="*/ 90 w 106"/>
                <a:gd name="T63" fmla="*/ 146 h 256"/>
                <a:gd name="T64" fmla="*/ 98 w 106"/>
                <a:gd name="T65" fmla="*/ 80 h 256"/>
                <a:gd name="T66" fmla="*/ 98 w 106"/>
                <a:gd name="T67" fmla="*/ 78 h 256"/>
                <a:gd name="T68" fmla="*/ 98 w 106"/>
                <a:gd name="T69" fmla="*/ 78 h 256"/>
                <a:gd name="T70" fmla="*/ 106 w 106"/>
                <a:gd name="T71" fmla="*/ 60 h 256"/>
                <a:gd name="T72" fmla="*/ 100 w 106"/>
                <a:gd name="T73" fmla="*/ 44 h 256"/>
                <a:gd name="T74" fmla="*/ 100 w 106"/>
                <a:gd name="T75" fmla="*/ 44 h 256"/>
                <a:gd name="T76" fmla="*/ 98 w 106"/>
                <a:gd name="T77" fmla="*/ 44 h 256"/>
                <a:gd name="T78" fmla="*/ 98 w 106"/>
                <a:gd name="T79" fmla="*/ 24 h 256"/>
                <a:gd name="T80" fmla="*/ 98 w 106"/>
                <a:gd name="T81" fmla="*/ 22 h 256"/>
                <a:gd name="T82" fmla="*/ 98 w 106"/>
                <a:gd name="T83" fmla="*/ 22 h 256"/>
                <a:gd name="T84" fmla="*/ 102 w 106"/>
                <a:gd name="T85" fmla="*/ 16 h 256"/>
                <a:gd name="T86" fmla="*/ 106 w 106"/>
                <a:gd name="T87" fmla="*/ 12 h 256"/>
                <a:gd name="T88" fmla="*/ 80 w 106"/>
                <a:gd name="T89" fmla="*/ 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6" h="256">
                  <a:moveTo>
                    <a:pt x="80" y="0"/>
                  </a:moveTo>
                  <a:lnTo>
                    <a:pt x="80" y="0"/>
                  </a:lnTo>
                  <a:lnTo>
                    <a:pt x="62" y="14"/>
                  </a:lnTo>
                  <a:lnTo>
                    <a:pt x="46" y="32"/>
                  </a:lnTo>
                  <a:lnTo>
                    <a:pt x="34" y="50"/>
                  </a:lnTo>
                  <a:lnTo>
                    <a:pt x="24" y="70"/>
                  </a:lnTo>
                  <a:lnTo>
                    <a:pt x="24" y="70"/>
                  </a:lnTo>
                  <a:lnTo>
                    <a:pt x="10" y="98"/>
                  </a:lnTo>
                  <a:lnTo>
                    <a:pt x="4" y="104"/>
                  </a:lnTo>
                  <a:lnTo>
                    <a:pt x="0" y="108"/>
                  </a:lnTo>
                  <a:lnTo>
                    <a:pt x="6" y="152"/>
                  </a:lnTo>
                  <a:lnTo>
                    <a:pt x="6" y="154"/>
                  </a:lnTo>
                  <a:lnTo>
                    <a:pt x="6" y="154"/>
                  </a:lnTo>
                  <a:lnTo>
                    <a:pt x="2" y="184"/>
                  </a:lnTo>
                  <a:lnTo>
                    <a:pt x="2" y="184"/>
                  </a:lnTo>
                  <a:lnTo>
                    <a:pt x="2" y="196"/>
                  </a:lnTo>
                  <a:lnTo>
                    <a:pt x="2" y="200"/>
                  </a:lnTo>
                  <a:lnTo>
                    <a:pt x="4" y="202"/>
                  </a:lnTo>
                  <a:lnTo>
                    <a:pt x="36" y="224"/>
                  </a:lnTo>
                  <a:lnTo>
                    <a:pt x="36" y="224"/>
                  </a:lnTo>
                  <a:lnTo>
                    <a:pt x="38" y="224"/>
                  </a:lnTo>
                  <a:lnTo>
                    <a:pt x="38" y="226"/>
                  </a:lnTo>
                  <a:lnTo>
                    <a:pt x="38" y="226"/>
                  </a:lnTo>
                  <a:lnTo>
                    <a:pt x="38" y="226"/>
                  </a:lnTo>
                  <a:lnTo>
                    <a:pt x="42" y="236"/>
                  </a:lnTo>
                  <a:lnTo>
                    <a:pt x="50" y="248"/>
                  </a:lnTo>
                  <a:lnTo>
                    <a:pt x="50" y="248"/>
                  </a:lnTo>
                  <a:lnTo>
                    <a:pt x="56" y="252"/>
                  </a:lnTo>
                  <a:lnTo>
                    <a:pt x="62" y="256"/>
                  </a:lnTo>
                  <a:lnTo>
                    <a:pt x="66" y="204"/>
                  </a:lnTo>
                  <a:lnTo>
                    <a:pt x="66" y="202"/>
                  </a:lnTo>
                  <a:lnTo>
                    <a:pt x="90" y="146"/>
                  </a:lnTo>
                  <a:lnTo>
                    <a:pt x="98" y="80"/>
                  </a:lnTo>
                  <a:lnTo>
                    <a:pt x="98" y="78"/>
                  </a:lnTo>
                  <a:lnTo>
                    <a:pt x="98" y="78"/>
                  </a:lnTo>
                  <a:lnTo>
                    <a:pt x="106" y="60"/>
                  </a:lnTo>
                  <a:lnTo>
                    <a:pt x="100" y="44"/>
                  </a:lnTo>
                  <a:lnTo>
                    <a:pt x="100" y="44"/>
                  </a:lnTo>
                  <a:lnTo>
                    <a:pt x="98" y="44"/>
                  </a:lnTo>
                  <a:lnTo>
                    <a:pt x="98" y="24"/>
                  </a:lnTo>
                  <a:lnTo>
                    <a:pt x="98" y="22"/>
                  </a:lnTo>
                  <a:lnTo>
                    <a:pt x="98" y="22"/>
                  </a:lnTo>
                  <a:lnTo>
                    <a:pt x="102" y="16"/>
                  </a:lnTo>
                  <a:lnTo>
                    <a:pt x="106" y="12"/>
                  </a:lnTo>
                  <a:lnTo>
                    <a:pt x="80" y="0"/>
                  </a:lnTo>
                  <a:close/>
                </a:path>
              </a:pathLst>
            </a:custGeom>
            <a:solidFill>
              <a:schemeClr val="accent2"/>
            </a:solidFill>
            <a:ln>
              <a:noFill/>
            </a:ln>
          </p:spPr>
          <p:txBody>
            <a:bodyPr/>
            <a:lstStyle/>
            <a:p>
              <a:pPr eaLnBrk="1" fontAlgn="auto" hangingPunct="1">
                <a:spcBef>
                  <a:spcPts val="0"/>
                </a:spcBef>
                <a:spcAft>
                  <a:spcPts val="0"/>
                </a:spcAft>
                <a:defRPr/>
              </a:pPr>
              <a:endParaRPr lang="zh-CN" altLang="en-US" sz="1400">
                <a:solidFill>
                  <a:schemeClr val="tx1">
                    <a:lumMod val="50000"/>
                    <a:lumOff val="50000"/>
                  </a:schemeClr>
                </a:solidFill>
                <a:latin typeface="+mn-lt"/>
                <a:ea typeface="+mn-ea"/>
              </a:endParaRPr>
            </a:p>
          </p:txBody>
        </p:sp>
        <p:sp>
          <p:nvSpPr>
            <p:cNvPr id="44" name="MH_Other_33"/>
            <p:cNvSpPr>
              <a:spLocks/>
            </p:cNvSpPr>
            <p:nvPr>
              <p:custDataLst>
                <p:tags r:id="rId50"/>
              </p:custDataLst>
            </p:nvPr>
          </p:nvSpPr>
          <p:spPr bwMode="auto">
            <a:xfrm>
              <a:off x="4954465" y="4785138"/>
              <a:ext cx="214965" cy="169171"/>
            </a:xfrm>
            <a:custGeom>
              <a:avLst/>
              <a:gdLst>
                <a:gd name="T0" fmla="*/ 72 w 160"/>
                <a:gd name="T1" fmla="*/ 14 h 140"/>
                <a:gd name="T2" fmla="*/ 70 w 160"/>
                <a:gd name="T3" fmla="*/ 18 h 140"/>
                <a:gd name="T4" fmla="*/ 70 w 160"/>
                <a:gd name="T5" fmla="*/ 18 h 140"/>
                <a:gd name="T6" fmla="*/ 68 w 160"/>
                <a:gd name="T7" fmla="*/ 20 h 140"/>
                <a:gd name="T8" fmla="*/ 36 w 160"/>
                <a:gd name="T9" fmla="*/ 28 h 140"/>
                <a:gd name="T10" fmla="*/ 38 w 160"/>
                <a:gd name="T11" fmla="*/ 32 h 140"/>
                <a:gd name="T12" fmla="*/ 48 w 160"/>
                <a:gd name="T13" fmla="*/ 44 h 140"/>
                <a:gd name="T14" fmla="*/ 48 w 160"/>
                <a:gd name="T15" fmla="*/ 44 h 140"/>
                <a:gd name="T16" fmla="*/ 44 w 160"/>
                <a:gd name="T17" fmla="*/ 46 h 140"/>
                <a:gd name="T18" fmla="*/ 30 w 160"/>
                <a:gd name="T19" fmla="*/ 54 h 140"/>
                <a:gd name="T20" fmla="*/ 6 w 160"/>
                <a:gd name="T21" fmla="*/ 72 h 140"/>
                <a:gd name="T22" fmla="*/ 6 w 160"/>
                <a:gd name="T23" fmla="*/ 72 h 140"/>
                <a:gd name="T24" fmla="*/ 2 w 160"/>
                <a:gd name="T25" fmla="*/ 80 h 140"/>
                <a:gd name="T26" fmla="*/ 0 w 160"/>
                <a:gd name="T27" fmla="*/ 92 h 140"/>
                <a:gd name="T28" fmla="*/ 4 w 160"/>
                <a:gd name="T29" fmla="*/ 108 h 140"/>
                <a:gd name="T30" fmla="*/ 10 w 160"/>
                <a:gd name="T31" fmla="*/ 126 h 140"/>
                <a:gd name="T32" fmla="*/ 34 w 160"/>
                <a:gd name="T33" fmla="*/ 128 h 140"/>
                <a:gd name="T34" fmla="*/ 36 w 160"/>
                <a:gd name="T35" fmla="*/ 128 h 140"/>
                <a:gd name="T36" fmla="*/ 36 w 160"/>
                <a:gd name="T37" fmla="*/ 128 h 140"/>
                <a:gd name="T38" fmla="*/ 60 w 160"/>
                <a:gd name="T39" fmla="*/ 140 h 140"/>
                <a:gd name="T40" fmla="*/ 86 w 160"/>
                <a:gd name="T41" fmla="*/ 136 h 140"/>
                <a:gd name="T42" fmla="*/ 86 w 160"/>
                <a:gd name="T43" fmla="*/ 136 h 140"/>
                <a:gd name="T44" fmla="*/ 94 w 160"/>
                <a:gd name="T45" fmla="*/ 132 h 140"/>
                <a:gd name="T46" fmla="*/ 102 w 160"/>
                <a:gd name="T47" fmla="*/ 126 h 140"/>
                <a:gd name="T48" fmla="*/ 112 w 160"/>
                <a:gd name="T49" fmla="*/ 118 h 140"/>
                <a:gd name="T50" fmla="*/ 122 w 160"/>
                <a:gd name="T51" fmla="*/ 106 h 140"/>
                <a:gd name="T52" fmla="*/ 124 w 160"/>
                <a:gd name="T53" fmla="*/ 106 h 140"/>
                <a:gd name="T54" fmla="*/ 126 w 160"/>
                <a:gd name="T55" fmla="*/ 104 h 140"/>
                <a:gd name="T56" fmla="*/ 136 w 160"/>
                <a:gd name="T57" fmla="*/ 100 h 140"/>
                <a:gd name="T58" fmla="*/ 134 w 160"/>
                <a:gd name="T59" fmla="*/ 66 h 140"/>
                <a:gd name="T60" fmla="*/ 134 w 160"/>
                <a:gd name="T61" fmla="*/ 66 h 140"/>
                <a:gd name="T62" fmla="*/ 148 w 160"/>
                <a:gd name="T63" fmla="*/ 44 h 140"/>
                <a:gd name="T64" fmla="*/ 148 w 160"/>
                <a:gd name="T65" fmla="*/ 44 h 140"/>
                <a:gd name="T66" fmla="*/ 148 w 160"/>
                <a:gd name="T67" fmla="*/ 44 h 140"/>
                <a:gd name="T68" fmla="*/ 160 w 160"/>
                <a:gd name="T69" fmla="*/ 34 h 140"/>
                <a:gd name="T70" fmla="*/ 160 w 160"/>
                <a:gd name="T71" fmla="*/ 34 h 140"/>
                <a:gd name="T72" fmla="*/ 160 w 160"/>
                <a:gd name="T73" fmla="*/ 22 h 140"/>
                <a:gd name="T74" fmla="*/ 158 w 160"/>
                <a:gd name="T75" fmla="*/ 14 h 140"/>
                <a:gd name="T76" fmla="*/ 156 w 160"/>
                <a:gd name="T77" fmla="*/ 10 h 140"/>
                <a:gd name="T78" fmla="*/ 156 w 160"/>
                <a:gd name="T79" fmla="*/ 10 h 140"/>
                <a:gd name="T80" fmla="*/ 152 w 160"/>
                <a:gd name="T81" fmla="*/ 2 h 140"/>
                <a:gd name="T82" fmla="*/ 146 w 160"/>
                <a:gd name="T83" fmla="*/ 0 h 140"/>
                <a:gd name="T84" fmla="*/ 146 w 160"/>
                <a:gd name="T85" fmla="*/ 12 h 140"/>
                <a:gd name="T86" fmla="*/ 126 w 160"/>
                <a:gd name="T87" fmla="*/ 8 h 140"/>
                <a:gd name="T88" fmla="*/ 116 w 160"/>
                <a:gd name="T89" fmla="*/ 14 h 140"/>
                <a:gd name="T90" fmla="*/ 114 w 160"/>
                <a:gd name="T91" fmla="*/ 14 h 140"/>
                <a:gd name="T92" fmla="*/ 114 w 160"/>
                <a:gd name="T93" fmla="*/ 14 h 140"/>
                <a:gd name="T94" fmla="*/ 72 w 160"/>
                <a:gd name="T95" fmla="*/ 1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0" h="140">
                  <a:moveTo>
                    <a:pt x="72" y="14"/>
                  </a:moveTo>
                  <a:lnTo>
                    <a:pt x="70" y="18"/>
                  </a:lnTo>
                  <a:lnTo>
                    <a:pt x="70" y="18"/>
                  </a:lnTo>
                  <a:lnTo>
                    <a:pt x="68" y="20"/>
                  </a:lnTo>
                  <a:lnTo>
                    <a:pt x="36" y="28"/>
                  </a:lnTo>
                  <a:lnTo>
                    <a:pt x="38" y="32"/>
                  </a:lnTo>
                  <a:lnTo>
                    <a:pt x="48" y="44"/>
                  </a:lnTo>
                  <a:lnTo>
                    <a:pt x="48" y="44"/>
                  </a:lnTo>
                  <a:lnTo>
                    <a:pt x="44" y="46"/>
                  </a:lnTo>
                  <a:lnTo>
                    <a:pt x="30" y="54"/>
                  </a:lnTo>
                  <a:lnTo>
                    <a:pt x="6" y="72"/>
                  </a:lnTo>
                  <a:lnTo>
                    <a:pt x="6" y="72"/>
                  </a:lnTo>
                  <a:lnTo>
                    <a:pt x="2" y="80"/>
                  </a:lnTo>
                  <a:lnTo>
                    <a:pt x="0" y="92"/>
                  </a:lnTo>
                  <a:lnTo>
                    <a:pt x="4" y="108"/>
                  </a:lnTo>
                  <a:lnTo>
                    <a:pt x="10" y="126"/>
                  </a:lnTo>
                  <a:lnTo>
                    <a:pt x="34" y="128"/>
                  </a:lnTo>
                  <a:lnTo>
                    <a:pt x="36" y="128"/>
                  </a:lnTo>
                  <a:lnTo>
                    <a:pt x="36" y="128"/>
                  </a:lnTo>
                  <a:lnTo>
                    <a:pt x="60" y="140"/>
                  </a:lnTo>
                  <a:lnTo>
                    <a:pt x="86" y="136"/>
                  </a:lnTo>
                  <a:lnTo>
                    <a:pt x="86" y="136"/>
                  </a:lnTo>
                  <a:lnTo>
                    <a:pt x="94" y="132"/>
                  </a:lnTo>
                  <a:lnTo>
                    <a:pt x="102" y="126"/>
                  </a:lnTo>
                  <a:lnTo>
                    <a:pt x="112" y="118"/>
                  </a:lnTo>
                  <a:lnTo>
                    <a:pt x="122" y="106"/>
                  </a:lnTo>
                  <a:lnTo>
                    <a:pt x="124" y="106"/>
                  </a:lnTo>
                  <a:lnTo>
                    <a:pt x="126" y="104"/>
                  </a:lnTo>
                  <a:lnTo>
                    <a:pt x="136" y="100"/>
                  </a:lnTo>
                  <a:lnTo>
                    <a:pt x="134" y="66"/>
                  </a:lnTo>
                  <a:lnTo>
                    <a:pt x="134" y="66"/>
                  </a:lnTo>
                  <a:lnTo>
                    <a:pt x="148" y="44"/>
                  </a:lnTo>
                  <a:lnTo>
                    <a:pt x="148" y="44"/>
                  </a:lnTo>
                  <a:lnTo>
                    <a:pt x="148" y="44"/>
                  </a:lnTo>
                  <a:lnTo>
                    <a:pt x="160" y="34"/>
                  </a:lnTo>
                  <a:lnTo>
                    <a:pt x="160" y="34"/>
                  </a:lnTo>
                  <a:lnTo>
                    <a:pt x="160" y="22"/>
                  </a:lnTo>
                  <a:lnTo>
                    <a:pt x="158" y="14"/>
                  </a:lnTo>
                  <a:lnTo>
                    <a:pt x="156" y="10"/>
                  </a:lnTo>
                  <a:lnTo>
                    <a:pt x="156" y="10"/>
                  </a:lnTo>
                  <a:lnTo>
                    <a:pt x="152" y="2"/>
                  </a:lnTo>
                  <a:lnTo>
                    <a:pt x="146" y="0"/>
                  </a:lnTo>
                  <a:lnTo>
                    <a:pt x="146" y="12"/>
                  </a:lnTo>
                  <a:lnTo>
                    <a:pt x="126" y="8"/>
                  </a:lnTo>
                  <a:lnTo>
                    <a:pt x="116" y="14"/>
                  </a:lnTo>
                  <a:lnTo>
                    <a:pt x="114" y="14"/>
                  </a:lnTo>
                  <a:lnTo>
                    <a:pt x="114" y="14"/>
                  </a:lnTo>
                  <a:lnTo>
                    <a:pt x="72" y="14"/>
                  </a:lnTo>
                  <a:close/>
                </a:path>
              </a:pathLst>
            </a:custGeom>
            <a:solidFill>
              <a:schemeClr val="accent2"/>
            </a:solidFill>
            <a:ln>
              <a:noFill/>
            </a:ln>
          </p:spPr>
          <p:txBody>
            <a:bodyPr/>
            <a:lstStyle/>
            <a:p>
              <a:pPr eaLnBrk="1" fontAlgn="auto" hangingPunct="1">
                <a:spcBef>
                  <a:spcPts val="0"/>
                </a:spcBef>
                <a:spcAft>
                  <a:spcPts val="0"/>
                </a:spcAft>
                <a:defRPr/>
              </a:pPr>
              <a:endParaRPr lang="zh-CN" altLang="en-US" sz="1400">
                <a:solidFill>
                  <a:schemeClr val="tx1">
                    <a:lumMod val="50000"/>
                    <a:lumOff val="50000"/>
                  </a:schemeClr>
                </a:solidFill>
                <a:latin typeface="+mn-lt"/>
                <a:ea typeface="+mn-ea"/>
              </a:endParaRPr>
            </a:p>
          </p:txBody>
        </p:sp>
      </p:grpSp>
      <p:cxnSp>
        <p:nvCxnSpPr>
          <p:cNvPr id="47" name="MH_Other_34"/>
          <p:cNvCxnSpPr>
            <a:endCxn id="9" idx="8"/>
          </p:cNvCxnSpPr>
          <p:nvPr>
            <p:custDataLst>
              <p:tags r:id="rId3"/>
            </p:custDataLst>
          </p:nvPr>
        </p:nvCxnSpPr>
        <p:spPr>
          <a:xfrm flipV="1">
            <a:off x="5795490" y="3242864"/>
            <a:ext cx="1580730" cy="14096"/>
          </a:xfrm>
          <a:prstGeom prst="line">
            <a:avLst/>
          </a:prstGeom>
          <a:ln>
            <a:solidFill>
              <a:srgbClr val="B6B6B6"/>
            </a:solidFill>
            <a:prstDash val="sysDash"/>
          </a:ln>
        </p:spPr>
        <p:style>
          <a:lnRef idx="1">
            <a:schemeClr val="accent1"/>
          </a:lnRef>
          <a:fillRef idx="0">
            <a:schemeClr val="accent1"/>
          </a:fillRef>
          <a:effectRef idx="0">
            <a:schemeClr val="accent1"/>
          </a:effectRef>
          <a:fontRef idx="minor">
            <a:schemeClr val="tx1"/>
          </a:fontRef>
        </p:style>
      </p:cxnSp>
      <p:sp>
        <p:nvSpPr>
          <p:cNvPr id="50" name="MH_Text_2"/>
          <p:cNvSpPr txBox="1"/>
          <p:nvPr>
            <p:custDataLst>
              <p:tags r:id="rId4"/>
            </p:custDataLst>
          </p:nvPr>
        </p:nvSpPr>
        <p:spPr>
          <a:xfrm>
            <a:off x="5765677" y="3285155"/>
            <a:ext cx="1376092" cy="338554"/>
          </a:xfrm>
          <a:prstGeom prst="rect">
            <a:avLst/>
          </a:prstGeom>
          <a:noFill/>
        </p:spPr>
        <p:txBody>
          <a:bodyPr>
            <a:spAutoFit/>
          </a:bodyPr>
          <a:lstStyle/>
          <a:p>
            <a:pPr algn="ctr" eaLnBrk="1" fontAlgn="auto" hangingPunct="1">
              <a:spcBef>
                <a:spcPts val="0"/>
              </a:spcBef>
              <a:spcAft>
                <a:spcPts val="0"/>
              </a:spcAft>
              <a:defRPr/>
            </a:pPr>
            <a:r>
              <a:rPr lang="en-US" altLang="zh-CN" sz="1600" dirty="0">
                <a:solidFill>
                  <a:schemeClr val="bg1">
                    <a:lumMod val="50000"/>
                  </a:schemeClr>
                </a:solidFill>
                <a:latin typeface="+mn-ea"/>
                <a:cs typeface="Arial" panose="020B0604020202020204" pitchFamily="34" charset="0"/>
              </a:rPr>
              <a:t>2865</a:t>
            </a:r>
            <a:endParaRPr lang="zh-CN" altLang="en-US" sz="1600" dirty="0">
              <a:solidFill>
                <a:schemeClr val="bg1">
                  <a:lumMod val="50000"/>
                </a:schemeClr>
              </a:solidFill>
              <a:latin typeface="+mn-ea"/>
              <a:cs typeface="Arial" panose="020B0604020202020204" pitchFamily="34" charset="0"/>
            </a:endParaRPr>
          </a:p>
        </p:txBody>
      </p:sp>
      <p:sp>
        <p:nvSpPr>
          <p:cNvPr id="51" name="MH_Other_35"/>
          <p:cNvSpPr/>
          <p:nvPr>
            <p:custDataLst>
              <p:tags r:id="rId5"/>
            </p:custDataLst>
          </p:nvPr>
        </p:nvSpPr>
        <p:spPr>
          <a:xfrm>
            <a:off x="7588150" y="4408733"/>
            <a:ext cx="152202" cy="166352"/>
          </a:xfrm>
          <a:custGeom>
            <a:avLst/>
            <a:gdLst>
              <a:gd name="connsiteX0" fmla="*/ 144371 w 288741"/>
              <a:gd name="connsiteY0" fmla="*/ 49418 h 348541"/>
              <a:gd name="connsiteX1" fmla="*/ 49418 w 288741"/>
              <a:gd name="connsiteY1" fmla="*/ 144371 h 348541"/>
              <a:gd name="connsiteX2" fmla="*/ 144371 w 288741"/>
              <a:gd name="connsiteY2" fmla="*/ 239323 h 348541"/>
              <a:gd name="connsiteX3" fmla="*/ 239323 w 288741"/>
              <a:gd name="connsiteY3" fmla="*/ 144371 h 348541"/>
              <a:gd name="connsiteX4" fmla="*/ 144371 w 288741"/>
              <a:gd name="connsiteY4" fmla="*/ 49418 h 348541"/>
              <a:gd name="connsiteX5" fmla="*/ 144371 w 288741"/>
              <a:gd name="connsiteY5" fmla="*/ 0 h 348541"/>
              <a:gd name="connsiteX6" fmla="*/ 246456 w 288741"/>
              <a:gd name="connsiteY6" fmla="*/ 42285 h 348541"/>
              <a:gd name="connsiteX7" fmla="*/ 246456 w 288741"/>
              <a:gd name="connsiteY7" fmla="*/ 246455 h 348541"/>
              <a:gd name="connsiteX8" fmla="*/ 144371 w 288741"/>
              <a:gd name="connsiteY8" fmla="*/ 348541 h 348541"/>
              <a:gd name="connsiteX9" fmla="*/ 42285 w 288741"/>
              <a:gd name="connsiteY9" fmla="*/ 246455 h 348541"/>
              <a:gd name="connsiteX10" fmla="*/ 42285 w 288741"/>
              <a:gd name="connsiteY10" fmla="*/ 42285 h 348541"/>
              <a:gd name="connsiteX11" fmla="*/ 144371 w 288741"/>
              <a:gd name="connsiteY11" fmla="*/ 0 h 348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8741" h="348541">
                <a:moveTo>
                  <a:pt x="144371" y="49418"/>
                </a:moveTo>
                <a:cubicBezTo>
                  <a:pt x="91930" y="49418"/>
                  <a:pt x="49418" y="91930"/>
                  <a:pt x="49418" y="144371"/>
                </a:cubicBezTo>
                <a:cubicBezTo>
                  <a:pt x="49418" y="196811"/>
                  <a:pt x="91930" y="239323"/>
                  <a:pt x="144371" y="239323"/>
                </a:cubicBezTo>
                <a:cubicBezTo>
                  <a:pt x="196811" y="239323"/>
                  <a:pt x="239323" y="196811"/>
                  <a:pt x="239323" y="144371"/>
                </a:cubicBezTo>
                <a:cubicBezTo>
                  <a:pt x="239323" y="91930"/>
                  <a:pt x="196811" y="49418"/>
                  <a:pt x="144371" y="49418"/>
                </a:cubicBezTo>
                <a:close/>
                <a:moveTo>
                  <a:pt x="144371" y="0"/>
                </a:moveTo>
                <a:cubicBezTo>
                  <a:pt x="181318" y="-1"/>
                  <a:pt x="218266" y="14095"/>
                  <a:pt x="246456" y="42285"/>
                </a:cubicBezTo>
                <a:cubicBezTo>
                  <a:pt x="302836" y="98665"/>
                  <a:pt x="302836" y="190075"/>
                  <a:pt x="246456" y="246455"/>
                </a:cubicBezTo>
                <a:lnTo>
                  <a:pt x="144371" y="348541"/>
                </a:lnTo>
                <a:lnTo>
                  <a:pt x="42285" y="246455"/>
                </a:lnTo>
                <a:cubicBezTo>
                  <a:pt x="-14095" y="190075"/>
                  <a:pt x="-14095" y="98665"/>
                  <a:pt x="42285" y="42285"/>
                </a:cubicBezTo>
                <a:cubicBezTo>
                  <a:pt x="70475" y="14095"/>
                  <a:pt x="107423" y="-1"/>
                  <a:pt x="144371" y="0"/>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400">
              <a:solidFill>
                <a:schemeClr val="tx1">
                  <a:lumMod val="50000"/>
                  <a:lumOff val="50000"/>
                </a:schemeClr>
              </a:solidFill>
            </a:endParaRPr>
          </a:p>
        </p:txBody>
      </p:sp>
      <p:cxnSp>
        <p:nvCxnSpPr>
          <p:cNvPr id="52" name="MH_Other_36"/>
          <p:cNvCxnSpPr/>
          <p:nvPr>
            <p:custDataLst>
              <p:tags r:id="rId6"/>
            </p:custDataLst>
          </p:nvPr>
        </p:nvCxnSpPr>
        <p:spPr>
          <a:xfrm flipV="1">
            <a:off x="5282419" y="4575085"/>
            <a:ext cx="2305731" cy="15504"/>
          </a:xfrm>
          <a:prstGeom prst="line">
            <a:avLst/>
          </a:prstGeom>
          <a:ln>
            <a:solidFill>
              <a:srgbClr val="B6B6B6"/>
            </a:solidFill>
            <a:prstDash val="sysDash"/>
          </a:ln>
        </p:spPr>
        <p:style>
          <a:lnRef idx="1">
            <a:schemeClr val="accent1"/>
          </a:lnRef>
          <a:fillRef idx="0">
            <a:schemeClr val="accent1"/>
          </a:fillRef>
          <a:effectRef idx="0">
            <a:schemeClr val="accent1"/>
          </a:effectRef>
          <a:fontRef idx="minor">
            <a:schemeClr val="tx1"/>
          </a:fontRef>
        </p:style>
      </p:cxnSp>
      <p:sp>
        <p:nvSpPr>
          <p:cNvPr id="3113" name="MH_Text_4"/>
          <p:cNvSpPr txBox="1">
            <a:spLocks noChangeArrowheads="1"/>
          </p:cNvSpPr>
          <p:nvPr>
            <p:custDataLst>
              <p:tags r:id="rId7"/>
            </p:custDataLst>
          </p:nvPr>
        </p:nvSpPr>
        <p:spPr bwMode="auto">
          <a:xfrm>
            <a:off x="5819026" y="4617391"/>
            <a:ext cx="13760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ctr" eaLnBrk="1" hangingPunct="1">
              <a:defRPr/>
            </a:pPr>
            <a:r>
              <a:rPr lang="en-US" altLang="zh-CN" sz="1600" dirty="0">
                <a:solidFill>
                  <a:schemeClr val="bg1">
                    <a:lumMod val="50000"/>
                  </a:schemeClr>
                </a:solidFill>
                <a:latin typeface="+mn-ea"/>
                <a:ea typeface="+mn-ea"/>
                <a:cs typeface="Arial" panose="020B0604020202020204" pitchFamily="34" charset="0"/>
              </a:rPr>
              <a:t>13289</a:t>
            </a:r>
            <a:endParaRPr lang="zh-CN" altLang="en-US" sz="1600" dirty="0">
              <a:solidFill>
                <a:schemeClr val="bg1">
                  <a:lumMod val="50000"/>
                </a:schemeClr>
              </a:solidFill>
              <a:latin typeface="+mn-ea"/>
              <a:ea typeface="+mn-ea"/>
              <a:cs typeface="Arial" panose="020B0604020202020204" pitchFamily="34" charset="0"/>
            </a:endParaRPr>
          </a:p>
        </p:txBody>
      </p:sp>
      <p:sp>
        <p:nvSpPr>
          <p:cNvPr id="56" name="MH_Other_37"/>
          <p:cNvSpPr/>
          <p:nvPr>
            <p:custDataLst>
              <p:tags r:id="rId8"/>
            </p:custDataLst>
          </p:nvPr>
        </p:nvSpPr>
        <p:spPr>
          <a:xfrm>
            <a:off x="755578" y="2805839"/>
            <a:ext cx="152201" cy="166352"/>
          </a:xfrm>
          <a:custGeom>
            <a:avLst/>
            <a:gdLst>
              <a:gd name="connsiteX0" fmla="*/ 144371 w 288741"/>
              <a:gd name="connsiteY0" fmla="*/ 49418 h 348541"/>
              <a:gd name="connsiteX1" fmla="*/ 49418 w 288741"/>
              <a:gd name="connsiteY1" fmla="*/ 144371 h 348541"/>
              <a:gd name="connsiteX2" fmla="*/ 144371 w 288741"/>
              <a:gd name="connsiteY2" fmla="*/ 239323 h 348541"/>
              <a:gd name="connsiteX3" fmla="*/ 239323 w 288741"/>
              <a:gd name="connsiteY3" fmla="*/ 144371 h 348541"/>
              <a:gd name="connsiteX4" fmla="*/ 144371 w 288741"/>
              <a:gd name="connsiteY4" fmla="*/ 49418 h 348541"/>
              <a:gd name="connsiteX5" fmla="*/ 144371 w 288741"/>
              <a:gd name="connsiteY5" fmla="*/ 0 h 348541"/>
              <a:gd name="connsiteX6" fmla="*/ 246456 w 288741"/>
              <a:gd name="connsiteY6" fmla="*/ 42285 h 348541"/>
              <a:gd name="connsiteX7" fmla="*/ 246456 w 288741"/>
              <a:gd name="connsiteY7" fmla="*/ 246455 h 348541"/>
              <a:gd name="connsiteX8" fmla="*/ 144371 w 288741"/>
              <a:gd name="connsiteY8" fmla="*/ 348541 h 348541"/>
              <a:gd name="connsiteX9" fmla="*/ 42285 w 288741"/>
              <a:gd name="connsiteY9" fmla="*/ 246455 h 348541"/>
              <a:gd name="connsiteX10" fmla="*/ 42285 w 288741"/>
              <a:gd name="connsiteY10" fmla="*/ 42285 h 348541"/>
              <a:gd name="connsiteX11" fmla="*/ 144371 w 288741"/>
              <a:gd name="connsiteY11" fmla="*/ 0 h 348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8741" h="348541">
                <a:moveTo>
                  <a:pt x="144371" y="49418"/>
                </a:moveTo>
                <a:cubicBezTo>
                  <a:pt x="91930" y="49418"/>
                  <a:pt x="49418" y="91930"/>
                  <a:pt x="49418" y="144371"/>
                </a:cubicBezTo>
                <a:cubicBezTo>
                  <a:pt x="49418" y="196811"/>
                  <a:pt x="91930" y="239323"/>
                  <a:pt x="144371" y="239323"/>
                </a:cubicBezTo>
                <a:cubicBezTo>
                  <a:pt x="196811" y="239323"/>
                  <a:pt x="239323" y="196811"/>
                  <a:pt x="239323" y="144371"/>
                </a:cubicBezTo>
                <a:cubicBezTo>
                  <a:pt x="239323" y="91930"/>
                  <a:pt x="196811" y="49418"/>
                  <a:pt x="144371" y="49418"/>
                </a:cubicBezTo>
                <a:close/>
                <a:moveTo>
                  <a:pt x="144371" y="0"/>
                </a:moveTo>
                <a:cubicBezTo>
                  <a:pt x="181318" y="-1"/>
                  <a:pt x="218266" y="14095"/>
                  <a:pt x="246456" y="42285"/>
                </a:cubicBezTo>
                <a:cubicBezTo>
                  <a:pt x="302836" y="98665"/>
                  <a:pt x="302836" y="190075"/>
                  <a:pt x="246456" y="246455"/>
                </a:cubicBezTo>
                <a:lnTo>
                  <a:pt x="144371" y="348541"/>
                </a:lnTo>
                <a:lnTo>
                  <a:pt x="42285" y="246455"/>
                </a:lnTo>
                <a:cubicBezTo>
                  <a:pt x="-14095" y="190075"/>
                  <a:pt x="-14095" y="98665"/>
                  <a:pt x="42285" y="42285"/>
                </a:cubicBezTo>
                <a:cubicBezTo>
                  <a:pt x="70475" y="14095"/>
                  <a:pt x="107423" y="-1"/>
                  <a:pt x="144371"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400">
              <a:solidFill>
                <a:schemeClr val="tx1">
                  <a:lumMod val="50000"/>
                  <a:lumOff val="50000"/>
                </a:schemeClr>
              </a:solidFill>
            </a:endParaRPr>
          </a:p>
        </p:txBody>
      </p:sp>
      <p:cxnSp>
        <p:nvCxnSpPr>
          <p:cNvPr id="57" name="MH_Other_38"/>
          <p:cNvCxnSpPr/>
          <p:nvPr>
            <p:custDataLst>
              <p:tags r:id="rId9"/>
            </p:custDataLst>
          </p:nvPr>
        </p:nvCxnSpPr>
        <p:spPr>
          <a:xfrm>
            <a:off x="755576" y="2987697"/>
            <a:ext cx="1581642" cy="0"/>
          </a:xfrm>
          <a:prstGeom prst="line">
            <a:avLst/>
          </a:prstGeom>
          <a:ln>
            <a:solidFill>
              <a:srgbClr val="B6B6B6"/>
            </a:solidFill>
            <a:prstDash val="sysDash"/>
          </a:ln>
        </p:spPr>
        <p:style>
          <a:lnRef idx="1">
            <a:schemeClr val="accent1"/>
          </a:lnRef>
          <a:fillRef idx="0">
            <a:schemeClr val="accent1"/>
          </a:fillRef>
          <a:effectRef idx="0">
            <a:schemeClr val="accent1"/>
          </a:effectRef>
          <a:fontRef idx="minor">
            <a:schemeClr val="tx1"/>
          </a:fontRef>
        </p:style>
      </p:cxnSp>
      <p:sp>
        <p:nvSpPr>
          <p:cNvPr id="58" name="MH_SubTitle_1"/>
          <p:cNvSpPr txBox="1"/>
          <p:nvPr>
            <p:custDataLst>
              <p:tags r:id="rId10"/>
            </p:custDataLst>
          </p:nvPr>
        </p:nvSpPr>
        <p:spPr>
          <a:xfrm>
            <a:off x="1028610" y="2643758"/>
            <a:ext cx="1209765" cy="338554"/>
          </a:xfrm>
          <a:prstGeom prst="rect">
            <a:avLst/>
          </a:prstGeom>
          <a:noFill/>
        </p:spPr>
        <p:txBody>
          <a:bodyPr wrap="square">
            <a:spAutoFit/>
          </a:bodyPr>
          <a:lstStyle/>
          <a:p>
            <a:pPr eaLnBrk="1" fontAlgn="auto" hangingPunct="1">
              <a:spcBef>
                <a:spcPts val="0"/>
              </a:spcBef>
              <a:spcAft>
                <a:spcPts val="0"/>
              </a:spcAft>
              <a:defRPr/>
            </a:pPr>
            <a:r>
              <a:rPr lang="zh-CN" altLang="en-US" sz="1600" b="1" dirty="0">
                <a:solidFill>
                  <a:schemeClr val="tx1">
                    <a:lumMod val="65000"/>
                    <a:lumOff val="35000"/>
                  </a:schemeClr>
                </a:solidFill>
                <a:latin typeface="+mn-lt"/>
                <a:ea typeface="+mn-ea"/>
              </a:rPr>
              <a:t>标题文字</a:t>
            </a:r>
          </a:p>
        </p:txBody>
      </p:sp>
      <p:sp>
        <p:nvSpPr>
          <p:cNvPr id="59" name="MH_Text_1"/>
          <p:cNvSpPr txBox="1"/>
          <p:nvPr>
            <p:custDataLst>
              <p:tags r:id="rId11"/>
            </p:custDataLst>
          </p:nvPr>
        </p:nvSpPr>
        <p:spPr>
          <a:xfrm>
            <a:off x="818349" y="3015891"/>
            <a:ext cx="1376091" cy="338554"/>
          </a:xfrm>
          <a:prstGeom prst="rect">
            <a:avLst/>
          </a:prstGeom>
          <a:noFill/>
        </p:spPr>
        <p:txBody>
          <a:bodyPr>
            <a:spAutoFit/>
          </a:bodyPr>
          <a:lstStyle/>
          <a:p>
            <a:pPr algn="ctr" eaLnBrk="1" fontAlgn="auto" hangingPunct="1">
              <a:spcBef>
                <a:spcPts val="0"/>
              </a:spcBef>
              <a:spcAft>
                <a:spcPts val="0"/>
              </a:spcAft>
              <a:defRPr/>
            </a:pPr>
            <a:r>
              <a:rPr lang="en-US" altLang="zh-CN" sz="1600" dirty="0">
                <a:solidFill>
                  <a:schemeClr val="bg1">
                    <a:lumMod val="50000"/>
                  </a:schemeClr>
                </a:solidFill>
                <a:latin typeface="+mn-ea"/>
                <a:cs typeface="Arial" panose="020B0604020202020204" pitchFamily="34" charset="0"/>
              </a:rPr>
              <a:t>3896</a:t>
            </a:r>
            <a:endParaRPr lang="zh-CN" altLang="en-US" sz="1600" dirty="0">
              <a:solidFill>
                <a:schemeClr val="bg1">
                  <a:lumMod val="50000"/>
                </a:schemeClr>
              </a:solidFill>
              <a:latin typeface="+mn-ea"/>
              <a:cs typeface="Arial" panose="020B0604020202020204" pitchFamily="34" charset="0"/>
            </a:endParaRPr>
          </a:p>
        </p:txBody>
      </p:sp>
      <p:sp>
        <p:nvSpPr>
          <p:cNvPr id="48" name="MH_Other_39"/>
          <p:cNvSpPr/>
          <p:nvPr>
            <p:custDataLst>
              <p:tags r:id="rId12"/>
            </p:custDataLst>
          </p:nvPr>
        </p:nvSpPr>
        <p:spPr>
          <a:xfrm>
            <a:off x="1259632" y="3810996"/>
            <a:ext cx="153771" cy="166352"/>
          </a:xfrm>
          <a:custGeom>
            <a:avLst/>
            <a:gdLst>
              <a:gd name="connsiteX0" fmla="*/ 144371 w 288741"/>
              <a:gd name="connsiteY0" fmla="*/ 49418 h 348541"/>
              <a:gd name="connsiteX1" fmla="*/ 49418 w 288741"/>
              <a:gd name="connsiteY1" fmla="*/ 144371 h 348541"/>
              <a:gd name="connsiteX2" fmla="*/ 144371 w 288741"/>
              <a:gd name="connsiteY2" fmla="*/ 239323 h 348541"/>
              <a:gd name="connsiteX3" fmla="*/ 239323 w 288741"/>
              <a:gd name="connsiteY3" fmla="*/ 144371 h 348541"/>
              <a:gd name="connsiteX4" fmla="*/ 144371 w 288741"/>
              <a:gd name="connsiteY4" fmla="*/ 49418 h 348541"/>
              <a:gd name="connsiteX5" fmla="*/ 144371 w 288741"/>
              <a:gd name="connsiteY5" fmla="*/ 0 h 348541"/>
              <a:gd name="connsiteX6" fmla="*/ 246456 w 288741"/>
              <a:gd name="connsiteY6" fmla="*/ 42285 h 348541"/>
              <a:gd name="connsiteX7" fmla="*/ 246456 w 288741"/>
              <a:gd name="connsiteY7" fmla="*/ 246455 h 348541"/>
              <a:gd name="connsiteX8" fmla="*/ 144371 w 288741"/>
              <a:gd name="connsiteY8" fmla="*/ 348541 h 348541"/>
              <a:gd name="connsiteX9" fmla="*/ 42285 w 288741"/>
              <a:gd name="connsiteY9" fmla="*/ 246455 h 348541"/>
              <a:gd name="connsiteX10" fmla="*/ 42285 w 288741"/>
              <a:gd name="connsiteY10" fmla="*/ 42285 h 348541"/>
              <a:gd name="connsiteX11" fmla="*/ 144371 w 288741"/>
              <a:gd name="connsiteY11" fmla="*/ 0 h 348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8741" h="348541">
                <a:moveTo>
                  <a:pt x="144371" y="49418"/>
                </a:moveTo>
                <a:cubicBezTo>
                  <a:pt x="91930" y="49418"/>
                  <a:pt x="49418" y="91930"/>
                  <a:pt x="49418" y="144371"/>
                </a:cubicBezTo>
                <a:cubicBezTo>
                  <a:pt x="49418" y="196811"/>
                  <a:pt x="91930" y="239323"/>
                  <a:pt x="144371" y="239323"/>
                </a:cubicBezTo>
                <a:cubicBezTo>
                  <a:pt x="196811" y="239323"/>
                  <a:pt x="239323" y="196811"/>
                  <a:pt x="239323" y="144371"/>
                </a:cubicBezTo>
                <a:cubicBezTo>
                  <a:pt x="239323" y="91930"/>
                  <a:pt x="196811" y="49418"/>
                  <a:pt x="144371" y="49418"/>
                </a:cubicBezTo>
                <a:close/>
                <a:moveTo>
                  <a:pt x="144371" y="0"/>
                </a:moveTo>
                <a:cubicBezTo>
                  <a:pt x="181318" y="-1"/>
                  <a:pt x="218266" y="14095"/>
                  <a:pt x="246456" y="42285"/>
                </a:cubicBezTo>
                <a:cubicBezTo>
                  <a:pt x="302836" y="98665"/>
                  <a:pt x="302836" y="190075"/>
                  <a:pt x="246456" y="246455"/>
                </a:cubicBezTo>
                <a:lnTo>
                  <a:pt x="144371" y="348541"/>
                </a:lnTo>
                <a:lnTo>
                  <a:pt x="42285" y="246455"/>
                </a:lnTo>
                <a:cubicBezTo>
                  <a:pt x="-14095" y="190075"/>
                  <a:pt x="-14095" y="98665"/>
                  <a:pt x="42285" y="42285"/>
                </a:cubicBezTo>
                <a:cubicBezTo>
                  <a:pt x="70475" y="14095"/>
                  <a:pt x="107423" y="-1"/>
                  <a:pt x="144371"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400">
              <a:solidFill>
                <a:schemeClr val="tx1">
                  <a:lumMod val="50000"/>
                  <a:lumOff val="50000"/>
                </a:schemeClr>
              </a:solidFill>
            </a:endParaRPr>
          </a:p>
        </p:txBody>
      </p:sp>
      <p:cxnSp>
        <p:nvCxnSpPr>
          <p:cNvPr id="55" name="MH_Other_40"/>
          <p:cNvCxnSpPr>
            <a:stCxn id="48" idx="8"/>
          </p:cNvCxnSpPr>
          <p:nvPr>
            <p:custDataLst>
              <p:tags r:id="rId13"/>
            </p:custDataLst>
          </p:nvPr>
        </p:nvCxnSpPr>
        <p:spPr>
          <a:xfrm>
            <a:off x="1336518" y="3977348"/>
            <a:ext cx="2991877" cy="14096"/>
          </a:xfrm>
          <a:prstGeom prst="line">
            <a:avLst/>
          </a:prstGeom>
          <a:ln>
            <a:solidFill>
              <a:srgbClr val="B6B6B6"/>
            </a:solidFill>
            <a:prstDash val="sysDash"/>
          </a:ln>
        </p:spPr>
        <p:style>
          <a:lnRef idx="1">
            <a:schemeClr val="accent1"/>
          </a:lnRef>
          <a:fillRef idx="0">
            <a:schemeClr val="accent1"/>
          </a:fillRef>
          <a:effectRef idx="0">
            <a:schemeClr val="accent1"/>
          </a:effectRef>
          <a:fontRef idx="minor">
            <a:schemeClr val="tx1"/>
          </a:fontRef>
        </p:style>
      </p:cxnSp>
      <p:sp>
        <p:nvSpPr>
          <p:cNvPr id="62" name="MH_Text_3"/>
          <p:cNvSpPr txBox="1"/>
          <p:nvPr>
            <p:custDataLst>
              <p:tags r:id="rId14"/>
            </p:custDataLst>
          </p:nvPr>
        </p:nvSpPr>
        <p:spPr>
          <a:xfrm>
            <a:off x="1617005" y="4019638"/>
            <a:ext cx="1376092" cy="338554"/>
          </a:xfrm>
          <a:prstGeom prst="rect">
            <a:avLst/>
          </a:prstGeom>
          <a:noFill/>
        </p:spPr>
        <p:txBody>
          <a:bodyPr>
            <a:spAutoFit/>
          </a:bodyPr>
          <a:lstStyle/>
          <a:p>
            <a:pPr algn="ctr" eaLnBrk="1" fontAlgn="auto" hangingPunct="1">
              <a:spcBef>
                <a:spcPts val="0"/>
              </a:spcBef>
              <a:spcAft>
                <a:spcPts val="0"/>
              </a:spcAft>
              <a:defRPr/>
            </a:pPr>
            <a:r>
              <a:rPr lang="en-US" altLang="zh-CN" sz="1600" dirty="0">
                <a:solidFill>
                  <a:schemeClr val="bg1">
                    <a:lumMod val="50000"/>
                  </a:schemeClr>
                </a:solidFill>
                <a:latin typeface="+mn-ea"/>
                <a:cs typeface="Arial" panose="020B0604020202020204" pitchFamily="34" charset="0"/>
              </a:rPr>
              <a:t>2106</a:t>
            </a:r>
            <a:endParaRPr lang="zh-CN" altLang="en-US" sz="1600" dirty="0">
              <a:solidFill>
                <a:schemeClr val="bg1">
                  <a:lumMod val="50000"/>
                </a:schemeClr>
              </a:solidFill>
              <a:latin typeface="+mn-ea"/>
              <a:cs typeface="Arial" panose="020B0604020202020204" pitchFamily="34" charset="0"/>
            </a:endParaRPr>
          </a:p>
        </p:txBody>
      </p:sp>
      <p:sp>
        <p:nvSpPr>
          <p:cNvPr id="3122" name="MH_PageTitle"/>
          <p:cNvSpPr>
            <a:spLocks noGrp="1"/>
          </p:cNvSpPr>
          <p:nvPr>
            <p:ph type="title"/>
            <p:custDataLst>
              <p:tags r:id="rId15"/>
            </p:custDataLst>
          </p:nvPr>
        </p:nvSpPr>
        <p:spPr/>
        <p:txBody>
          <a:bodyPr/>
          <a:lstStyle/>
          <a:p>
            <a:r>
              <a:rPr lang="zh-CN" altLang="en-US" sz="2000" dirty="0">
                <a:solidFill>
                  <a:prstClr val="black">
                    <a:lumMod val="65000"/>
                    <a:lumOff val="35000"/>
                  </a:prstClr>
                </a:solidFill>
              </a:rPr>
              <a:t>国内市场</a:t>
            </a:r>
            <a:r>
              <a:rPr lang="en-US" altLang="zh-CN" sz="1100" dirty="0">
                <a:solidFill>
                  <a:prstClr val="black">
                    <a:lumMod val="65000"/>
                    <a:lumOff val="35000"/>
                  </a:prstClr>
                </a:solidFill>
              </a:rPr>
              <a:t>(Domestic market)</a:t>
            </a:r>
            <a:endParaRPr lang="zh-CN" altLang="en-US" dirty="0"/>
          </a:p>
        </p:txBody>
      </p:sp>
      <p:sp>
        <p:nvSpPr>
          <p:cNvPr id="61" name="矩形 47"/>
          <p:cNvSpPr>
            <a:spLocks noChangeArrowheads="1"/>
          </p:cNvSpPr>
          <p:nvPr/>
        </p:nvSpPr>
        <p:spPr bwMode="auto">
          <a:xfrm>
            <a:off x="899592" y="987574"/>
            <a:ext cx="7344816" cy="54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a:lnSpc>
                <a:spcPct val="130000"/>
              </a:lnSpc>
              <a:spcBef>
                <a:spcPct val="0"/>
              </a:spcBef>
              <a:buNone/>
            </a:pP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兰亭黑_GBK" panose="02000000000000000000" pitchFamily="2" charset="-122"/>
              </a:rPr>
              <a:t>实力加自信就是一个坚韧不可摧的团队。站在每一个人都想挑战自我的立场上，我们以实力为盾、</a:t>
            </a:r>
            <a:endParaRPr lang="en-US" altLang="zh-CN" sz="1200" dirty="0">
              <a:solidFill>
                <a:schemeClr val="bg1">
                  <a:lumMod val="50000"/>
                </a:schemeClr>
              </a:solidFill>
              <a:latin typeface="微软雅黑" panose="020B0503020204020204" pitchFamily="34" charset="-122"/>
              <a:ea typeface="微软雅黑" panose="020B0503020204020204" pitchFamily="34" charset="-122"/>
              <a:sym typeface="方正兰亭黑_GBK" panose="02000000000000000000" pitchFamily="2" charset="-122"/>
            </a:endParaRPr>
          </a:p>
          <a:p>
            <a:pPr algn="ctr">
              <a:lnSpc>
                <a:spcPct val="130000"/>
              </a:lnSpc>
              <a:spcBef>
                <a:spcPct val="0"/>
              </a:spcBef>
              <a:buNone/>
            </a:pP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兰亭黑_GBK" panose="02000000000000000000" pitchFamily="2" charset="-122"/>
              </a:rPr>
              <a:t>自信为矛、团结为勇气，组成了激情无畏的团体。我们会用实力证明，我们是最棒的，让我们勇敢地去做吧。</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3" name="MH_SubTitle_1"/>
          <p:cNvSpPr txBox="1"/>
          <p:nvPr>
            <p:custDataLst>
              <p:tags r:id="rId16"/>
            </p:custDataLst>
          </p:nvPr>
        </p:nvSpPr>
        <p:spPr>
          <a:xfrm>
            <a:off x="1474133" y="3623392"/>
            <a:ext cx="1209765" cy="338554"/>
          </a:xfrm>
          <a:prstGeom prst="rect">
            <a:avLst/>
          </a:prstGeom>
          <a:noFill/>
        </p:spPr>
        <p:txBody>
          <a:bodyPr wrap="square">
            <a:spAutoFit/>
          </a:bodyPr>
          <a:lstStyle/>
          <a:p>
            <a:pPr eaLnBrk="1" fontAlgn="auto" hangingPunct="1">
              <a:spcBef>
                <a:spcPts val="0"/>
              </a:spcBef>
              <a:spcAft>
                <a:spcPts val="0"/>
              </a:spcAft>
              <a:defRPr/>
            </a:pPr>
            <a:r>
              <a:rPr lang="zh-CN" altLang="en-US" sz="1600" b="1" dirty="0">
                <a:solidFill>
                  <a:schemeClr val="tx1">
                    <a:lumMod val="65000"/>
                    <a:lumOff val="35000"/>
                  </a:schemeClr>
                </a:solidFill>
                <a:latin typeface="+mn-lt"/>
                <a:ea typeface="+mn-ea"/>
              </a:rPr>
              <a:t>标题文字</a:t>
            </a:r>
          </a:p>
        </p:txBody>
      </p:sp>
      <p:sp>
        <p:nvSpPr>
          <p:cNvPr id="64" name="MH_SubTitle_1"/>
          <p:cNvSpPr txBox="1"/>
          <p:nvPr>
            <p:custDataLst>
              <p:tags r:id="rId17"/>
            </p:custDataLst>
          </p:nvPr>
        </p:nvSpPr>
        <p:spPr>
          <a:xfrm>
            <a:off x="6049654" y="2922114"/>
            <a:ext cx="1209765" cy="338554"/>
          </a:xfrm>
          <a:prstGeom prst="rect">
            <a:avLst/>
          </a:prstGeom>
          <a:noFill/>
        </p:spPr>
        <p:txBody>
          <a:bodyPr wrap="square">
            <a:spAutoFit/>
          </a:bodyPr>
          <a:lstStyle/>
          <a:p>
            <a:pPr eaLnBrk="1" fontAlgn="auto" hangingPunct="1">
              <a:spcBef>
                <a:spcPts val="0"/>
              </a:spcBef>
              <a:spcAft>
                <a:spcPts val="0"/>
              </a:spcAft>
              <a:defRPr/>
            </a:pPr>
            <a:r>
              <a:rPr lang="zh-CN" altLang="en-US" sz="1600" b="1" dirty="0">
                <a:solidFill>
                  <a:schemeClr val="tx1">
                    <a:lumMod val="65000"/>
                    <a:lumOff val="35000"/>
                  </a:schemeClr>
                </a:solidFill>
                <a:latin typeface="+mn-lt"/>
                <a:ea typeface="+mn-ea"/>
              </a:rPr>
              <a:t>标题文字</a:t>
            </a:r>
          </a:p>
        </p:txBody>
      </p:sp>
      <p:sp>
        <p:nvSpPr>
          <p:cNvPr id="65" name="MH_SubTitle_1"/>
          <p:cNvSpPr txBox="1"/>
          <p:nvPr>
            <p:custDataLst>
              <p:tags r:id="rId18"/>
            </p:custDataLst>
          </p:nvPr>
        </p:nvSpPr>
        <p:spPr>
          <a:xfrm>
            <a:off x="6242555" y="4231541"/>
            <a:ext cx="1209765" cy="338554"/>
          </a:xfrm>
          <a:prstGeom prst="rect">
            <a:avLst/>
          </a:prstGeom>
          <a:noFill/>
        </p:spPr>
        <p:txBody>
          <a:bodyPr wrap="square">
            <a:spAutoFit/>
          </a:bodyPr>
          <a:lstStyle/>
          <a:p>
            <a:pPr eaLnBrk="1" fontAlgn="auto" hangingPunct="1">
              <a:spcBef>
                <a:spcPts val="0"/>
              </a:spcBef>
              <a:spcAft>
                <a:spcPts val="0"/>
              </a:spcAft>
              <a:defRPr/>
            </a:pPr>
            <a:r>
              <a:rPr lang="zh-CN" altLang="en-US" sz="1600" b="1" dirty="0">
                <a:solidFill>
                  <a:schemeClr val="tx1">
                    <a:lumMod val="65000"/>
                    <a:lumOff val="35000"/>
                  </a:schemeClr>
                </a:solidFill>
                <a:latin typeface="+mn-lt"/>
                <a:ea typeface="+mn-ea"/>
              </a:rPr>
              <a:t>标题文字</a:t>
            </a:r>
          </a:p>
        </p:txBody>
      </p:sp>
    </p:spTree>
    <p:custDataLst>
      <p:tags r:id="rId1"/>
    </p:custDataLst>
    <p:extLst>
      <p:ext uri="{BB962C8B-B14F-4D97-AF65-F5344CB8AC3E}">
        <p14:creationId xmlns:p14="http://schemas.microsoft.com/office/powerpoint/2010/main" val="3116989678"/>
      </p:ext>
    </p:extLst>
  </p:cSld>
  <p:clrMapOvr>
    <a:masterClrMapping/>
  </p:clrMapOvr>
  <p:transition spd="slow" advTm="7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randombar(horizontal)">
                                      <p:cBhvr>
                                        <p:cTn id="7" dur="1000"/>
                                        <p:tgtEl>
                                          <p:spTgt spid="61"/>
                                        </p:tgtEl>
                                      </p:cBhvr>
                                    </p:animEffect>
                                  </p:childTnLst>
                                </p:cTn>
                              </p:par>
                            </p:childTnLst>
                          </p:cTn>
                        </p:par>
                        <p:par>
                          <p:cTn id="8" fill="hold">
                            <p:stCondLst>
                              <p:cond delay="1000"/>
                            </p:stCondLst>
                            <p:childTnLst>
                              <p:par>
                                <p:cTn id="9" presetID="2" presetClass="entr" presetSubtype="8" decel="10000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250" fill="hold"/>
                                        <p:tgtEl>
                                          <p:spTgt spid="3"/>
                                        </p:tgtEl>
                                        <p:attrNameLst>
                                          <p:attrName>ppt_x</p:attrName>
                                        </p:attrNameLst>
                                      </p:cBhvr>
                                      <p:tavLst>
                                        <p:tav tm="0">
                                          <p:val>
                                            <p:strVal val="0-#ppt_w/2"/>
                                          </p:val>
                                        </p:tav>
                                        <p:tav tm="100000">
                                          <p:val>
                                            <p:strVal val="#ppt_x"/>
                                          </p:val>
                                        </p:tav>
                                      </p:tavLst>
                                    </p:anim>
                                    <p:anim calcmode="lin" valueType="num">
                                      <p:cBhvr additive="base">
                                        <p:cTn id="12" dur="125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2250"/>
                            </p:stCondLst>
                            <p:childTnLst>
                              <p:par>
                                <p:cTn id="14" presetID="22" presetClass="entr" presetSubtype="2" fill="hold" nodeType="afterEffect">
                                  <p:stCondLst>
                                    <p:cond delay="0"/>
                                  </p:stCondLst>
                                  <p:childTnLst>
                                    <p:set>
                                      <p:cBhvr>
                                        <p:cTn id="15" dur="1" fill="hold">
                                          <p:stCondLst>
                                            <p:cond delay="0"/>
                                          </p:stCondLst>
                                        </p:cTn>
                                        <p:tgtEl>
                                          <p:spTgt spid="57"/>
                                        </p:tgtEl>
                                        <p:attrNameLst>
                                          <p:attrName>style.visibility</p:attrName>
                                        </p:attrNameLst>
                                      </p:cBhvr>
                                      <p:to>
                                        <p:strVal val="visible"/>
                                      </p:to>
                                    </p:set>
                                    <p:animEffect transition="in" filter="wipe(right)">
                                      <p:cBhvr>
                                        <p:cTn id="16" dur="500"/>
                                        <p:tgtEl>
                                          <p:spTgt spid="57"/>
                                        </p:tgtEl>
                                      </p:cBhvr>
                                    </p:animEffect>
                                  </p:childTnLst>
                                </p:cTn>
                              </p:par>
                              <p:par>
                                <p:cTn id="17" presetID="2" presetClass="entr" presetSubtype="1" fill="hold" grpId="0" nodeType="withEffect">
                                  <p:stCondLst>
                                    <p:cond delay="0"/>
                                  </p:stCondLst>
                                  <p:childTnLst>
                                    <p:set>
                                      <p:cBhvr>
                                        <p:cTn id="18" dur="1" fill="hold">
                                          <p:stCondLst>
                                            <p:cond delay="0"/>
                                          </p:stCondLst>
                                        </p:cTn>
                                        <p:tgtEl>
                                          <p:spTgt spid="56"/>
                                        </p:tgtEl>
                                        <p:attrNameLst>
                                          <p:attrName>style.visibility</p:attrName>
                                        </p:attrNameLst>
                                      </p:cBhvr>
                                      <p:to>
                                        <p:strVal val="visible"/>
                                      </p:to>
                                    </p:set>
                                    <p:anim calcmode="lin" valueType="num">
                                      <p:cBhvr additive="base">
                                        <p:cTn id="19" dur="500" fill="hold"/>
                                        <p:tgtEl>
                                          <p:spTgt spid="56"/>
                                        </p:tgtEl>
                                        <p:attrNameLst>
                                          <p:attrName>ppt_x</p:attrName>
                                        </p:attrNameLst>
                                      </p:cBhvr>
                                      <p:tavLst>
                                        <p:tav tm="0">
                                          <p:val>
                                            <p:strVal val="#ppt_x"/>
                                          </p:val>
                                        </p:tav>
                                        <p:tav tm="100000">
                                          <p:val>
                                            <p:strVal val="#ppt_x"/>
                                          </p:val>
                                        </p:tav>
                                      </p:tavLst>
                                    </p:anim>
                                    <p:anim calcmode="lin" valueType="num">
                                      <p:cBhvr additive="base">
                                        <p:cTn id="20" dur="500" fill="hold"/>
                                        <p:tgtEl>
                                          <p:spTgt spid="56"/>
                                        </p:tgtEl>
                                        <p:attrNameLst>
                                          <p:attrName>ppt_y</p:attrName>
                                        </p:attrNameLst>
                                      </p:cBhvr>
                                      <p:tavLst>
                                        <p:tav tm="0">
                                          <p:val>
                                            <p:strVal val="0-#ppt_h/2"/>
                                          </p:val>
                                        </p:tav>
                                        <p:tav tm="100000">
                                          <p:val>
                                            <p:strVal val="#ppt_y"/>
                                          </p:val>
                                        </p:tav>
                                      </p:tavLst>
                                    </p:anim>
                                  </p:childTnLst>
                                </p:cTn>
                              </p:par>
                            </p:childTnLst>
                          </p:cTn>
                        </p:par>
                        <p:par>
                          <p:cTn id="21" fill="hold">
                            <p:stCondLst>
                              <p:cond delay="2750"/>
                            </p:stCondLst>
                            <p:childTnLst>
                              <p:par>
                                <p:cTn id="22" presetID="47" presetClass="entr" presetSubtype="0" fill="hold" grpId="0" nodeType="afterEffect">
                                  <p:stCondLst>
                                    <p:cond delay="0"/>
                                  </p:stCondLst>
                                  <p:childTnLst>
                                    <p:set>
                                      <p:cBhvr>
                                        <p:cTn id="23" dur="1" fill="hold">
                                          <p:stCondLst>
                                            <p:cond delay="0"/>
                                          </p:stCondLst>
                                        </p:cTn>
                                        <p:tgtEl>
                                          <p:spTgt spid="58"/>
                                        </p:tgtEl>
                                        <p:attrNameLst>
                                          <p:attrName>style.visibility</p:attrName>
                                        </p:attrNameLst>
                                      </p:cBhvr>
                                      <p:to>
                                        <p:strVal val="visible"/>
                                      </p:to>
                                    </p:set>
                                    <p:animEffect transition="in" filter="fade">
                                      <p:cBhvr>
                                        <p:cTn id="24" dur="500"/>
                                        <p:tgtEl>
                                          <p:spTgt spid="58"/>
                                        </p:tgtEl>
                                      </p:cBhvr>
                                    </p:animEffect>
                                    <p:anim calcmode="lin" valueType="num">
                                      <p:cBhvr>
                                        <p:cTn id="25" dur="500" fill="hold"/>
                                        <p:tgtEl>
                                          <p:spTgt spid="58"/>
                                        </p:tgtEl>
                                        <p:attrNameLst>
                                          <p:attrName>ppt_x</p:attrName>
                                        </p:attrNameLst>
                                      </p:cBhvr>
                                      <p:tavLst>
                                        <p:tav tm="0">
                                          <p:val>
                                            <p:strVal val="#ppt_x"/>
                                          </p:val>
                                        </p:tav>
                                        <p:tav tm="100000">
                                          <p:val>
                                            <p:strVal val="#ppt_x"/>
                                          </p:val>
                                        </p:tav>
                                      </p:tavLst>
                                    </p:anim>
                                    <p:anim calcmode="lin" valueType="num">
                                      <p:cBhvr>
                                        <p:cTn id="26" dur="500" fill="hold"/>
                                        <p:tgtEl>
                                          <p:spTgt spid="58"/>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59"/>
                                        </p:tgtEl>
                                        <p:attrNameLst>
                                          <p:attrName>style.visibility</p:attrName>
                                        </p:attrNameLst>
                                      </p:cBhvr>
                                      <p:to>
                                        <p:strVal val="visible"/>
                                      </p:to>
                                    </p:set>
                                    <p:animEffect transition="in" filter="fade">
                                      <p:cBhvr>
                                        <p:cTn id="29" dur="500"/>
                                        <p:tgtEl>
                                          <p:spTgt spid="59"/>
                                        </p:tgtEl>
                                      </p:cBhvr>
                                    </p:animEffect>
                                    <p:anim calcmode="lin" valueType="num">
                                      <p:cBhvr>
                                        <p:cTn id="30" dur="500" fill="hold"/>
                                        <p:tgtEl>
                                          <p:spTgt spid="59"/>
                                        </p:tgtEl>
                                        <p:attrNameLst>
                                          <p:attrName>ppt_x</p:attrName>
                                        </p:attrNameLst>
                                      </p:cBhvr>
                                      <p:tavLst>
                                        <p:tav tm="0">
                                          <p:val>
                                            <p:strVal val="#ppt_x"/>
                                          </p:val>
                                        </p:tav>
                                        <p:tav tm="100000">
                                          <p:val>
                                            <p:strVal val="#ppt_x"/>
                                          </p:val>
                                        </p:tav>
                                      </p:tavLst>
                                    </p:anim>
                                    <p:anim calcmode="lin" valueType="num">
                                      <p:cBhvr>
                                        <p:cTn id="31" dur="500" fill="hold"/>
                                        <p:tgtEl>
                                          <p:spTgt spid="59"/>
                                        </p:tgtEl>
                                        <p:attrNameLst>
                                          <p:attrName>ppt_y</p:attrName>
                                        </p:attrNameLst>
                                      </p:cBhvr>
                                      <p:tavLst>
                                        <p:tav tm="0">
                                          <p:val>
                                            <p:strVal val="#ppt_y+.1"/>
                                          </p:val>
                                        </p:tav>
                                        <p:tav tm="100000">
                                          <p:val>
                                            <p:strVal val="#ppt_y"/>
                                          </p:val>
                                        </p:tav>
                                      </p:tavLst>
                                    </p:anim>
                                  </p:childTnLst>
                                </p:cTn>
                              </p:par>
                            </p:childTnLst>
                          </p:cTn>
                        </p:par>
                        <p:par>
                          <p:cTn id="32" fill="hold">
                            <p:stCondLst>
                              <p:cond delay="3250"/>
                            </p:stCondLst>
                            <p:childTnLst>
                              <p:par>
                                <p:cTn id="33" presetID="22" presetClass="entr" presetSubtype="8" fill="hold" nodeType="afterEffect">
                                  <p:stCondLst>
                                    <p:cond delay="0"/>
                                  </p:stCondLst>
                                  <p:childTnLst>
                                    <p:set>
                                      <p:cBhvr>
                                        <p:cTn id="34" dur="1" fill="hold">
                                          <p:stCondLst>
                                            <p:cond delay="0"/>
                                          </p:stCondLst>
                                        </p:cTn>
                                        <p:tgtEl>
                                          <p:spTgt spid="47"/>
                                        </p:tgtEl>
                                        <p:attrNameLst>
                                          <p:attrName>style.visibility</p:attrName>
                                        </p:attrNameLst>
                                      </p:cBhvr>
                                      <p:to>
                                        <p:strVal val="visible"/>
                                      </p:to>
                                    </p:set>
                                    <p:animEffect transition="in" filter="wipe(left)">
                                      <p:cBhvr>
                                        <p:cTn id="35" dur="500"/>
                                        <p:tgtEl>
                                          <p:spTgt spid="47"/>
                                        </p:tgtEl>
                                      </p:cBhvr>
                                    </p:animEffect>
                                  </p:childTnLst>
                                </p:cTn>
                              </p:par>
                              <p:par>
                                <p:cTn id="36" presetID="2" presetClass="entr" presetSubtype="1" fill="hold" grpId="0" nodeType="with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additive="base">
                                        <p:cTn id="38" dur="500" fill="hold"/>
                                        <p:tgtEl>
                                          <p:spTgt spid="9"/>
                                        </p:tgtEl>
                                        <p:attrNameLst>
                                          <p:attrName>ppt_x</p:attrName>
                                        </p:attrNameLst>
                                      </p:cBhvr>
                                      <p:tavLst>
                                        <p:tav tm="0">
                                          <p:val>
                                            <p:strVal val="#ppt_x"/>
                                          </p:val>
                                        </p:tav>
                                        <p:tav tm="100000">
                                          <p:val>
                                            <p:strVal val="#ppt_x"/>
                                          </p:val>
                                        </p:tav>
                                      </p:tavLst>
                                    </p:anim>
                                    <p:anim calcmode="lin" valueType="num">
                                      <p:cBhvr additive="base">
                                        <p:cTn id="39" dur="500" fill="hold"/>
                                        <p:tgtEl>
                                          <p:spTgt spid="9"/>
                                        </p:tgtEl>
                                        <p:attrNameLst>
                                          <p:attrName>ppt_y</p:attrName>
                                        </p:attrNameLst>
                                      </p:cBhvr>
                                      <p:tavLst>
                                        <p:tav tm="0">
                                          <p:val>
                                            <p:strVal val="0-#ppt_h/2"/>
                                          </p:val>
                                        </p:tav>
                                        <p:tav tm="100000">
                                          <p:val>
                                            <p:strVal val="#ppt_y"/>
                                          </p:val>
                                        </p:tav>
                                      </p:tavLst>
                                    </p:anim>
                                  </p:childTnLst>
                                </p:cTn>
                              </p:par>
                            </p:childTnLst>
                          </p:cTn>
                        </p:par>
                        <p:par>
                          <p:cTn id="40" fill="hold">
                            <p:stCondLst>
                              <p:cond delay="3750"/>
                            </p:stCondLst>
                            <p:childTnLst>
                              <p:par>
                                <p:cTn id="41" presetID="47" presetClass="entr" presetSubtype="0" fill="hold" grpId="0" nodeType="afterEffect">
                                  <p:stCondLst>
                                    <p:cond delay="0"/>
                                  </p:stCondLst>
                                  <p:childTnLst>
                                    <p:set>
                                      <p:cBhvr>
                                        <p:cTn id="42" dur="1" fill="hold">
                                          <p:stCondLst>
                                            <p:cond delay="0"/>
                                          </p:stCondLst>
                                        </p:cTn>
                                        <p:tgtEl>
                                          <p:spTgt spid="64"/>
                                        </p:tgtEl>
                                        <p:attrNameLst>
                                          <p:attrName>style.visibility</p:attrName>
                                        </p:attrNameLst>
                                      </p:cBhvr>
                                      <p:to>
                                        <p:strVal val="visible"/>
                                      </p:to>
                                    </p:set>
                                    <p:animEffect transition="in" filter="fade">
                                      <p:cBhvr>
                                        <p:cTn id="43" dur="500"/>
                                        <p:tgtEl>
                                          <p:spTgt spid="64"/>
                                        </p:tgtEl>
                                      </p:cBhvr>
                                    </p:animEffect>
                                    <p:anim calcmode="lin" valueType="num">
                                      <p:cBhvr>
                                        <p:cTn id="44" dur="500" fill="hold"/>
                                        <p:tgtEl>
                                          <p:spTgt spid="64"/>
                                        </p:tgtEl>
                                        <p:attrNameLst>
                                          <p:attrName>ppt_x</p:attrName>
                                        </p:attrNameLst>
                                      </p:cBhvr>
                                      <p:tavLst>
                                        <p:tav tm="0">
                                          <p:val>
                                            <p:strVal val="#ppt_x"/>
                                          </p:val>
                                        </p:tav>
                                        <p:tav tm="100000">
                                          <p:val>
                                            <p:strVal val="#ppt_x"/>
                                          </p:val>
                                        </p:tav>
                                      </p:tavLst>
                                    </p:anim>
                                    <p:anim calcmode="lin" valueType="num">
                                      <p:cBhvr>
                                        <p:cTn id="45" dur="500" fill="hold"/>
                                        <p:tgtEl>
                                          <p:spTgt spid="64"/>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50"/>
                                        </p:tgtEl>
                                        <p:attrNameLst>
                                          <p:attrName>style.visibility</p:attrName>
                                        </p:attrNameLst>
                                      </p:cBhvr>
                                      <p:to>
                                        <p:strVal val="visible"/>
                                      </p:to>
                                    </p:set>
                                    <p:animEffect transition="in" filter="fade">
                                      <p:cBhvr>
                                        <p:cTn id="48" dur="500"/>
                                        <p:tgtEl>
                                          <p:spTgt spid="50"/>
                                        </p:tgtEl>
                                      </p:cBhvr>
                                    </p:animEffect>
                                    <p:anim calcmode="lin" valueType="num">
                                      <p:cBhvr>
                                        <p:cTn id="49" dur="500" fill="hold"/>
                                        <p:tgtEl>
                                          <p:spTgt spid="50"/>
                                        </p:tgtEl>
                                        <p:attrNameLst>
                                          <p:attrName>ppt_x</p:attrName>
                                        </p:attrNameLst>
                                      </p:cBhvr>
                                      <p:tavLst>
                                        <p:tav tm="0">
                                          <p:val>
                                            <p:strVal val="#ppt_x"/>
                                          </p:val>
                                        </p:tav>
                                        <p:tav tm="100000">
                                          <p:val>
                                            <p:strVal val="#ppt_x"/>
                                          </p:val>
                                        </p:tav>
                                      </p:tavLst>
                                    </p:anim>
                                    <p:anim calcmode="lin" valueType="num">
                                      <p:cBhvr>
                                        <p:cTn id="50" dur="500" fill="hold"/>
                                        <p:tgtEl>
                                          <p:spTgt spid="50"/>
                                        </p:tgtEl>
                                        <p:attrNameLst>
                                          <p:attrName>ppt_y</p:attrName>
                                        </p:attrNameLst>
                                      </p:cBhvr>
                                      <p:tavLst>
                                        <p:tav tm="0">
                                          <p:val>
                                            <p:strVal val="#ppt_y+.1"/>
                                          </p:val>
                                        </p:tav>
                                        <p:tav tm="100000">
                                          <p:val>
                                            <p:strVal val="#ppt_y"/>
                                          </p:val>
                                        </p:tav>
                                      </p:tavLst>
                                    </p:anim>
                                  </p:childTnLst>
                                </p:cTn>
                              </p:par>
                            </p:childTnLst>
                          </p:cTn>
                        </p:par>
                        <p:par>
                          <p:cTn id="51" fill="hold">
                            <p:stCondLst>
                              <p:cond delay="4250"/>
                            </p:stCondLst>
                            <p:childTnLst>
                              <p:par>
                                <p:cTn id="52" presetID="22" presetClass="entr" presetSubtype="2" fill="hold" nodeType="afterEffect">
                                  <p:stCondLst>
                                    <p:cond delay="0"/>
                                  </p:stCondLst>
                                  <p:childTnLst>
                                    <p:set>
                                      <p:cBhvr>
                                        <p:cTn id="53" dur="1" fill="hold">
                                          <p:stCondLst>
                                            <p:cond delay="0"/>
                                          </p:stCondLst>
                                        </p:cTn>
                                        <p:tgtEl>
                                          <p:spTgt spid="55"/>
                                        </p:tgtEl>
                                        <p:attrNameLst>
                                          <p:attrName>style.visibility</p:attrName>
                                        </p:attrNameLst>
                                      </p:cBhvr>
                                      <p:to>
                                        <p:strVal val="visible"/>
                                      </p:to>
                                    </p:set>
                                    <p:animEffect transition="in" filter="wipe(right)">
                                      <p:cBhvr>
                                        <p:cTn id="54" dur="500"/>
                                        <p:tgtEl>
                                          <p:spTgt spid="55"/>
                                        </p:tgtEl>
                                      </p:cBhvr>
                                    </p:animEffect>
                                  </p:childTnLst>
                                </p:cTn>
                              </p:par>
                              <p:par>
                                <p:cTn id="55" presetID="2" presetClass="entr" presetSubtype="1" fill="hold" grpId="0" nodeType="withEffect">
                                  <p:stCondLst>
                                    <p:cond delay="0"/>
                                  </p:stCondLst>
                                  <p:childTnLst>
                                    <p:set>
                                      <p:cBhvr>
                                        <p:cTn id="56" dur="1" fill="hold">
                                          <p:stCondLst>
                                            <p:cond delay="0"/>
                                          </p:stCondLst>
                                        </p:cTn>
                                        <p:tgtEl>
                                          <p:spTgt spid="48"/>
                                        </p:tgtEl>
                                        <p:attrNameLst>
                                          <p:attrName>style.visibility</p:attrName>
                                        </p:attrNameLst>
                                      </p:cBhvr>
                                      <p:to>
                                        <p:strVal val="visible"/>
                                      </p:to>
                                    </p:set>
                                    <p:anim calcmode="lin" valueType="num">
                                      <p:cBhvr additive="base">
                                        <p:cTn id="57" dur="500" fill="hold"/>
                                        <p:tgtEl>
                                          <p:spTgt spid="48"/>
                                        </p:tgtEl>
                                        <p:attrNameLst>
                                          <p:attrName>ppt_x</p:attrName>
                                        </p:attrNameLst>
                                      </p:cBhvr>
                                      <p:tavLst>
                                        <p:tav tm="0">
                                          <p:val>
                                            <p:strVal val="#ppt_x"/>
                                          </p:val>
                                        </p:tav>
                                        <p:tav tm="100000">
                                          <p:val>
                                            <p:strVal val="#ppt_x"/>
                                          </p:val>
                                        </p:tav>
                                      </p:tavLst>
                                    </p:anim>
                                    <p:anim calcmode="lin" valueType="num">
                                      <p:cBhvr additive="base">
                                        <p:cTn id="58" dur="500" fill="hold"/>
                                        <p:tgtEl>
                                          <p:spTgt spid="48"/>
                                        </p:tgtEl>
                                        <p:attrNameLst>
                                          <p:attrName>ppt_y</p:attrName>
                                        </p:attrNameLst>
                                      </p:cBhvr>
                                      <p:tavLst>
                                        <p:tav tm="0">
                                          <p:val>
                                            <p:strVal val="0-#ppt_h/2"/>
                                          </p:val>
                                        </p:tav>
                                        <p:tav tm="100000">
                                          <p:val>
                                            <p:strVal val="#ppt_y"/>
                                          </p:val>
                                        </p:tav>
                                      </p:tavLst>
                                    </p:anim>
                                  </p:childTnLst>
                                </p:cTn>
                              </p:par>
                            </p:childTnLst>
                          </p:cTn>
                        </p:par>
                        <p:par>
                          <p:cTn id="59" fill="hold">
                            <p:stCondLst>
                              <p:cond delay="4750"/>
                            </p:stCondLst>
                            <p:childTnLst>
                              <p:par>
                                <p:cTn id="60" presetID="47" presetClass="entr" presetSubtype="0" fill="hold" grpId="0" nodeType="afterEffect">
                                  <p:stCondLst>
                                    <p:cond delay="0"/>
                                  </p:stCondLst>
                                  <p:childTnLst>
                                    <p:set>
                                      <p:cBhvr>
                                        <p:cTn id="61" dur="1" fill="hold">
                                          <p:stCondLst>
                                            <p:cond delay="0"/>
                                          </p:stCondLst>
                                        </p:cTn>
                                        <p:tgtEl>
                                          <p:spTgt spid="63"/>
                                        </p:tgtEl>
                                        <p:attrNameLst>
                                          <p:attrName>style.visibility</p:attrName>
                                        </p:attrNameLst>
                                      </p:cBhvr>
                                      <p:to>
                                        <p:strVal val="visible"/>
                                      </p:to>
                                    </p:set>
                                    <p:animEffect transition="in" filter="fade">
                                      <p:cBhvr>
                                        <p:cTn id="62" dur="500"/>
                                        <p:tgtEl>
                                          <p:spTgt spid="63"/>
                                        </p:tgtEl>
                                      </p:cBhvr>
                                    </p:animEffect>
                                    <p:anim calcmode="lin" valueType="num">
                                      <p:cBhvr>
                                        <p:cTn id="63" dur="500" fill="hold"/>
                                        <p:tgtEl>
                                          <p:spTgt spid="63"/>
                                        </p:tgtEl>
                                        <p:attrNameLst>
                                          <p:attrName>ppt_x</p:attrName>
                                        </p:attrNameLst>
                                      </p:cBhvr>
                                      <p:tavLst>
                                        <p:tav tm="0">
                                          <p:val>
                                            <p:strVal val="#ppt_x"/>
                                          </p:val>
                                        </p:tav>
                                        <p:tav tm="100000">
                                          <p:val>
                                            <p:strVal val="#ppt_x"/>
                                          </p:val>
                                        </p:tav>
                                      </p:tavLst>
                                    </p:anim>
                                    <p:anim calcmode="lin" valueType="num">
                                      <p:cBhvr>
                                        <p:cTn id="64" dur="500" fill="hold"/>
                                        <p:tgtEl>
                                          <p:spTgt spid="63"/>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62"/>
                                        </p:tgtEl>
                                        <p:attrNameLst>
                                          <p:attrName>style.visibility</p:attrName>
                                        </p:attrNameLst>
                                      </p:cBhvr>
                                      <p:to>
                                        <p:strVal val="visible"/>
                                      </p:to>
                                    </p:set>
                                    <p:animEffect transition="in" filter="fade">
                                      <p:cBhvr>
                                        <p:cTn id="67" dur="500"/>
                                        <p:tgtEl>
                                          <p:spTgt spid="62"/>
                                        </p:tgtEl>
                                      </p:cBhvr>
                                    </p:animEffect>
                                    <p:anim calcmode="lin" valueType="num">
                                      <p:cBhvr>
                                        <p:cTn id="68" dur="500" fill="hold"/>
                                        <p:tgtEl>
                                          <p:spTgt spid="62"/>
                                        </p:tgtEl>
                                        <p:attrNameLst>
                                          <p:attrName>ppt_x</p:attrName>
                                        </p:attrNameLst>
                                      </p:cBhvr>
                                      <p:tavLst>
                                        <p:tav tm="0">
                                          <p:val>
                                            <p:strVal val="#ppt_x"/>
                                          </p:val>
                                        </p:tav>
                                        <p:tav tm="100000">
                                          <p:val>
                                            <p:strVal val="#ppt_x"/>
                                          </p:val>
                                        </p:tav>
                                      </p:tavLst>
                                    </p:anim>
                                    <p:anim calcmode="lin" valueType="num">
                                      <p:cBhvr>
                                        <p:cTn id="69" dur="500" fill="hold"/>
                                        <p:tgtEl>
                                          <p:spTgt spid="62"/>
                                        </p:tgtEl>
                                        <p:attrNameLst>
                                          <p:attrName>ppt_y</p:attrName>
                                        </p:attrNameLst>
                                      </p:cBhvr>
                                      <p:tavLst>
                                        <p:tav tm="0">
                                          <p:val>
                                            <p:strVal val="#ppt_y+.1"/>
                                          </p:val>
                                        </p:tav>
                                        <p:tav tm="100000">
                                          <p:val>
                                            <p:strVal val="#ppt_y"/>
                                          </p:val>
                                        </p:tav>
                                      </p:tavLst>
                                    </p:anim>
                                  </p:childTnLst>
                                </p:cTn>
                              </p:par>
                            </p:childTnLst>
                          </p:cTn>
                        </p:par>
                        <p:par>
                          <p:cTn id="70" fill="hold">
                            <p:stCondLst>
                              <p:cond delay="5250"/>
                            </p:stCondLst>
                            <p:childTnLst>
                              <p:par>
                                <p:cTn id="71" presetID="22" presetClass="entr" presetSubtype="8" fill="hold" nodeType="afterEffect">
                                  <p:stCondLst>
                                    <p:cond delay="0"/>
                                  </p:stCondLst>
                                  <p:childTnLst>
                                    <p:set>
                                      <p:cBhvr>
                                        <p:cTn id="72" dur="1" fill="hold">
                                          <p:stCondLst>
                                            <p:cond delay="0"/>
                                          </p:stCondLst>
                                        </p:cTn>
                                        <p:tgtEl>
                                          <p:spTgt spid="52"/>
                                        </p:tgtEl>
                                        <p:attrNameLst>
                                          <p:attrName>style.visibility</p:attrName>
                                        </p:attrNameLst>
                                      </p:cBhvr>
                                      <p:to>
                                        <p:strVal val="visible"/>
                                      </p:to>
                                    </p:set>
                                    <p:animEffect transition="in" filter="wipe(left)">
                                      <p:cBhvr>
                                        <p:cTn id="73" dur="500"/>
                                        <p:tgtEl>
                                          <p:spTgt spid="52"/>
                                        </p:tgtEl>
                                      </p:cBhvr>
                                    </p:animEffect>
                                  </p:childTnLst>
                                </p:cTn>
                              </p:par>
                              <p:par>
                                <p:cTn id="74" presetID="2" presetClass="entr" presetSubtype="1" fill="hold" grpId="0" nodeType="withEffect">
                                  <p:stCondLst>
                                    <p:cond delay="0"/>
                                  </p:stCondLst>
                                  <p:childTnLst>
                                    <p:set>
                                      <p:cBhvr>
                                        <p:cTn id="75" dur="1" fill="hold">
                                          <p:stCondLst>
                                            <p:cond delay="0"/>
                                          </p:stCondLst>
                                        </p:cTn>
                                        <p:tgtEl>
                                          <p:spTgt spid="51"/>
                                        </p:tgtEl>
                                        <p:attrNameLst>
                                          <p:attrName>style.visibility</p:attrName>
                                        </p:attrNameLst>
                                      </p:cBhvr>
                                      <p:to>
                                        <p:strVal val="visible"/>
                                      </p:to>
                                    </p:set>
                                    <p:anim calcmode="lin" valueType="num">
                                      <p:cBhvr additive="base">
                                        <p:cTn id="76" dur="500" fill="hold"/>
                                        <p:tgtEl>
                                          <p:spTgt spid="51"/>
                                        </p:tgtEl>
                                        <p:attrNameLst>
                                          <p:attrName>ppt_x</p:attrName>
                                        </p:attrNameLst>
                                      </p:cBhvr>
                                      <p:tavLst>
                                        <p:tav tm="0">
                                          <p:val>
                                            <p:strVal val="#ppt_x"/>
                                          </p:val>
                                        </p:tav>
                                        <p:tav tm="100000">
                                          <p:val>
                                            <p:strVal val="#ppt_x"/>
                                          </p:val>
                                        </p:tav>
                                      </p:tavLst>
                                    </p:anim>
                                    <p:anim calcmode="lin" valueType="num">
                                      <p:cBhvr additive="base">
                                        <p:cTn id="77" dur="500" fill="hold"/>
                                        <p:tgtEl>
                                          <p:spTgt spid="51"/>
                                        </p:tgtEl>
                                        <p:attrNameLst>
                                          <p:attrName>ppt_y</p:attrName>
                                        </p:attrNameLst>
                                      </p:cBhvr>
                                      <p:tavLst>
                                        <p:tav tm="0">
                                          <p:val>
                                            <p:strVal val="0-#ppt_h/2"/>
                                          </p:val>
                                        </p:tav>
                                        <p:tav tm="100000">
                                          <p:val>
                                            <p:strVal val="#ppt_y"/>
                                          </p:val>
                                        </p:tav>
                                      </p:tavLst>
                                    </p:anim>
                                  </p:childTnLst>
                                </p:cTn>
                              </p:par>
                            </p:childTnLst>
                          </p:cTn>
                        </p:par>
                        <p:par>
                          <p:cTn id="78" fill="hold">
                            <p:stCondLst>
                              <p:cond delay="5750"/>
                            </p:stCondLst>
                            <p:childTnLst>
                              <p:par>
                                <p:cTn id="79" presetID="47" presetClass="entr" presetSubtype="0" fill="hold" grpId="0" nodeType="afterEffect">
                                  <p:stCondLst>
                                    <p:cond delay="0"/>
                                  </p:stCondLst>
                                  <p:childTnLst>
                                    <p:set>
                                      <p:cBhvr>
                                        <p:cTn id="80" dur="1" fill="hold">
                                          <p:stCondLst>
                                            <p:cond delay="0"/>
                                          </p:stCondLst>
                                        </p:cTn>
                                        <p:tgtEl>
                                          <p:spTgt spid="65"/>
                                        </p:tgtEl>
                                        <p:attrNameLst>
                                          <p:attrName>style.visibility</p:attrName>
                                        </p:attrNameLst>
                                      </p:cBhvr>
                                      <p:to>
                                        <p:strVal val="visible"/>
                                      </p:to>
                                    </p:set>
                                    <p:animEffect transition="in" filter="fade">
                                      <p:cBhvr>
                                        <p:cTn id="81" dur="500"/>
                                        <p:tgtEl>
                                          <p:spTgt spid="65"/>
                                        </p:tgtEl>
                                      </p:cBhvr>
                                    </p:animEffect>
                                    <p:anim calcmode="lin" valueType="num">
                                      <p:cBhvr>
                                        <p:cTn id="82" dur="500" fill="hold"/>
                                        <p:tgtEl>
                                          <p:spTgt spid="65"/>
                                        </p:tgtEl>
                                        <p:attrNameLst>
                                          <p:attrName>ppt_x</p:attrName>
                                        </p:attrNameLst>
                                      </p:cBhvr>
                                      <p:tavLst>
                                        <p:tav tm="0">
                                          <p:val>
                                            <p:strVal val="#ppt_x"/>
                                          </p:val>
                                        </p:tav>
                                        <p:tav tm="100000">
                                          <p:val>
                                            <p:strVal val="#ppt_x"/>
                                          </p:val>
                                        </p:tav>
                                      </p:tavLst>
                                    </p:anim>
                                    <p:anim calcmode="lin" valueType="num">
                                      <p:cBhvr>
                                        <p:cTn id="83" dur="500" fill="hold"/>
                                        <p:tgtEl>
                                          <p:spTgt spid="65"/>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3113"/>
                                        </p:tgtEl>
                                        <p:attrNameLst>
                                          <p:attrName>style.visibility</p:attrName>
                                        </p:attrNameLst>
                                      </p:cBhvr>
                                      <p:to>
                                        <p:strVal val="visible"/>
                                      </p:to>
                                    </p:set>
                                    <p:animEffect transition="in" filter="fade">
                                      <p:cBhvr>
                                        <p:cTn id="86" dur="500"/>
                                        <p:tgtEl>
                                          <p:spTgt spid="3113"/>
                                        </p:tgtEl>
                                      </p:cBhvr>
                                    </p:animEffect>
                                    <p:anim calcmode="lin" valueType="num">
                                      <p:cBhvr>
                                        <p:cTn id="87" dur="500" fill="hold"/>
                                        <p:tgtEl>
                                          <p:spTgt spid="3113"/>
                                        </p:tgtEl>
                                        <p:attrNameLst>
                                          <p:attrName>ppt_x</p:attrName>
                                        </p:attrNameLst>
                                      </p:cBhvr>
                                      <p:tavLst>
                                        <p:tav tm="0">
                                          <p:val>
                                            <p:strVal val="#ppt_x"/>
                                          </p:val>
                                        </p:tav>
                                        <p:tav tm="100000">
                                          <p:val>
                                            <p:strVal val="#ppt_x"/>
                                          </p:val>
                                        </p:tav>
                                      </p:tavLst>
                                    </p:anim>
                                    <p:anim calcmode="lin" valueType="num">
                                      <p:cBhvr>
                                        <p:cTn id="88" dur="500" fill="hold"/>
                                        <p:tgtEl>
                                          <p:spTgt spid="31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50" grpId="0"/>
      <p:bldP spid="51" grpId="0" animBg="1"/>
      <p:bldP spid="3113" grpId="0"/>
      <p:bldP spid="56" grpId="0" animBg="1"/>
      <p:bldP spid="58" grpId="0"/>
      <p:bldP spid="59" grpId="0"/>
      <p:bldP spid="48" grpId="0" animBg="1"/>
      <p:bldP spid="62" grpId="0"/>
      <p:bldP spid="61" grpId="0"/>
      <p:bldP spid="63" grpId="0"/>
      <p:bldP spid="64" grpId="0"/>
      <p:bldP spid="6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组合 57"/>
          <p:cNvGrpSpPr/>
          <p:nvPr/>
        </p:nvGrpSpPr>
        <p:grpSpPr>
          <a:xfrm>
            <a:off x="521022" y="1221957"/>
            <a:ext cx="1533066" cy="1533067"/>
            <a:chOff x="539552" y="1275606"/>
            <a:chExt cx="1533066" cy="1533067"/>
          </a:xfrm>
        </p:grpSpPr>
        <p:sp>
          <p:nvSpPr>
            <p:cNvPr id="6" name="椭圆 5"/>
            <p:cNvSpPr/>
            <p:nvPr/>
          </p:nvSpPr>
          <p:spPr>
            <a:xfrm>
              <a:off x="599841" y="1335895"/>
              <a:ext cx="1412488" cy="1412488"/>
            </a:xfrm>
            <a:prstGeom prst="ellipse">
              <a:avLst/>
            </a:prstGeom>
            <a:noFill/>
            <a:ln w="222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空心弧 6"/>
            <p:cNvSpPr/>
            <p:nvPr/>
          </p:nvSpPr>
          <p:spPr>
            <a:xfrm>
              <a:off x="539552" y="1275606"/>
              <a:ext cx="1533066" cy="1533067"/>
            </a:xfrm>
            <a:prstGeom prst="blockArc">
              <a:avLst>
                <a:gd name="adj1" fmla="val 16159021"/>
                <a:gd name="adj2" fmla="val 8346940"/>
                <a:gd name="adj3" fmla="val 680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63" name="组合 62"/>
          <p:cNvGrpSpPr/>
          <p:nvPr/>
        </p:nvGrpSpPr>
        <p:grpSpPr>
          <a:xfrm>
            <a:off x="2696108" y="1221957"/>
            <a:ext cx="1533066" cy="1533067"/>
            <a:chOff x="2714638" y="1275606"/>
            <a:chExt cx="1533066" cy="1533067"/>
          </a:xfrm>
        </p:grpSpPr>
        <p:sp>
          <p:nvSpPr>
            <p:cNvPr id="11" name="椭圆 10"/>
            <p:cNvSpPr/>
            <p:nvPr/>
          </p:nvSpPr>
          <p:spPr>
            <a:xfrm>
              <a:off x="2774927" y="1335895"/>
              <a:ext cx="1412488" cy="1412488"/>
            </a:xfrm>
            <a:prstGeom prst="ellipse">
              <a:avLst/>
            </a:prstGeom>
            <a:noFill/>
            <a:ln w="222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空心弧 11"/>
            <p:cNvSpPr/>
            <p:nvPr/>
          </p:nvSpPr>
          <p:spPr>
            <a:xfrm>
              <a:off x="2714638" y="1275606"/>
              <a:ext cx="1533066" cy="1533067"/>
            </a:xfrm>
            <a:prstGeom prst="blockArc">
              <a:avLst>
                <a:gd name="adj1" fmla="val 16159021"/>
                <a:gd name="adj2" fmla="val 3379142"/>
                <a:gd name="adj3" fmla="val 657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64" name="组合 63"/>
          <p:cNvGrpSpPr/>
          <p:nvPr/>
        </p:nvGrpSpPr>
        <p:grpSpPr>
          <a:xfrm>
            <a:off x="4871194" y="1221957"/>
            <a:ext cx="1533066" cy="1533067"/>
            <a:chOff x="4889724" y="1275606"/>
            <a:chExt cx="1533066" cy="1533067"/>
          </a:xfrm>
        </p:grpSpPr>
        <p:sp>
          <p:nvSpPr>
            <p:cNvPr id="16" name="椭圆 15"/>
            <p:cNvSpPr/>
            <p:nvPr/>
          </p:nvSpPr>
          <p:spPr>
            <a:xfrm>
              <a:off x="4950013" y="1335895"/>
              <a:ext cx="1412488" cy="1412488"/>
            </a:xfrm>
            <a:prstGeom prst="ellipse">
              <a:avLst/>
            </a:prstGeom>
            <a:noFill/>
            <a:ln w="222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空心弧 16"/>
            <p:cNvSpPr/>
            <p:nvPr/>
          </p:nvSpPr>
          <p:spPr>
            <a:xfrm>
              <a:off x="4889724" y="1275606"/>
              <a:ext cx="1533066" cy="1533067"/>
            </a:xfrm>
            <a:prstGeom prst="blockArc">
              <a:avLst>
                <a:gd name="adj1" fmla="val 16159021"/>
                <a:gd name="adj2" fmla="val 13327729"/>
                <a:gd name="adj3" fmla="val 672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65" name="组合 64"/>
          <p:cNvGrpSpPr/>
          <p:nvPr/>
        </p:nvGrpSpPr>
        <p:grpSpPr>
          <a:xfrm>
            <a:off x="7046280" y="1221957"/>
            <a:ext cx="1533066" cy="1533067"/>
            <a:chOff x="7064810" y="1275606"/>
            <a:chExt cx="1533066" cy="1533067"/>
          </a:xfrm>
        </p:grpSpPr>
        <p:sp>
          <p:nvSpPr>
            <p:cNvPr id="21" name="椭圆 20"/>
            <p:cNvSpPr/>
            <p:nvPr/>
          </p:nvSpPr>
          <p:spPr>
            <a:xfrm>
              <a:off x="7125099" y="1335895"/>
              <a:ext cx="1412488" cy="1412488"/>
            </a:xfrm>
            <a:prstGeom prst="ellipse">
              <a:avLst/>
            </a:prstGeom>
            <a:noFill/>
            <a:ln w="222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空心弧 21"/>
            <p:cNvSpPr/>
            <p:nvPr/>
          </p:nvSpPr>
          <p:spPr>
            <a:xfrm>
              <a:off x="7064810" y="1275606"/>
              <a:ext cx="1533066" cy="1533067"/>
            </a:xfrm>
            <a:prstGeom prst="blockArc">
              <a:avLst>
                <a:gd name="adj1" fmla="val 16159021"/>
                <a:gd name="adj2" fmla="val 911348"/>
                <a:gd name="adj3" fmla="val 641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7" name="Freeform 106"/>
          <p:cNvSpPr>
            <a:spLocks noEditPoints="1"/>
          </p:cNvSpPr>
          <p:nvPr/>
        </p:nvSpPr>
        <p:spPr bwMode="auto">
          <a:xfrm>
            <a:off x="7649814" y="2997123"/>
            <a:ext cx="386518" cy="386518"/>
          </a:xfrm>
          <a:custGeom>
            <a:avLst/>
            <a:gdLst>
              <a:gd name="T0" fmla="*/ 43 w 104"/>
              <a:gd name="T1" fmla="*/ 27 h 104"/>
              <a:gd name="T2" fmla="*/ 63 w 104"/>
              <a:gd name="T3" fmla="*/ 56 h 104"/>
              <a:gd name="T4" fmla="*/ 43 w 104"/>
              <a:gd name="T5" fmla="*/ 56 h 104"/>
              <a:gd name="T6" fmla="*/ 52 w 104"/>
              <a:gd name="T7" fmla="*/ 0 h 104"/>
              <a:gd name="T8" fmla="*/ 0 w 104"/>
              <a:gd name="T9" fmla="*/ 52 h 104"/>
              <a:gd name="T10" fmla="*/ 52 w 104"/>
              <a:gd name="T11" fmla="*/ 104 h 104"/>
              <a:gd name="T12" fmla="*/ 104 w 104"/>
              <a:gd name="T13" fmla="*/ 52 h 104"/>
              <a:gd name="T14" fmla="*/ 52 w 104"/>
              <a:gd name="T15" fmla="*/ 0 h 104"/>
              <a:gd name="T16" fmla="*/ 52 w 104"/>
              <a:gd name="T17" fmla="*/ 9 h 104"/>
              <a:gd name="T18" fmla="*/ 9 w 104"/>
              <a:gd name="T19" fmla="*/ 52 h 104"/>
              <a:gd name="T20" fmla="*/ 52 w 104"/>
              <a:gd name="T21" fmla="*/ 95 h 104"/>
              <a:gd name="T22" fmla="*/ 95 w 104"/>
              <a:gd name="T23" fmla="*/ 52 h 104"/>
              <a:gd name="T24" fmla="*/ 24 w 104"/>
              <a:gd name="T25" fmla="*/ 64 h 104"/>
              <a:gd name="T26" fmla="*/ 28 w 104"/>
              <a:gd name="T27" fmla="*/ 55 h 104"/>
              <a:gd name="T28" fmla="*/ 22 w 104"/>
              <a:gd name="T29" fmla="*/ 49 h 104"/>
              <a:gd name="T30" fmla="*/ 28 w 104"/>
              <a:gd name="T31" fmla="*/ 43 h 104"/>
              <a:gd name="T32" fmla="*/ 27 w 104"/>
              <a:gd name="T33" fmla="*/ 34 h 104"/>
              <a:gd name="T34" fmla="*/ 33 w 104"/>
              <a:gd name="T35" fmla="*/ 28 h 104"/>
              <a:gd name="T36" fmla="*/ 41 w 104"/>
              <a:gd name="T37" fmla="*/ 29 h 104"/>
              <a:gd name="T38" fmla="*/ 47 w 104"/>
              <a:gd name="T39" fmla="*/ 22 h 104"/>
              <a:gd name="T40" fmla="*/ 54 w 104"/>
              <a:gd name="T41" fmla="*/ 26 h 104"/>
              <a:gd name="T42" fmla="*/ 62 w 104"/>
              <a:gd name="T43" fmla="*/ 23 h 104"/>
              <a:gd name="T44" fmla="*/ 66 w 104"/>
              <a:gd name="T45" fmla="*/ 30 h 104"/>
              <a:gd name="T46" fmla="*/ 74 w 104"/>
              <a:gd name="T47" fmla="*/ 30 h 104"/>
              <a:gd name="T48" fmla="*/ 70 w 104"/>
              <a:gd name="T49" fmla="*/ 34 h 104"/>
              <a:gd name="T50" fmla="*/ 79 w 104"/>
              <a:gd name="T51" fmla="*/ 37 h 104"/>
              <a:gd name="T52" fmla="*/ 76 w 104"/>
              <a:gd name="T53" fmla="*/ 46 h 104"/>
              <a:gd name="T54" fmla="*/ 83 w 104"/>
              <a:gd name="T55" fmla="*/ 52 h 104"/>
              <a:gd name="T56" fmla="*/ 75 w 104"/>
              <a:gd name="T57" fmla="*/ 58 h 104"/>
              <a:gd name="T58" fmla="*/ 78 w 104"/>
              <a:gd name="T59" fmla="*/ 68 h 104"/>
              <a:gd name="T60" fmla="*/ 90 w 104"/>
              <a:gd name="T61" fmla="*/ 52 h 104"/>
              <a:gd name="T62" fmla="*/ 52 w 104"/>
              <a:gd name="T63" fmla="*/ 15 h 104"/>
              <a:gd name="T64" fmla="*/ 15 w 104"/>
              <a:gd name="T65" fmla="*/ 52 h 104"/>
              <a:gd name="T66" fmla="*/ 27 w 104"/>
              <a:gd name="T67" fmla="*/ 70 h 104"/>
              <a:gd name="T68" fmla="*/ 33 w 104"/>
              <a:gd name="T69" fmla="*/ 67 h 104"/>
              <a:gd name="T70" fmla="*/ 24 w 104"/>
              <a:gd name="T71" fmla="*/ 64 h 104"/>
              <a:gd name="T72" fmla="*/ 48 w 104"/>
              <a:gd name="T73" fmla="*/ 56 h 104"/>
              <a:gd name="T74" fmla="*/ 58 w 104"/>
              <a:gd name="T75" fmla="*/ 5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4" h="104">
                <a:moveTo>
                  <a:pt x="45" y="50"/>
                </a:moveTo>
                <a:cubicBezTo>
                  <a:pt x="43" y="27"/>
                  <a:pt x="43" y="27"/>
                  <a:pt x="43" y="27"/>
                </a:cubicBezTo>
                <a:cubicBezTo>
                  <a:pt x="55" y="46"/>
                  <a:pt x="55" y="46"/>
                  <a:pt x="55" y="46"/>
                </a:cubicBezTo>
                <a:cubicBezTo>
                  <a:pt x="60" y="47"/>
                  <a:pt x="63" y="51"/>
                  <a:pt x="63" y="56"/>
                </a:cubicBezTo>
                <a:cubicBezTo>
                  <a:pt x="63" y="62"/>
                  <a:pt x="59" y="67"/>
                  <a:pt x="53" y="67"/>
                </a:cubicBezTo>
                <a:cubicBezTo>
                  <a:pt x="48" y="67"/>
                  <a:pt x="43" y="62"/>
                  <a:pt x="43" y="56"/>
                </a:cubicBezTo>
                <a:cubicBezTo>
                  <a:pt x="43" y="54"/>
                  <a:pt x="44" y="52"/>
                  <a:pt x="45" y="50"/>
                </a:cubicBezTo>
                <a:close/>
                <a:moveTo>
                  <a:pt x="52" y="0"/>
                </a:moveTo>
                <a:cubicBezTo>
                  <a:pt x="38" y="0"/>
                  <a:pt x="25" y="6"/>
                  <a:pt x="15" y="15"/>
                </a:cubicBezTo>
                <a:cubicBezTo>
                  <a:pt x="6" y="25"/>
                  <a:pt x="0" y="38"/>
                  <a:pt x="0" y="52"/>
                </a:cubicBezTo>
                <a:cubicBezTo>
                  <a:pt x="0" y="66"/>
                  <a:pt x="6" y="79"/>
                  <a:pt x="15" y="89"/>
                </a:cubicBezTo>
                <a:cubicBezTo>
                  <a:pt x="25" y="98"/>
                  <a:pt x="38" y="104"/>
                  <a:pt x="52" y="104"/>
                </a:cubicBezTo>
                <a:cubicBezTo>
                  <a:pt x="67" y="104"/>
                  <a:pt x="80" y="98"/>
                  <a:pt x="89" y="89"/>
                </a:cubicBezTo>
                <a:cubicBezTo>
                  <a:pt x="98" y="79"/>
                  <a:pt x="104" y="66"/>
                  <a:pt x="104" y="52"/>
                </a:cubicBezTo>
                <a:cubicBezTo>
                  <a:pt x="104" y="38"/>
                  <a:pt x="98" y="25"/>
                  <a:pt x="89" y="15"/>
                </a:cubicBezTo>
                <a:cubicBezTo>
                  <a:pt x="80" y="6"/>
                  <a:pt x="67" y="0"/>
                  <a:pt x="52" y="0"/>
                </a:cubicBezTo>
                <a:close/>
                <a:moveTo>
                  <a:pt x="83" y="22"/>
                </a:moveTo>
                <a:cubicBezTo>
                  <a:pt x="75" y="14"/>
                  <a:pt x="64" y="9"/>
                  <a:pt x="52" y="9"/>
                </a:cubicBezTo>
                <a:cubicBezTo>
                  <a:pt x="40" y="9"/>
                  <a:pt x="30" y="14"/>
                  <a:pt x="22" y="22"/>
                </a:cubicBezTo>
                <a:cubicBezTo>
                  <a:pt x="14" y="30"/>
                  <a:pt x="9" y="40"/>
                  <a:pt x="9" y="52"/>
                </a:cubicBezTo>
                <a:cubicBezTo>
                  <a:pt x="9" y="64"/>
                  <a:pt x="14" y="75"/>
                  <a:pt x="22" y="82"/>
                </a:cubicBezTo>
                <a:cubicBezTo>
                  <a:pt x="30" y="90"/>
                  <a:pt x="40" y="95"/>
                  <a:pt x="52" y="95"/>
                </a:cubicBezTo>
                <a:cubicBezTo>
                  <a:pt x="64" y="95"/>
                  <a:pt x="75" y="90"/>
                  <a:pt x="83" y="82"/>
                </a:cubicBezTo>
                <a:cubicBezTo>
                  <a:pt x="90" y="75"/>
                  <a:pt x="95" y="64"/>
                  <a:pt x="95" y="52"/>
                </a:cubicBezTo>
                <a:cubicBezTo>
                  <a:pt x="95" y="40"/>
                  <a:pt x="90" y="30"/>
                  <a:pt x="83" y="22"/>
                </a:cubicBezTo>
                <a:close/>
                <a:moveTo>
                  <a:pt x="24" y="64"/>
                </a:moveTo>
                <a:cubicBezTo>
                  <a:pt x="23" y="62"/>
                  <a:pt x="22" y="58"/>
                  <a:pt x="22" y="55"/>
                </a:cubicBezTo>
                <a:cubicBezTo>
                  <a:pt x="28" y="55"/>
                  <a:pt x="28" y="55"/>
                  <a:pt x="28" y="55"/>
                </a:cubicBezTo>
                <a:cubicBezTo>
                  <a:pt x="28" y="49"/>
                  <a:pt x="28" y="49"/>
                  <a:pt x="28" y="49"/>
                </a:cubicBezTo>
                <a:cubicBezTo>
                  <a:pt x="22" y="49"/>
                  <a:pt x="22" y="49"/>
                  <a:pt x="22" y="49"/>
                </a:cubicBezTo>
                <a:cubicBezTo>
                  <a:pt x="22" y="46"/>
                  <a:pt x="23" y="43"/>
                  <a:pt x="24" y="40"/>
                </a:cubicBezTo>
                <a:cubicBezTo>
                  <a:pt x="28" y="43"/>
                  <a:pt x="28" y="43"/>
                  <a:pt x="28" y="43"/>
                </a:cubicBezTo>
                <a:cubicBezTo>
                  <a:pt x="32" y="37"/>
                  <a:pt x="32" y="37"/>
                  <a:pt x="32" y="37"/>
                </a:cubicBezTo>
                <a:cubicBezTo>
                  <a:pt x="27" y="34"/>
                  <a:pt x="27" y="34"/>
                  <a:pt x="27" y="34"/>
                </a:cubicBezTo>
                <a:cubicBezTo>
                  <a:pt x="28" y="33"/>
                  <a:pt x="29" y="32"/>
                  <a:pt x="31" y="30"/>
                </a:cubicBezTo>
                <a:cubicBezTo>
                  <a:pt x="31" y="30"/>
                  <a:pt x="32" y="29"/>
                  <a:pt x="33" y="28"/>
                </a:cubicBezTo>
                <a:cubicBezTo>
                  <a:pt x="35" y="32"/>
                  <a:pt x="35" y="32"/>
                  <a:pt x="35" y="32"/>
                </a:cubicBezTo>
                <a:cubicBezTo>
                  <a:pt x="41" y="29"/>
                  <a:pt x="41" y="29"/>
                  <a:pt x="41" y="29"/>
                </a:cubicBezTo>
                <a:cubicBezTo>
                  <a:pt x="39" y="24"/>
                  <a:pt x="39" y="24"/>
                  <a:pt x="39" y="24"/>
                </a:cubicBezTo>
                <a:cubicBezTo>
                  <a:pt x="42" y="23"/>
                  <a:pt x="44" y="22"/>
                  <a:pt x="47" y="22"/>
                </a:cubicBezTo>
                <a:cubicBezTo>
                  <a:pt x="47" y="26"/>
                  <a:pt x="47" y="26"/>
                  <a:pt x="47" y="26"/>
                </a:cubicBezTo>
                <a:cubicBezTo>
                  <a:pt x="54" y="26"/>
                  <a:pt x="54" y="26"/>
                  <a:pt x="54" y="26"/>
                </a:cubicBezTo>
                <a:cubicBezTo>
                  <a:pt x="54" y="21"/>
                  <a:pt x="54" y="21"/>
                  <a:pt x="54" y="21"/>
                </a:cubicBezTo>
                <a:cubicBezTo>
                  <a:pt x="57" y="22"/>
                  <a:pt x="59" y="22"/>
                  <a:pt x="62" y="23"/>
                </a:cubicBezTo>
                <a:cubicBezTo>
                  <a:pt x="60" y="27"/>
                  <a:pt x="60" y="27"/>
                  <a:pt x="60" y="27"/>
                </a:cubicBezTo>
                <a:cubicBezTo>
                  <a:pt x="66" y="30"/>
                  <a:pt x="66" y="30"/>
                  <a:pt x="66" y="30"/>
                </a:cubicBezTo>
                <a:cubicBezTo>
                  <a:pt x="68" y="26"/>
                  <a:pt x="68" y="26"/>
                  <a:pt x="68" y="26"/>
                </a:cubicBezTo>
                <a:cubicBezTo>
                  <a:pt x="70" y="27"/>
                  <a:pt x="72" y="29"/>
                  <a:pt x="74" y="30"/>
                </a:cubicBezTo>
                <a:cubicBezTo>
                  <a:pt x="74" y="31"/>
                  <a:pt x="75" y="31"/>
                  <a:pt x="75" y="32"/>
                </a:cubicBezTo>
                <a:cubicBezTo>
                  <a:pt x="70" y="34"/>
                  <a:pt x="70" y="34"/>
                  <a:pt x="70" y="34"/>
                </a:cubicBezTo>
                <a:cubicBezTo>
                  <a:pt x="74" y="40"/>
                  <a:pt x="74" y="40"/>
                  <a:pt x="74" y="40"/>
                </a:cubicBezTo>
                <a:cubicBezTo>
                  <a:pt x="79" y="37"/>
                  <a:pt x="79" y="37"/>
                  <a:pt x="79" y="37"/>
                </a:cubicBezTo>
                <a:cubicBezTo>
                  <a:pt x="80" y="40"/>
                  <a:pt x="82" y="43"/>
                  <a:pt x="82" y="46"/>
                </a:cubicBezTo>
                <a:cubicBezTo>
                  <a:pt x="76" y="46"/>
                  <a:pt x="76" y="46"/>
                  <a:pt x="76" y="46"/>
                </a:cubicBezTo>
                <a:cubicBezTo>
                  <a:pt x="76" y="52"/>
                  <a:pt x="76" y="52"/>
                  <a:pt x="76" y="52"/>
                </a:cubicBezTo>
                <a:cubicBezTo>
                  <a:pt x="83" y="52"/>
                  <a:pt x="83" y="52"/>
                  <a:pt x="83" y="52"/>
                </a:cubicBezTo>
                <a:cubicBezTo>
                  <a:pt x="83" y="55"/>
                  <a:pt x="82" y="59"/>
                  <a:pt x="81" y="62"/>
                </a:cubicBezTo>
                <a:cubicBezTo>
                  <a:pt x="75" y="58"/>
                  <a:pt x="75" y="58"/>
                  <a:pt x="75" y="58"/>
                </a:cubicBezTo>
                <a:cubicBezTo>
                  <a:pt x="72" y="64"/>
                  <a:pt x="72" y="64"/>
                  <a:pt x="72" y="64"/>
                </a:cubicBezTo>
                <a:cubicBezTo>
                  <a:pt x="78" y="68"/>
                  <a:pt x="78" y="68"/>
                  <a:pt x="78" y="68"/>
                </a:cubicBezTo>
                <a:cubicBezTo>
                  <a:pt x="84" y="71"/>
                  <a:pt x="84" y="71"/>
                  <a:pt x="84" y="71"/>
                </a:cubicBezTo>
                <a:cubicBezTo>
                  <a:pt x="87" y="66"/>
                  <a:pt x="90" y="58"/>
                  <a:pt x="90" y="52"/>
                </a:cubicBezTo>
                <a:cubicBezTo>
                  <a:pt x="90" y="42"/>
                  <a:pt x="85" y="32"/>
                  <a:pt x="79" y="26"/>
                </a:cubicBezTo>
                <a:cubicBezTo>
                  <a:pt x="72" y="19"/>
                  <a:pt x="63" y="15"/>
                  <a:pt x="52" y="15"/>
                </a:cubicBezTo>
                <a:cubicBezTo>
                  <a:pt x="42" y="15"/>
                  <a:pt x="33" y="19"/>
                  <a:pt x="26" y="26"/>
                </a:cubicBezTo>
                <a:cubicBezTo>
                  <a:pt x="19" y="32"/>
                  <a:pt x="15" y="42"/>
                  <a:pt x="15" y="52"/>
                </a:cubicBezTo>
                <a:cubicBezTo>
                  <a:pt x="15" y="60"/>
                  <a:pt x="18" y="68"/>
                  <a:pt x="22" y="74"/>
                </a:cubicBezTo>
                <a:cubicBezTo>
                  <a:pt x="27" y="70"/>
                  <a:pt x="27" y="70"/>
                  <a:pt x="27" y="70"/>
                </a:cubicBezTo>
                <a:cubicBezTo>
                  <a:pt x="27" y="70"/>
                  <a:pt x="27" y="70"/>
                  <a:pt x="27" y="70"/>
                </a:cubicBezTo>
                <a:cubicBezTo>
                  <a:pt x="33" y="67"/>
                  <a:pt x="33" y="67"/>
                  <a:pt x="33" y="67"/>
                </a:cubicBezTo>
                <a:cubicBezTo>
                  <a:pt x="30" y="61"/>
                  <a:pt x="30" y="61"/>
                  <a:pt x="30" y="61"/>
                </a:cubicBezTo>
                <a:cubicBezTo>
                  <a:pt x="24" y="64"/>
                  <a:pt x="24" y="64"/>
                  <a:pt x="24" y="64"/>
                </a:cubicBezTo>
                <a:close/>
                <a:moveTo>
                  <a:pt x="53" y="51"/>
                </a:moveTo>
                <a:cubicBezTo>
                  <a:pt x="50" y="51"/>
                  <a:pt x="48" y="53"/>
                  <a:pt x="48" y="56"/>
                </a:cubicBezTo>
                <a:cubicBezTo>
                  <a:pt x="48" y="59"/>
                  <a:pt x="50" y="61"/>
                  <a:pt x="53" y="61"/>
                </a:cubicBezTo>
                <a:cubicBezTo>
                  <a:pt x="56" y="61"/>
                  <a:pt x="58" y="59"/>
                  <a:pt x="58" y="56"/>
                </a:cubicBezTo>
                <a:cubicBezTo>
                  <a:pt x="58" y="53"/>
                  <a:pt x="56" y="51"/>
                  <a:pt x="53" y="51"/>
                </a:cubicBezTo>
                <a:close/>
              </a:path>
            </a:pathLst>
          </a:custGeom>
          <a:solidFill>
            <a:srgbClr val="C00000"/>
          </a:solidFill>
          <a:ln>
            <a:noFill/>
          </a:ln>
          <a:effectLst/>
        </p:spPr>
        <p:txBody>
          <a:bodyPr vert="horz" wrap="square" lIns="90931" tIns="45461" rIns="90931" bIns="45461" numCol="1" anchor="t" anchorCtr="0" compatLnSpc="1">
            <a:prstTxWarp prst="textNoShape">
              <a:avLst/>
            </a:prstTxWarp>
          </a:bodyPr>
          <a:lstStyle/>
          <a:p>
            <a:endParaRPr lang="zh-CN" altLang="en-US"/>
          </a:p>
        </p:txBody>
      </p:sp>
      <p:sp>
        <p:nvSpPr>
          <p:cNvPr id="28" name="Freeform 110"/>
          <p:cNvSpPr>
            <a:spLocks noEditPoints="1"/>
          </p:cNvSpPr>
          <p:nvPr/>
        </p:nvSpPr>
        <p:spPr bwMode="auto">
          <a:xfrm>
            <a:off x="1097091" y="3044090"/>
            <a:ext cx="348557" cy="341655"/>
          </a:xfrm>
          <a:custGeom>
            <a:avLst/>
            <a:gdLst>
              <a:gd name="T0" fmla="*/ 90 w 94"/>
              <a:gd name="T1" fmla="*/ 55 h 92"/>
              <a:gd name="T2" fmla="*/ 90 w 94"/>
              <a:gd name="T3" fmla="*/ 85 h 92"/>
              <a:gd name="T4" fmla="*/ 53 w 94"/>
              <a:gd name="T5" fmla="*/ 89 h 92"/>
              <a:gd name="T6" fmla="*/ 54 w 94"/>
              <a:gd name="T7" fmla="*/ 59 h 92"/>
              <a:gd name="T8" fmla="*/ 46 w 94"/>
              <a:gd name="T9" fmla="*/ 0 h 92"/>
              <a:gd name="T10" fmla="*/ 0 w 94"/>
              <a:gd name="T11" fmla="*/ 46 h 92"/>
              <a:gd name="T12" fmla="*/ 46 w 94"/>
              <a:gd name="T13" fmla="*/ 92 h 92"/>
              <a:gd name="T14" fmla="*/ 45 w 94"/>
              <a:gd name="T15" fmla="*/ 84 h 92"/>
              <a:gd name="T16" fmla="*/ 20 w 94"/>
              <a:gd name="T17" fmla="*/ 72 h 92"/>
              <a:gd name="T18" fmla="*/ 20 w 94"/>
              <a:gd name="T19" fmla="*/ 20 h 92"/>
              <a:gd name="T20" fmla="*/ 72 w 94"/>
              <a:gd name="T21" fmla="*/ 20 h 92"/>
              <a:gd name="T22" fmla="*/ 83 w 94"/>
              <a:gd name="T23" fmla="*/ 50 h 92"/>
              <a:gd name="T24" fmla="*/ 92 w 94"/>
              <a:gd name="T25" fmla="*/ 50 h 92"/>
              <a:gd name="T26" fmla="*/ 79 w 94"/>
              <a:gd name="T27" fmla="*/ 13 h 92"/>
              <a:gd name="T28" fmla="*/ 47 w 94"/>
              <a:gd name="T29" fmla="*/ 41 h 92"/>
              <a:gd name="T30" fmla="*/ 31 w 94"/>
              <a:gd name="T31" fmla="*/ 19 h 92"/>
              <a:gd name="T32" fmla="*/ 41 w 94"/>
              <a:gd name="T33" fmla="*/ 44 h 92"/>
              <a:gd name="T34" fmla="*/ 47 w 94"/>
              <a:gd name="T35" fmla="*/ 55 h 92"/>
              <a:gd name="T36" fmla="*/ 54 w 94"/>
              <a:gd name="T37" fmla="*/ 47 h 92"/>
              <a:gd name="T38" fmla="*/ 62 w 94"/>
              <a:gd name="T39" fmla="*/ 30 h 92"/>
              <a:gd name="T40" fmla="*/ 47 w 94"/>
              <a:gd name="T41" fmla="*/ 41 h 92"/>
              <a:gd name="T42" fmla="*/ 88 w 94"/>
              <a:gd name="T43" fmla="*/ 75 h 92"/>
              <a:gd name="T44" fmla="*/ 87 w 94"/>
              <a:gd name="T45" fmla="*/ 74 h 92"/>
              <a:gd name="T46" fmla="*/ 86 w 94"/>
              <a:gd name="T47" fmla="*/ 71 h 92"/>
              <a:gd name="T48" fmla="*/ 81 w 94"/>
              <a:gd name="T49" fmla="*/ 83 h 92"/>
              <a:gd name="T50" fmla="*/ 85 w 94"/>
              <a:gd name="T51" fmla="*/ 76 h 92"/>
              <a:gd name="T52" fmla="*/ 86 w 94"/>
              <a:gd name="T53" fmla="*/ 76 h 92"/>
              <a:gd name="T54" fmla="*/ 87 w 94"/>
              <a:gd name="T55" fmla="*/ 83 h 92"/>
              <a:gd name="T56" fmla="*/ 66 w 94"/>
              <a:gd name="T57" fmla="*/ 80 h 92"/>
              <a:gd name="T58" fmla="*/ 67 w 94"/>
              <a:gd name="T59" fmla="*/ 69 h 92"/>
              <a:gd name="T60" fmla="*/ 68 w 94"/>
              <a:gd name="T61" fmla="*/ 61 h 92"/>
              <a:gd name="T62" fmla="*/ 57 w 94"/>
              <a:gd name="T63" fmla="*/ 64 h 92"/>
              <a:gd name="T64" fmla="*/ 61 w 94"/>
              <a:gd name="T65" fmla="*/ 68 h 92"/>
              <a:gd name="T66" fmla="*/ 63 w 94"/>
              <a:gd name="T67" fmla="*/ 63 h 92"/>
              <a:gd name="T68" fmla="*/ 62 w 94"/>
              <a:gd name="T69" fmla="*/ 69 h 92"/>
              <a:gd name="T70" fmla="*/ 54 w 94"/>
              <a:gd name="T71" fmla="*/ 83 h 92"/>
              <a:gd name="T72" fmla="*/ 81 w 94"/>
              <a:gd name="T73" fmla="*/ 80 h 92"/>
              <a:gd name="T74" fmla="*/ 79 w 94"/>
              <a:gd name="T75" fmla="*/ 76 h 92"/>
              <a:gd name="T76" fmla="*/ 75 w 94"/>
              <a:gd name="T77" fmla="*/ 60 h 92"/>
              <a:gd name="T78" fmla="*/ 66 w 94"/>
              <a:gd name="T79" fmla="*/ 80 h 92"/>
              <a:gd name="T80" fmla="*/ 73 w 94"/>
              <a:gd name="T81" fmla="*/ 83 h 92"/>
              <a:gd name="T82" fmla="*/ 78 w 94"/>
              <a:gd name="T83" fmla="*/ 80 h 92"/>
              <a:gd name="T84" fmla="*/ 74 w 94"/>
              <a:gd name="T85" fmla="*/ 76 h 92"/>
              <a:gd name="T86" fmla="*/ 72 w 94"/>
              <a:gd name="T87" fmla="*/ 7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 h="92">
                <a:moveTo>
                  <a:pt x="58" y="55"/>
                </a:moveTo>
                <a:cubicBezTo>
                  <a:pt x="90" y="55"/>
                  <a:pt x="90" y="55"/>
                  <a:pt x="90" y="55"/>
                </a:cubicBezTo>
                <a:cubicBezTo>
                  <a:pt x="92" y="55"/>
                  <a:pt x="94" y="56"/>
                  <a:pt x="93" y="59"/>
                </a:cubicBezTo>
                <a:cubicBezTo>
                  <a:pt x="90" y="85"/>
                  <a:pt x="90" y="85"/>
                  <a:pt x="90" y="85"/>
                </a:cubicBezTo>
                <a:cubicBezTo>
                  <a:pt x="89" y="87"/>
                  <a:pt x="87" y="89"/>
                  <a:pt x="85" y="89"/>
                </a:cubicBezTo>
                <a:cubicBezTo>
                  <a:pt x="53" y="89"/>
                  <a:pt x="53" y="89"/>
                  <a:pt x="53" y="89"/>
                </a:cubicBezTo>
                <a:cubicBezTo>
                  <a:pt x="51" y="89"/>
                  <a:pt x="49" y="87"/>
                  <a:pt x="50" y="85"/>
                </a:cubicBezTo>
                <a:cubicBezTo>
                  <a:pt x="54" y="59"/>
                  <a:pt x="54" y="59"/>
                  <a:pt x="54" y="59"/>
                </a:cubicBezTo>
                <a:cubicBezTo>
                  <a:pt x="54" y="56"/>
                  <a:pt x="56" y="55"/>
                  <a:pt x="58" y="55"/>
                </a:cubicBezTo>
                <a:close/>
                <a:moveTo>
                  <a:pt x="46" y="0"/>
                </a:moveTo>
                <a:cubicBezTo>
                  <a:pt x="34" y="0"/>
                  <a:pt x="22" y="5"/>
                  <a:pt x="14" y="13"/>
                </a:cubicBezTo>
                <a:cubicBezTo>
                  <a:pt x="6" y="22"/>
                  <a:pt x="0" y="33"/>
                  <a:pt x="0" y="46"/>
                </a:cubicBezTo>
                <a:cubicBezTo>
                  <a:pt x="0" y="58"/>
                  <a:pt x="6" y="70"/>
                  <a:pt x="14" y="78"/>
                </a:cubicBezTo>
                <a:cubicBezTo>
                  <a:pt x="22" y="86"/>
                  <a:pt x="34" y="92"/>
                  <a:pt x="46" y="92"/>
                </a:cubicBezTo>
                <a:cubicBezTo>
                  <a:pt x="47" y="92"/>
                  <a:pt x="47" y="92"/>
                  <a:pt x="48" y="91"/>
                </a:cubicBezTo>
                <a:cubicBezTo>
                  <a:pt x="46" y="90"/>
                  <a:pt x="45" y="87"/>
                  <a:pt x="45" y="84"/>
                </a:cubicBezTo>
                <a:cubicBezTo>
                  <a:pt x="46" y="82"/>
                  <a:pt x="46" y="82"/>
                  <a:pt x="46" y="82"/>
                </a:cubicBezTo>
                <a:cubicBezTo>
                  <a:pt x="36" y="82"/>
                  <a:pt x="27" y="78"/>
                  <a:pt x="20" y="72"/>
                </a:cubicBezTo>
                <a:cubicBezTo>
                  <a:pt x="14" y="65"/>
                  <a:pt x="10" y="56"/>
                  <a:pt x="10" y="46"/>
                </a:cubicBezTo>
                <a:cubicBezTo>
                  <a:pt x="10" y="36"/>
                  <a:pt x="14" y="26"/>
                  <a:pt x="20" y="20"/>
                </a:cubicBezTo>
                <a:cubicBezTo>
                  <a:pt x="27" y="13"/>
                  <a:pt x="36" y="9"/>
                  <a:pt x="46" y="9"/>
                </a:cubicBezTo>
                <a:cubicBezTo>
                  <a:pt x="56" y="9"/>
                  <a:pt x="66" y="13"/>
                  <a:pt x="72" y="20"/>
                </a:cubicBezTo>
                <a:cubicBezTo>
                  <a:pt x="79" y="26"/>
                  <a:pt x="83" y="36"/>
                  <a:pt x="83" y="46"/>
                </a:cubicBezTo>
                <a:cubicBezTo>
                  <a:pt x="83" y="47"/>
                  <a:pt x="83" y="49"/>
                  <a:pt x="83" y="50"/>
                </a:cubicBezTo>
                <a:cubicBezTo>
                  <a:pt x="90" y="50"/>
                  <a:pt x="90" y="50"/>
                  <a:pt x="90" y="50"/>
                </a:cubicBezTo>
                <a:cubicBezTo>
                  <a:pt x="91" y="50"/>
                  <a:pt x="91" y="50"/>
                  <a:pt x="92" y="50"/>
                </a:cubicBezTo>
                <a:cubicBezTo>
                  <a:pt x="92" y="49"/>
                  <a:pt x="92" y="47"/>
                  <a:pt x="92" y="46"/>
                </a:cubicBezTo>
                <a:cubicBezTo>
                  <a:pt x="92" y="33"/>
                  <a:pt x="87" y="22"/>
                  <a:pt x="79" y="13"/>
                </a:cubicBezTo>
                <a:cubicBezTo>
                  <a:pt x="70" y="5"/>
                  <a:pt x="59" y="0"/>
                  <a:pt x="46" y="0"/>
                </a:cubicBezTo>
                <a:close/>
                <a:moveTo>
                  <a:pt x="47" y="41"/>
                </a:moveTo>
                <a:cubicBezTo>
                  <a:pt x="46" y="41"/>
                  <a:pt x="45" y="41"/>
                  <a:pt x="45" y="41"/>
                </a:cubicBezTo>
                <a:cubicBezTo>
                  <a:pt x="41" y="34"/>
                  <a:pt x="36" y="26"/>
                  <a:pt x="31" y="19"/>
                </a:cubicBezTo>
                <a:cubicBezTo>
                  <a:pt x="30" y="20"/>
                  <a:pt x="29" y="21"/>
                  <a:pt x="27" y="21"/>
                </a:cubicBezTo>
                <a:cubicBezTo>
                  <a:pt x="31" y="30"/>
                  <a:pt x="36" y="37"/>
                  <a:pt x="41" y="44"/>
                </a:cubicBezTo>
                <a:cubicBezTo>
                  <a:pt x="40" y="45"/>
                  <a:pt x="40" y="47"/>
                  <a:pt x="40" y="48"/>
                </a:cubicBezTo>
                <a:cubicBezTo>
                  <a:pt x="40" y="52"/>
                  <a:pt x="43" y="55"/>
                  <a:pt x="47" y="55"/>
                </a:cubicBezTo>
                <a:cubicBezTo>
                  <a:pt x="51" y="55"/>
                  <a:pt x="54" y="52"/>
                  <a:pt x="54" y="48"/>
                </a:cubicBezTo>
                <a:cubicBezTo>
                  <a:pt x="54" y="48"/>
                  <a:pt x="54" y="47"/>
                  <a:pt x="54" y="47"/>
                </a:cubicBezTo>
                <a:cubicBezTo>
                  <a:pt x="58" y="43"/>
                  <a:pt x="62" y="39"/>
                  <a:pt x="65" y="33"/>
                </a:cubicBezTo>
                <a:cubicBezTo>
                  <a:pt x="64" y="32"/>
                  <a:pt x="63" y="31"/>
                  <a:pt x="62" y="30"/>
                </a:cubicBezTo>
                <a:cubicBezTo>
                  <a:pt x="57" y="34"/>
                  <a:pt x="53" y="38"/>
                  <a:pt x="50" y="42"/>
                </a:cubicBezTo>
                <a:cubicBezTo>
                  <a:pt x="49" y="41"/>
                  <a:pt x="48" y="41"/>
                  <a:pt x="47" y="41"/>
                </a:cubicBezTo>
                <a:close/>
                <a:moveTo>
                  <a:pt x="87" y="83"/>
                </a:moveTo>
                <a:cubicBezTo>
                  <a:pt x="88" y="75"/>
                  <a:pt x="88" y="75"/>
                  <a:pt x="88" y="75"/>
                </a:cubicBezTo>
                <a:cubicBezTo>
                  <a:pt x="88" y="75"/>
                  <a:pt x="88" y="74"/>
                  <a:pt x="88" y="74"/>
                </a:cubicBezTo>
                <a:cubicBezTo>
                  <a:pt x="87" y="74"/>
                  <a:pt x="87" y="74"/>
                  <a:pt x="87" y="74"/>
                </a:cubicBezTo>
                <a:cubicBezTo>
                  <a:pt x="86" y="74"/>
                  <a:pt x="85" y="74"/>
                  <a:pt x="85" y="74"/>
                </a:cubicBezTo>
                <a:cubicBezTo>
                  <a:pt x="86" y="71"/>
                  <a:pt x="86" y="71"/>
                  <a:pt x="86" y="71"/>
                </a:cubicBezTo>
                <a:cubicBezTo>
                  <a:pt x="83" y="71"/>
                  <a:pt x="83" y="71"/>
                  <a:pt x="83" y="71"/>
                </a:cubicBezTo>
                <a:cubicBezTo>
                  <a:pt x="81" y="83"/>
                  <a:pt x="81" y="83"/>
                  <a:pt x="81" y="83"/>
                </a:cubicBezTo>
                <a:cubicBezTo>
                  <a:pt x="83" y="83"/>
                  <a:pt x="83" y="83"/>
                  <a:pt x="83" y="83"/>
                </a:cubicBezTo>
                <a:cubicBezTo>
                  <a:pt x="85" y="76"/>
                  <a:pt x="85" y="76"/>
                  <a:pt x="85" y="76"/>
                </a:cubicBezTo>
                <a:cubicBezTo>
                  <a:pt x="85" y="75"/>
                  <a:pt x="85" y="75"/>
                  <a:pt x="85" y="75"/>
                </a:cubicBezTo>
                <a:cubicBezTo>
                  <a:pt x="86" y="75"/>
                  <a:pt x="86" y="75"/>
                  <a:pt x="86" y="76"/>
                </a:cubicBezTo>
                <a:cubicBezTo>
                  <a:pt x="84" y="83"/>
                  <a:pt x="84" y="83"/>
                  <a:pt x="84" y="83"/>
                </a:cubicBezTo>
                <a:cubicBezTo>
                  <a:pt x="87" y="83"/>
                  <a:pt x="87" y="83"/>
                  <a:pt x="87" y="83"/>
                </a:cubicBezTo>
                <a:close/>
                <a:moveTo>
                  <a:pt x="65" y="83"/>
                </a:moveTo>
                <a:cubicBezTo>
                  <a:pt x="66" y="80"/>
                  <a:pt x="66" y="80"/>
                  <a:pt x="66" y="80"/>
                </a:cubicBezTo>
                <a:cubicBezTo>
                  <a:pt x="60" y="80"/>
                  <a:pt x="60" y="80"/>
                  <a:pt x="60" y="80"/>
                </a:cubicBezTo>
                <a:cubicBezTo>
                  <a:pt x="67" y="69"/>
                  <a:pt x="67" y="69"/>
                  <a:pt x="67" y="69"/>
                </a:cubicBezTo>
                <a:cubicBezTo>
                  <a:pt x="68" y="68"/>
                  <a:pt x="68" y="67"/>
                  <a:pt x="68" y="66"/>
                </a:cubicBezTo>
                <a:cubicBezTo>
                  <a:pt x="69" y="64"/>
                  <a:pt x="69" y="62"/>
                  <a:pt x="68" y="61"/>
                </a:cubicBezTo>
                <a:cubicBezTo>
                  <a:pt x="67" y="60"/>
                  <a:pt x="66" y="59"/>
                  <a:pt x="64" y="59"/>
                </a:cubicBezTo>
                <a:cubicBezTo>
                  <a:pt x="60" y="59"/>
                  <a:pt x="58" y="61"/>
                  <a:pt x="57" y="64"/>
                </a:cubicBezTo>
                <a:cubicBezTo>
                  <a:pt x="56" y="68"/>
                  <a:pt x="56" y="68"/>
                  <a:pt x="56" y="68"/>
                </a:cubicBezTo>
                <a:cubicBezTo>
                  <a:pt x="61" y="68"/>
                  <a:pt x="61" y="68"/>
                  <a:pt x="61" y="68"/>
                </a:cubicBezTo>
                <a:cubicBezTo>
                  <a:pt x="62" y="64"/>
                  <a:pt x="62" y="64"/>
                  <a:pt x="62" y="64"/>
                </a:cubicBezTo>
                <a:cubicBezTo>
                  <a:pt x="62" y="63"/>
                  <a:pt x="62" y="63"/>
                  <a:pt x="63" y="63"/>
                </a:cubicBezTo>
                <a:cubicBezTo>
                  <a:pt x="64" y="63"/>
                  <a:pt x="64" y="64"/>
                  <a:pt x="64" y="65"/>
                </a:cubicBezTo>
                <a:cubicBezTo>
                  <a:pt x="63" y="67"/>
                  <a:pt x="63" y="68"/>
                  <a:pt x="62" y="69"/>
                </a:cubicBezTo>
                <a:cubicBezTo>
                  <a:pt x="54" y="80"/>
                  <a:pt x="54" y="80"/>
                  <a:pt x="54" y="80"/>
                </a:cubicBezTo>
                <a:cubicBezTo>
                  <a:pt x="54" y="83"/>
                  <a:pt x="54" y="83"/>
                  <a:pt x="54" y="83"/>
                </a:cubicBezTo>
                <a:cubicBezTo>
                  <a:pt x="65" y="83"/>
                  <a:pt x="65" y="83"/>
                  <a:pt x="65" y="83"/>
                </a:cubicBezTo>
                <a:close/>
                <a:moveTo>
                  <a:pt x="81" y="80"/>
                </a:moveTo>
                <a:cubicBezTo>
                  <a:pt x="81" y="76"/>
                  <a:pt x="81" y="76"/>
                  <a:pt x="81" y="76"/>
                </a:cubicBezTo>
                <a:cubicBezTo>
                  <a:pt x="79" y="76"/>
                  <a:pt x="79" y="76"/>
                  <a:pt x="79" y="76"/>
                </a:cubicBezTo>
                <a:cubicBezTo>
                  <a:pt x="82" y="60"/>
                  <a:pt x="82" y="60"/>
                  <a:pt x="82" y="60"/>
                </a:cubicBezTo>
                <a:cubicBezTo>
                  <a:pt x="75" y="60"/>
                  <a:pt x="75" y="60"/>
                  <a:pt x="75" y="60"/>
                </a:cubicBezTo>
                <a:cubicBezTo>
                  <a:pt x="67" y="76"/>
                  <a:pt x="67" y="76"/>
                  <a:pt x="67" y="76"/>
                </a:cubicBezTo>
                <a:cubicBezTo>
                  <a:pt x="66" y="80"/>
                  <a:pt x="66" y="80"/>
                  <a:pt x="66" y="80"/>
                </a:cubicBezTo>
                <a:cubicBezTo>
                  <a:pt x="73" y="80"/>
                  <a:pt x="73" y="80"/>
                  <a:pt x="73" y="80"/>
                </a:cubicBezTo>
                <a:cubicBezTo>
                  <a:pt x="73" y="83"/>
                  <a:pt x="73" y="83"/>
                  <a:pt x="73" y="83"/>
                </a:cubicBezTo>
                <a:cubicBezTo>
                  <a:pt x="78" y="83"/>
                  <a:pt x="78" y="83"/>
                  <a:pt x="78" y="83"/>
                </a:cubicBezTo>
                <a:cubicBezTo>
                  <a:pt x="78" y="80"/>
                  <a:pt x="78" y="80"/>
                  <a:pt x="78" y="80"/>
                </a:cubicBezTo>
                <a:cubicBezTo>
                  <a:pt x="81" y="80"/>
                  <a:pt x="81" y="80"/>
                  <a:pt x="81" y="80"/>
                </a:cubicBezTo>
                <a:close/>
                <a:moveTo>
                  <a:pt x="74" y="76"/>
                </a:moveTo>
                <a:cubicBezTo>
                  <a:pt x="75" y="67"/>
                  <a:pt x="75" y="67"/>
                  <a:pt x="75" y="67"/>
                </a:cubicBezTo>
                <a:cubicBezTo>
                  <a:pt x="72" y="76"/>
                  <a:pt x="72" y="76"/>
                  <a:pt x="72" y="76"/>
                </a:cubicBezTo>
                <a:lnTo>
                  <a:pt x="74" y="76"/>
                </a:lnTo>
                <a:close/>
              </a:path>
            </a:pathLst>
          </a:custGeom>
          <a:solidFill>
            <a:schemeClr val="accent2"/>
          </a:solidFill>
          <a:ln>
            <a:noFill/>
          </a:ln>
          <a:effectLst/>
          <a:extLst/>
        </p:spPr>
        <p:txBody>
          <a:bodyPr vert="horz" wrap="square" lIns="90931" tIns="45461" rIns="90931" bIns="45461" numCol="1" anchor="t" anchorCtr="0" compatLnSpc="1">
            <a:prstTxWarp prst="textNoShape">
              <a:avLst/>
            </a:prstTxWarp>
          </a:bodyPr>
          <a:lstStyle/>
          <a:p>
            <a:endParaRPr lang="zh-CN" altLang="en-US"/>
          </a:p>
        </p:txBody>
      </p:sp>
      <p:sp>
        <p:nvSpPr>
          <p:cNvPr id="29" name="Freeform 170"/>
          <p:cNvSpPr>
            <a:spLocks noEditPoints="1"/>
          </p:cNvSpPr>
          <p:nvPr/>
        </p:nvSpPr>
        <p:spPr bwMode="auto">
          <a:xfrm>
            <a:off x="5458723" y="3030306"/>
            <a:ext cx="350281" cy="369262"/>
          </a:xfrm>
          <a:custGeom>
            <a:avLst/>
            <a:gdLst>
              <a:gd name="T0" fmla="*/ 156 w 203"/>
              <a:gd name="T1" fmla="*/ 26 h 214"/>
              <a:gd name="T2" fmla="*/ 166 w 203"/>
              <a:gd name="T3" fmla="*/ 7 h 214"/>
              <a:gd name="T4" fmla="*/ 138 w 203"/>
              <a:gd name="T5" fmla="*/ 18 h 214"/>
              <a:gd name="T6" fmla="*/ 7 w 203"/>
              <a:gd name="T7" fmla="*/ 145 h 214"/>
              <a:gd name="T8" fmla="*/ 28 w 203"/>
              <a:gd name="T9" fmla="*/ 203 h 214"/>
              <a:gd name="T10" fmla="*/ 28 w 203"/>
              <a:gd name="T11" fmla="*/ 156 h 214"/>
              <a:gd name="T12" fmla="*/ 100 w 203"/>
              <a:gd name="T13" fmla="*/ 104 h 214"/>
              <a:gd name="T14" fmla="*/ 106 w 203"/>
              <a:gd name="T15" fmla="*/ 84 h 214"/>
              <a:gd name="T16" fmla="*/ 80 w 203"/>
              <a:gd name="T17" fmla="*/ 95 h 214"/>
              <a:gd name="T18" fmla="*/ 69 w 203"/>
              <a:gd name="T19" fmla="*/ 91 h 214"/>
              <a:gd name="T20" fmla="*/ 106 w 203"/>
              <a:gd name="T21" fmla="*/ 76 h 214"/>
              <a:gd name="T22" fmla="*/ 121 w 203"/>
              <a:gd name="T23" fmla="*/ 82 h 214"/>
              <a:gd name="T24" fmla="*/ 121 w 203"/>
              <a:gd name="T25" fmla="*/ 18 h 214"/>
              <a:gd name="T26" fmla="*/ 164 w 203"/>
              <a:gd name="T27" fmla="*/ 0 h 214"/>
              <a:gd name="T28" fmla="*/ 166 w 203"/>
              <a:gd name="T29" fmla="*/ 0 h 214"/>
              <a:gd name="T30" fmla="*/ 203 w 203"/>
              <a:gd name="T31" fmla="*/ 18 h 214"/>
              <a:gd name="T32" fmla="*/ 158 w 203"/>
              <a:gd name="T33" fmla="*/ 171 h 214"/>
              <a:gd name="T34" fmla="*/ 145 w 203"/>
              <a:gd name="T35" fmla="*/ 164 h 214"/>
              <a:gd name="T36" fmla="*/ 97 w 203"/>
              <a:gd name="T37" fmla="*/ 192 h 214"/>
              <a:gd name="T38" fmla="*/ 82 w 203"/>
              <a:gd name="T39" fmla="*/ 184 h 214"/>
              <a:gd name="T40" fmla="*/ 35 w 203"/>
              <a:gd name="T41" fmla="*/ 214 h 214"/>
              <a:gd name="T42" fmla="*/ 3 w 203"/>
              <a:gd name="T43" fmla="*/ 199 h 214"/>
              <a:gd name="T44" fmla="*/ 0 w 203"/>
              <a:gd name="T45" fmla="*/ 194 h 214"/>
              <a:gd name="T46" fmla="*/ 0 w 203"/>
              <a:gd name="T47" fmla="*/ 134 h 214"/>
              <a:gd name="T48" fmla="*/ 44 w 203"/>
              <a:gd name="T49" fmla="*/ 117 h 214"/>
              <a:gd name="T50" fmla="*/ 46 w 203"/>
              <a:gd name="T51" fmla="*/ 117 h 214"/>
              <a:gd name="T52" fmla="*/ 82 w 203"/>
              <a:gd name="T53" fmla="*/ 134 h 214"/>
              <a:gd name="T54" fmla="*/ 91 w 203"/>
              <a:gd name="T55" fmla="*/ 181 h 214"/>
              <a:gd name="T56" fmla="*/ 69 w 203"/>
              <a:gd name="T57" fmla="*/ 104 h 214"/>
              <a:gd name="T58" fmla="*/ 63 w 203"/>
              <a:gd name="T59" fmla="*/ 125 h 214"/>
              <a:gd name="T60" fmla="*/ 63 w 203"/>
              <a:gd name="T61" fmla="*/ 93 h 214"/>
              <a:gd name="T62" fmla="*/ 128 w 203"/>
              <a:gd name="T63" fmla="*/ 87 h 214"/>
              <a:gd name="T64" fmla="*/ 145 w 203"/>
              <a:gd name="T65" fmla="*/ 93 h 214"/>
              <a:gd name="T66" fmla="*/ 151 w 203"/>
              <a:gd name="T67" fmla="*/ 160 h 214"/>
              <a:gd name="T68" fmla="*/ 128 w 203"/>
              <a:gd name="T69" fmla="*/ 28 h 214"/>
              <a:gd name="T70" fmla="*/ 128 w 203"/>
              <a:gd name="T71" fmla="*/ 87 h 214"/>
              <a:gd name="T72" fmla="*/ 35 w 203"/>
              <a:gd name="T73" fmla="*/ 145 h 214"/>
              <a:gd name="T74" fmla="*/ 44 w 203"/>
              <a:gd name="T75" fmla="*/ 125 h 214"/>
              <a:gd name="T76" fmla="*/ 18 w 203"/>
              <a:gd name="T77" fmla="*/ 136 h 214"/>
              <a:gd name="T78" fmla="*/ 158 w 203"/>
              <a:gd name="T79" fmla="*/ 33 h 214"/>
              <a:gd name="T80" fmla="*/ 158 w 203"/>
              <a:gd name="T81" fmla="*/ 35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3" h="214">
                <a:moveTo>
                  <a:pt x="138" y="18"/>
                </a:moveTo>
                <a:lnTo>
                  <a:pt x="156" y="26"/>
                </a:lnTo>
                <a:lnTo>
                  <a:pt x="186" y="18"/>
                </a:lnTo>
                <a:lnTo>
                  <a:pt x="166" y="7"/>
                </a:lnTo>
                <a:lnTo>
                  <a:pt x="138" y="18"/>
                </a:lnTo>
                <a:lnTo>
                  <a:pt x="138" y="18"/>
                </a:lnTo>
                <a:close/>
                <a:moveTo>
                  <a:pt x="28" y="156"/>
                </a:moveTo>
                <a:lnTo>
                  <a:pt x="7" y="145"/>
                </a:lnTo>
                <a:lnTo>
                  <a:pt x="7" y="192"/>
                </a:lnTo>
                <a:lnTo>
                  <a:pt x="28" y="203"/>
                </a:lnTo>
                <a:lnTo>
                  <a:pt x="28" y="156"/>
                </a:lnTo>
                <a:lnTo>
                  <a:pt x="28" y="156"/>
                </a:lnTo>
                <a:close/>
                <a:moveTo>
                  <a:pt x="80" y="95"/>
                </a:moveTo>
                <a:lnTo>
                  <a:pt x="100" y="104"/>
                </a:lnTo>
                <a:lnTo>
                  <a:pt x="126" y="93"/>
                </a:lnTo>
                <a:lnTo>
                  <a:pt x="106" y="84"/>
                </a:lnTo>
                <a:lnTo>
                  <a:pt x="80" y="95"/>
                </a:lnTo>
                <a:lnTo>
                  <a:pt x="80" y="95"/>
                </a:lnTo>
                <a:close/>
                <a:moveTo>
                  <a:pt x="63" y="93"/>
                </a:moveTo>
                <a:lnTo>
                  <a:pt x="69" y="91"/>
                </a:lnTo>
                <a:lnTo>
                  <a:pt x="106" y="76"/>
                </a:lnTo>
                <a:lnTo>
                  <a:pt x="106" y="76"/>
                </a:lnTo>
                <a:lnTo>
                  <a:pt x="108" y="76"/>
                </a:lnTo>
                <a:lnTo>
                  <a:pt x="121" y="82"/>
                </a:lnTo>
                <a:lnTo>
                  <a:pt x="121" y="22"/>
                </a:lnTo>
                <a:lnTo>
                  <a:pt x="121" y="18"/>
                </a:lnTo>
                <a:lnTo>
                  <a:pt x="128" y="13"/>
                </a:lnTo>
                <a:lnTo>
                  <a:pt x="164" y="0"/>
                </a:lnTo>
                <a:lnTo>
                  <a:pt x="166" y="0"/>
                </a:lnTo>
                <a:lnTo>
                  <a:pt x="166" y="0"/>
                </a:lnTo>
                <a:lnTo>
                  <a:pt x="197" y="13"/>
                </a:lnTo>
                <a:lnTo>
                  <a:pt x="203" y="18"/>
                </a:lnTo>
                <a:lnTo>
                  <a:pt x="203" y="153"/>
                </a:lnTo>
                <a:lnTo>
                  <a:pt x="158" y="171"/>
                </a:lnTo>
                <a:lnTo>
                  <a:pt x="154" y="169"/>
                </a:lnTo>
                <a:lnTo>
                  <a:pt x="145" y="164"/>
                </a:lnTo>
                <a:lnTo>
                  <a:pt x="145" y="175"/>
                </a:lnTo>
                <a:lnTo>
                  <a:pt x="97" y="192"/>
                </a:lnTo>
                <a:lnTo>
                  <a:pt x="93" y="190"/>
                </a:lnTo>
                <a:lnTo>
                  <a:pt x="82" y="184"/>
                </a:lnTo>
                <a:lnTo>
                  <a:pt x="82" y="197"/>
                </a:lnTo>
                <a:lnTo>
                  <a:pt x="35" y="214"/>
                </a:lnTo>
                <a:lnTo>
                  <a:pt x="31" y="212"/>
                </a:lnTo>
                <a:lnTo>
                  <a:pt x="3" y="199"/>
                </a:lnTo>
                <a:lnTo>
                  <a:pt x="0" y="197"/>
                </a:lnTo>
                <a:lnTo>
                  <a:pt x="0" y="194"/>
                </a:lnTo>
                <a:lnTo>
                  <a:pt x="0" y="141"/>
                </a:lnTo>
                <a:lnTo>
                  <a:pt x="0" y="134"/>
                </a:lnTo>
                <a:lnTo>
                  <a:pt x="7" y="132"/>
                </a:lnTo>
                <a:lnTo>
                  <a:pt x="44" y="117"/>
                </a:lnTo>
                <a:lnTo>
                  <a:pt x="44" y="117"/>
                </a:lnTo>
                <a:lnTo>
                  <a:pt x="46" y="117"/>
                </a:lnTo>
                <a:lnTo>
                  <a:pt x="74" y="132"/>
                </a:lnTo>
                <a:lnTo>
                  <a:pt x="82" y="134"/>
                </a:lnTo>
                <a:lnTo>
                  <a:pt x="82" y="177"/>
                </a:lnTo>
                <a:lnTo>
                  <a:pt x="91" y="181"/>
                </a:lnTo>
                <a:lnTo>
                  <a:pt x="91" y="115"/>
                </a:lnTo>
                <a:lnTo>
                  <a:pt x="69" y="104"/>
                </a:lnTo>
                <a:lnTo>
                  <a:pt x="69" y="130"/>
                </a:lnTo>
                <a:lnTo>
                  <a:pt x="63" y="125"/>
                </a:lnTo>
                <a:lnTo>
                  <a:pt x="63" y="100"/>
                </a:lnTo>
                <a:lnTo>
                  <a:pt x="63" y="93"/>
                </a:lnTo>
                <a:lnTo>
                  <a:pt x="63" y="93"/>
                </a:lnTo>
                <a:close/>
                <a:moveTo>
                  <a:pt x="128" y="87"/>
                </a:moveTo>
                <a:lnTo>
                  <a:pt x="136" y="91"/>
                </a:lnTo>
                <a:lnTo>
                  <a:pt x="145" y="93"/>
                </a:lnTo>
                <a:lnTo>
                  <a:pt x="145" y="156"/>
                </a:lnTo>
                <a:lnTo>
                  <a:pt x="151" y="160"/>
                </a:lnTo>
                <a:lnTo>
                  <a:pt x="151" y="39"/>
                </a:lnTo>
                <a:lnTo>
                  <a:pt x="128" y="28"/>
                </a:lnTo>
                <a:lnTo>
                  <a:pt x="128" y="87"/>
                </a:lnTo>
                <a:lnTo>
                  <a:pt x="128" y="87"/>
                </a:lnTo>
                <a:close/>
                <a:moveTo>
                  <a:pt x="18" y="136"/>
                </a:moveTo>
                <a:lnTo>
                  <a:pt x="35" y="145"/>
                </a:lnTo>
                <a:lnTo>
                  <a:pt x="65" y="134"/>
                </a:lnTo>
                <a:lnTo>
                  <a:pt x="44" y="125"/>
                </a:lnTo>
                <a:lnTo>
                  <a:pt x="18" y="136"/>
                </a:lnTo>
                <a:lnTo>
                  <a:pt x="18" y="136"/>
                </a:lnTo>
                <a:close/>
                <a:moveTo>
                  <a:pt x="158" y="35"/>
                </a:moveTo>
                <a:lnTo>
                  <a:pt x="158" y="33"/>
                </a:lnTo>
                <a:lnTo>
                  <a:pt x="158" y="35"/>
                </a:lnTo>
                <a:lnTo>
                  <a:pt x="158" y="35"/>
                </a:lnTo>
                <a:lnTo>
                  <a:pt x="158" y="35"/>
                </a:lnTo>
                <a:close/>
              </a:path>
            </a:pathLst>
          </a:custGeom>
          <a:solidFill>
            <a:schemeClr val="accent2"/>
          </a:solidFill>
          <a:ln>
            <a:noFill/>
          </a:ln>
          <a:effectLst/>
          <a:extLst/>
        </p:spPr>
        <p:txBody>
          <a:bodyPr vert="horz" wrap="square" lIns="90931" tIns="45461" rIns="90931" bIns="45461" numCol="1" anchor="t" anchorCtr="0" compatLnSpc="1">
            <a:prstTxWarp prst="textNoShape">
              <a:avLst/>
            </a:prstTxWarp>
          </a:bodyPr>
          <a:lstStyle/>
          <a:p>
            <a:endParaRPr lang="zh-CN" altLang="en-US"/>
          </a:p>
        </p:txBody>
      </p:sp>
      <p:sp>
        <p:nvSpPr>
          <p:cNvPr id="30" name="Freeform 172"/>
          <p:cNvSpPr>
            <a:spLocks noEditPoints="1"/>
          </p:cNvSpPr>
          <p:nvPr/>
        </p:nvSpPr>
        <p:spPr bwMode="auto">
          <a:xfrm>
            <a:off x="3286547" y="3014402"/>
            <a:ext cx="331301" cy="352007"/>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rgbClr val="C00000"/>
          </a:solidFill>
          <a:ln>
            <a:noFill/>
          </a:ln>
          <a:effectLst/>
          <a:extLst/>
        </p:spPr>
        <p:txBody>
          <a:bodyPr vert="horz" wrap="square" lIns="90931" tIns="45461" rIns="90931" bIns="45461" numCol="1" anchor="t" anchorCtr="0" compatLnSpc="1">
            <a:prstTxWarp prst="textNoShape">
              <a:avLst/>
            </a:prstTxWarp>
          </a:bodyPr>
          <a:lstStyle/>
          <a:p>
            <a:endParaRPr lang="zh-CN" altLang="en-US"/>
          </a:p>
        </p:txBody>
      </p:sp>
      <p:sp>
        <p:nvSpPr>
          <p:cNvPr id="44" name="文本框 146"/>
          <p:cNvSpPr txBox="1"/>
          <p:nvPr/>
        </p:nvSpPr>
        <p:spPr>
          <a:xfrm>
            <a:off x="580882" y="3941639"/>
            <a:ext cx="1620000" cy="84288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101839" tIns="50918" rIns="101839" bIns="50918">
            <a:noAutofit/>
          </a:bodyPr>
          <a:lstStyle>
            <a:defPPr>
              <a:defRPr lang="zh-CN"/>
            </a:defPPr>
            <a:lvl1pPr fontAlgn="base">
              <a:lnSpc>
                <a:spcPct val="110000"/>
              </a:lnSpc>
              <a:spcBef>
                <a:spcPct val="0"/>
              </a:spcBef>
              <a:spcAft>
                <a:spcPct val="0"/>
              </a:spcAft>
              <a:defRPr sz="1400">
                <a:solidFill>
                  <a:prstClr val="black">
                    <a:lumMod val="50000"/>
                    <a:lumOff val="50000"/>
                  </a:prstClr>
                </a:solidFill>
                <a:latin typeface="Arial"/>
                <a:cs typeface="+mn-ea"/>
              </a:defRPr>
            </a:lvl1pPr>
            <a:lvl2pPr marL="457200" fontAlgn="base">
              <a:spcBef>
                <a:spcPct val="0"/>
              </a:spcBef>
              <a:spcAft>
                <a:spcPct val="0"/>
              </a:spcAft>
              <a:defRPr>
                <a:latin typeface="Calibri" panose="020F0502020204030204" pitchFamily="34" charset="0"/>
                <a:cs typeface="Arial" panose="020B0604020202020204" pitchFamily="34" charset="0"/>
              </a:defRPr>
            </a:lvl2pPr>
            <a:lvl3pPr marL="914400" fontAlgn="base">
              <a:spcBef>
                <a:spcPct val="0"/>
              </a:spcBef>
              <a:spcAft>
                <a:spcPct val="0"/>
              </a:spcAft>
              <a:defRPr>
                <a:latin typeface="Calibri" panose="020F0502020204030204" pitchFamily="34" charset="0"/>
                <a:cs typeface="Arial" panose="020B0604020202020204" pitchFamily="34" charset="0"/>
              </a:defRPr>
            </a:lvl3pPr>
            <a:lvl4pPr marL="1371600" fontAlgn="base">
              <a:spcBef>
                <a:spcPct val="0"/>
              </a:spcBef>
              <a:spcAft>
                <a:spcPct val="0"/>
              </a:spcAft>
              <a:defRPr>
                <a:latin typeface="Calibri" panose="020F0502020204030204" pitchFamily="34" charset="0"/>
                <a:cs typeface="Arial" panose="020B0604020202020204" pitchFamily="34" charset="0"/>
              </a:defRPr>
            </a:lvl4pPr>
            <a:lvl5pPr marL="1828800" fontAlgn="base">
              <a:spcBef>
                <a:spcPct val="0"/>
              </a:spcBef>
              <a:spcAft>
                <a:spcPct val="0"/>
              </a:spcAft>
              <a:defRPr>
                <a:latin typeface="Calibri" panose="020F0502020204030204" pitchFamily="34" charset="0"/>
                <a:cs typeface="Arial" panose="020B0604020202020204" pitchFamily="34" charset="0"/>
              </a:defRPr>
            </a:lvl5pPr>
            <a:lvl6pPr marL="2286000" defTabSz="914400">
              <a:defRPr>
                <a:latin typeface="Calibri" panose="020F0502020204030204" pitchFamily="34" charset="0"/>
                <a:cs typeface="Arial" panose="020B0604020202020204" pitchFamily="34" charset="0"/>
              </a:defRPr>
            </a:lvl6pPr>
            <a:lvl7pPr marL="2743200" defTabSz="914400">
              <a:defRPr>
                <a:latin typeface="Calibri" panose="020F0502020204030204" pitchFamily="34" charset="0"/>
                <a:cs typeface="Arial" panose="020B0604020202020204" pitchFamily="34" charset="0"/>
              </a:defRPr>
            </a:lvl7pPr>
            <a:lvl8pPr marL="3200400" defTabSz="914400">
              <a:defRPr>
                <a:latin typeface="Calibri" panose="020F0502020204030204" pitchFamily="34" charset="0"/>
                <a:cs typeface="Arial" panose="020B0604020202020204" pitchFamily="34" charset="0"/>
              </a:defRPr>
            </a:lvl8pPr>
            <a:lvl9pPr marL="3657600" defTabSz="914400">
              <a:defRPr>
                <a:latin typeface="Calibri" panose="020F0502020204030204" pitchFamily="34" charset="0"/>
                <a:cs typeface="Arial" panose="020B0604020202020204" pitchFamily="34" charset="0"/>
              </a:defRPr>
            </a:lvl9pPr>
          </a:lstStyle>
          <a:p>
            <a:r>
              <a:rPr lang="zh-CN" altLang="en-US" sz="1100" dirty="0">
                <a:solidFill>
                  <a:schemeClr val="bg1">
                    <a:lumMod val="50000"/>
                  </a:schemeClr>
                </a:solidFill>
              </a:rPr>
              <a:t>您的内容打在这里，或者通过复制您的文本后，在此框中选择粘贴。</a:t>
            </a:r>
            <a:endParaRPr lang="en-US" altLang="zh-CN" sz="1100" dirty="0">
              <a:solidFill>
                <a:schemeClr val="bg1">
                  <a:lumMod val="50000"/>
                </a:schemeClr>
              </a:solidFill>
            </a:endParaRPr>
          </a:p>
        </p:txBody>
      </p:sp>
      <p:sp>
        <p:nvSpPr>
          <p:cNvPr id="45" name="文本框 145"/>
          <p:cNvSpPr txBox="1"/>
          <p:nvPr/>
        </p:nvSpPr>
        <p:spPr>
          <a:xfrm>
            <a:off x="580897" y="3651871"/>
            <a:ext cx="1764000" cy="3101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33629" tIns="0" rIns="133629"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8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buClr>
                <a:srgbClr val="C00000"/>
              </a:buClr>
            </a:pPr>
            <a:r>
              <a:rPr lang="zh-CN" altLang="en-US" sz="1400" dirty="0">
                <a:solidFill>
                  <a:schemeClr val="tx1">
                    <a:lumMod val="65000"/>
                    <a:lumOff val="35000"/>
                  </a:schemeClr>
                </a:solidFill>
              </a:rPr>
              <a:t>点击输入标题</a:t>
            </a:r>
          </a:p>
        </p:txBody>
      </p:sp>
      <p:sp>
        <p:nvSpPr>
          <p:cNvPr id="46" name="文本框 146"/>
          <p:cNvSpPr txBox="1"/>
          <p:nvPr/>
        </p:nvSpPr>
        <p:spPr>
          <a:xfrm>
            <a:off x="2763408" y="3941639"/>
            <a:ext cx="1620000" cy="84288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101839" tIns="50918" rIns="101839" bIns="50918">
            <a:noAutofit/>
          </a:bodyPr>
          <a:lstStyle>
            <a:defPPr>
              <a:defRPr lang="zh-CN"/>
            </a:defPPr>
            <a:lvl1pPr fontAlgn="base">
              <a:lnSpc>
                <a:spcPct val="110000"/>
              </a:lnSpc>
              <a:spcBef>
                <a:spcPct val="0"/>
              </a:spcBef>
              <a:spcAft>
                <a:spcPct val="0"/>
              </a:spcAft>
              <a:defRPr sz="1400">
                <a:solidFill>
                  <a:prstClr val="black">
                    <a:lumMod val="50000"/>
                    <a:lumOff val="50000"/>
                  </a:prstClr>
                </a:solidFill>
                <a:latin typeface="Arial"/>
                <a:cs typeface="+mn-ea"/>
              </a:defRPr>
            </a:lvl1pPr>
            <a:lvl2pPr marL="457200" fontAlgn="base">
              <a:spcBef>
                <a:spcPct val="0"/>
              </a:spcBef>
              <a:spcAft>
                <a:spcPct val="0"/>
              </a:spcAft>
              <a:defRPr>
                <a:latin typeface="Calibri" panose="020F0502020204030204" pitchFamily="34" charset="0"/>
                <a:cs typeface="Arial" panose="020B0604020202020204" pitchFamily="34" charset="0"/>
              </a:defRPr>
            </a:lvl2pPr>
            <a:lvl3pPr marL="914400" fontAlgn="base">
              <a:spcBef>
                <a:spcPct val="0"/>
              </a:spcBef>
              <a:spcAft>
                <a:spcPct val="0"/>
              </a:spcAft>
              <a:defRPr>
                <a:latin typeface="Calibri" panose="020F0502020204030204" pitchFamily="34" charset="0"/>
                <a:cs typeface="Arial" panose="020B0604020202020204" pitchFamily="34" charset="0"/>
              </a:defRPr>
            </a:lvl3pPr>
            <a:lvl4pPr marL="1371600" fontAlgn="base">
              <a:spcBef>
                <a:spcPct val="0"/>
              </a:spcBef>
              <a:spcAft>
                <a:spcPct val="0"/>
              </a:spcAft>
              <a:defRPr>
                <a:latin typeface="Calibri" panose="020F0502020204030204" pitchFamily="34" charset="0"/>
                <a:cs typeface="Arial" panose="020B0604020202020204" pitchFamily="34" charset="0"/>
              </a:defRPr>
            </a:lvl4pPr>
            <a:lvl5pPr marL="1828800" fontAlgn="base">
              <a:spcBef>
                <a:spcPct val="0"/>
              </a:spcBef>
              <a:spcAft>
                <a:spcPct val="0"/>
              </a:spcAft>
              <a:defRPr>
                <a:latin typeface="Calibri" panose="020F0502020204030204" pitchFamily="34" charset="0"/>
                <a:cs typeface="Arial" panose="020B0604020202020204" pitchFamily="34" charset="0"/>
              </a:defRPr>
            </a:lvl5pPr>
            <a:lvl6pPr marL="2286000" defTabSz="914400">
              <a:defRPr>
                <a:latin typeface="Calibri" panose="020F0502020204030204" pitchFamily="34" charset="0"/>
                <a:cs typeface="Arial" panose="020B0604020202020204" pitchFamily="34" charset="0"/>
              </a:defRPr>
            </a:lvl6pPr>
            <a:lvl7pPr marL="2743200" defTabSz="914400">
              <a:defRPr>
                <a:latin typeface="Calibri" panose="020F0502020204030204" pitchFamily="34" charset="0"/>
                <a:cs typeface="Arial" panose="020B0604020202020204" pitchFamily="34" charset="0"/>
              </a:defRPr>
            </a:lvl7pPr>
            <a:lvl8pPr marL="3200400" defTabSz="914400">
              <a:defRPr>
                <a:latin typeface="Calibri" panose="020F0502020204030204" pitchFamily="34" charset="0"/>
                <a:cs typeface="Arial" panose="020B0604020202020204" pitchFamily="34" charset="0"/>
              </a:defRPr>
            </a:lvl8pPr>
            <a:lvl9pPr marL="3657600" defTabSz="914400">
              <a:defRPr>
                <a:latin typeface="Calibri" panose="020F0502020204030204" pitchFamily="34" charset="0"/>
                <a:cs typeface="Arial" panose="020B0604020202020204" pitchFamily="34" charset="0"/>
              </a:defRPr>
            </a:lvl9pPr>
          </a:lstStyle>
          <a:p>
            <a:r>
              <a:rPr lang="zh-CN" altLang="en-US" sz="1100" dirty="0">
                <a:solidFill>
                  <a:schemeClr val="bg1">
                    <a:lumMod val="50000"/>
                  </a:schemeClr>
                </a:solidFill>
              </a:rPr>
              <a:t>您的内容打在这里，或者通过复制您的文本后，在此框中选择粘贴。</a:t>
            </a:r>
            <a:endParaRPr lang="en-US" altLang="zh-CN" sz="1100" dirty="0">
              <a:solidFill>
                <a:schemeClr val="bg1">
                  <a:lumMod val="50000"/>
                </a:schemeClr>
              </a:solidFill>
            </a:endParaRPr>
          </a:p>
        </p:txBody>
      </p:sp>
      <p:sp>
        <p:nvSpPr>
          <p:cNvPr id="47" name="文本框 145"/>
          <p:cNvSpPr txBox="1"/>
          <p:nvPr/>
        </p:nvSpPr>
        <p:spPr>
          <a:xfrm>
            <a:off x="2763425" y="3651871"/>
            <a:ext cx="1764000" cy="3101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33629" tIns="0" rIns="133629"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8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buClr>
                <a:srgbClr val="C00000"/>
              </a:buClr>
            </a:pPr>
            <a:r>
              <a:rPr lang="zh-CN" altLang="en-US" sz="1400" dirty="0">
                <a:solidFill>
                  <a:schemeClr val="tx1">
                    <a:lumMod val="65000"/>
                    <a:lumOff val="35000"/>
                  </a:schemeClr>
                </a:solidFill>
              </a:rPr>
              <a:t>点击输入标题</a:t>
            </a:r>
          </a:p>
        </p:txBody>
      </p:sp>
      <p:sp>
        <p:nvSpPr>
          <p:cNvPr id="50" name="文本框 146"/>
          <p:cNvSpPr txBox="1"/>
          <p:nvPr/>
        </p:nvSpPr>
        <p:spPr>
          <a:xfrm>
            <a:off x="4945935" y="3941639"/>
            <a:ext cx="1620000" cy="84288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101839" tIns="50918" rIns="101839" bIns="50918">
            <a:noAutofit/>
          </a:bodyPr>
          <a:lstStyle>
            <a:defPPr>
              <a:defRPr lang="zh-CN"/>
            </a:defPPr>
            <a:lvl1pPr fontAlgn="base">
              <a:lnSpc>
                <a:spcPct val="110000"/>
              </a:lnSpc>
              <a:spcBef>
                <a:spcPct val="0"/>
              </a:spcBef>
              <a:spcAft>
                <a:spcPct val="0"/>
              </a:spcAft>
              <a:defRPr sz="1400">
                <a:solidFill>
                  <a:prstClr val="black">
                    <a:lumMod val="50000"/>
                    <a:lumOff val="50000"/>
                  </a:prstClr>
                </a:solidFill>
                <a:latin typeface="Arial"/>
                <a:cs typeface="+mn-ea"/>
              </a:defRPr>
            </a:lvl1pPr>
            <a:lvl2pPr marL="457200" fontAlgn="base">
              <a:spcBef>
                <a:spcPct val="0"/>
              </a:spcBef>
              <a:spcAft>
                <a:spcPct val="0"/>
              </a:spcAft>
              <a:defRPr>
                <a:latin typeface="Calibri" panose="020F0502020204030204" pitchFamily="34" charset="0"/>
                <a:cs typeface="Arial" panose="020B0604020202020204" pitchFamily="34" charset="0"/>
              </a:defRPr>
            </a:lvl2pPr>
            <a:lvl3pPr marL="914400" fontAlgn="base">
              <a:spcBef>
                <a:spcPct val="0"/>
              </a:spcBef>
              <a:spcAft>
                <a:spcPct val="0"/>
              </a:spcAft>
              <a:defRPr>
                <a:latin typeface="Calibri" panose="020F0502020204030204" pitchFamily="34" charset="0"/>
                <a:cs typeface="Arial" panose="020B0604020202020204" pitchFamily="34" charset="0"/>
              </a:defRPr>
            </a:lvl3pPr>
            <a:lvl4pPr marL="1371600" fontAlgn="base">
              <a:spcBef>
                <a:spcPct val="0"/>
              </a:spcBef>
              <a:spcAft>
                <a:spcPct val="0"/>
              </a:spcAft>
              <a:defRPr>
                <a:latin typeface="Calibri" panose="020F0502020204030204" pitchFamily="34" charset="0"/>
                <a:cs typeface="Arial" panose="020B0604020202020204" pitchFamily="34" charset="0"/>
              </a:defRPr>
            </a:lvl4pPr>
            <a:lvl5pPr marL="1828800" fontAlgn="base">
              <a:spcBef>
                <a:spcPct val="0"/>
              </a:spcBef>
              <a:spcAft>
                <a:spcPct val="0"/>
              </a:spcAft>
              <a:defRPr>
                <a:latin typeface="Calibri" panose="020F0502020204030204" pitchFamily="34" charset="0"/>
                <a:cs typeface="Arial" panose="020B0604020202020204" pitchFamily="34" charset="0"/>
              </a:defRPr>
            </a:lvl5pPr>
            <a:lvl6pPr marL="2286000" defTabSz="914400">
              <a:defRPr>
                <a:latin typeface="Calibri" panose="020F0502020204030204" pitchFamily="34" charset="0"/>
                <a:cs typeface="Arial" panose="020B0604020202020204" pitchFamily="34" charset="0"/>
              </a:defRPr>
            </a:lvl6pPr>
            <a:lvl7pPr marL="2743200" defTabSz="914400">
              <a:defRPr>
                <a:latin typeface="Calibri" panose="020F0502020204030204" pitchFamily="34" charset="0"/>
                <a:cs typeface="Arial" panose="020B0604020202020204" pitchFamily="34" charset="0"/>
              </a:defRPr>
            </a:lvl7pPr>
            <a:lvl8pPr marL="3200400" defTabSz="914400">
              <a:defRPr>
                <a:latin typeface="Calibri" panose="020F0502020204030204" pitchFamily="34" charset="0"/>
                <a:cs typeface="Arial" panose="020B0604020202020204" pitchFamily="34" charset="0"/>
              </a:defRPr>
            </a:lvl8pPr>
            <a:lvl9pPr marL="3657600" defTabSz="914400">
              <a:defRPr>
                <a:latin typeface="Calibri" panose="020F0502020204030204" pitchFamily="34" charset="0"/>
                <a:cs typeface="Arial" panose="020B0604020202020204" pitchFamily="34" charset="0"/>
              </a:defRPr>
            </a:lvl9pPr>
          </a:lstStyle>
          <a:p>
            <a:r>
              <a:rPr lang="zh-CN" altLang="en-US" sz="1100" dirty="0">
                <a:solidFill>
                  <a:schemeClr val="bg1">
                    <a:lumMod val="50000"/>
                  </a:schemeClr>
                </a:solidFill>
              </a:rPr>
              <a:t>您的内容打在这里，或者通过复制您的文本后，在此框中选择粘贴。</a:t>
            </a:r>
            <a:endParaRPr lang="en-US" altLang="zh-CN" sz="1100" dirty="0">
              <a:solidFill>
                <a:schemeClr val="bg1">
                  <a:lumMod val="50000"/>
                </a:schemeClr>
              </a:solidFill>
            </a:endParaRPr>
          </a:p>
        </p:txBody>
      </p:sp>
      <p:sp>
        <p:nvSpPr>
          <p:cNvPr id="51" name="文本框 145"/>
          <p:cNvSpPr txBox="1"/>
          <p:nvPr/>
        </p:nvSpPr>
        <p:spPr>
          <a:xfrm>
            <a:off x="4945952" y="3651871"/>
            <a:ext cx="1764000" cy="3101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33629" tIns="0" rIns="133629"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8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buClr>
                <a:srgbClr val="C00000"/>
              </a:buClr>
            </a:pPr>
            <a:r>
              <a:rPr lang="zh-CN" altLang="en-US" sz="1400" dirty="0">
                <a:solidFill>
                  <a:schemeClr val="tx1">
                    <a:lumMod val="65000"/>
                    <a:lumOff val="35000"/>
                  </a:schemeClr>
                </a:solidFill>
              </a:rPr>
              <a:t>点击输入标题</a:t>
            </a:r>
          </a:p>
        </p:txBody>
      </p:sp>
      <p:sp>
        <p:nvSpPr>
          <p:cNvPr id="52" name="文本框 146"/>
          <p:cNvSpPr txBox="1"/>
          <p:nvPr/>
        </p:nvSpPr>
        <p:spPr>
          <a:xfrm>
            <a:off x="7128464" y="3941639"/>
            <a:ext cx="1620000" cy="84288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101839" tIns="50918" rIns="101839" bIns="50918">
            <a:noAutofit/>
          </a:bodyPr>
          <a:lstStyle>
            <a:defPPr>
              <a:defRPr lang="zh-CN"/>
            </a:defPPr>
            <a:lvl1pPr fontAlgn="base">
              <a:lnSpc>
                <a:spcPct val="110000"/>
              </a:lnSpc>
              <a:spcBef>
                <a:spcPct val="0"/>
              </a:spcBef>
              <a:spcAft>
                <a:spcPct val="0"/>
              </a:spcAft>
              <a:defRPr sz="1400">
                <a:solidFill>
                  <a:prstClr val="black">
                    <a:lumMod val="50000"/>
                    <a:lumOff val="50000"/>
                  </a:prstClr>
                </a:solidFill>
                <a:latin typeface="Arial"/>
                <a:cs typeface="+mn-ea"/>
              </a:defRPr>
            </a:lvl1pPr>
            <a:lvl2pPr marL="457200" fontAlgn="base">
              <a:spcBef>
                <a:spcPct val="0"/>
              </a:spcBef>
              <a:spcAft>
                <a:spcPct val="0"/>
              </a:spcAft>
              <a:defRPr>
                <a:latin typeface="Calibri" panose="020F0502020204030204" pitchFamily="34" charset="0"/>
                <a:cs typeface="Arial" panose="020B0604020202020204" pitchFamily="34" charset="0"/>
              </a:defRPr>
            </a:lvl2pPr>
            <a:lvl3pPr marL="914400" fontAlgn="base">
              <a:spcBef>
                <a:spcPct val="0"/>
              </a:spcBef>
              <a:spcAft>
                <a:spcPct val="0"/>
              </a:spcAft>
              <a:defRPr>
                <a:latin typeface="Calibri" panose="020F0502020204030204" pitchFamily="34" charset="0"/>
                <a:cs typeface="Arial" panose="020B0604020202020204" pitchFamily="34" charset="0"/>
              </a:defRPr>
            </a:lvl3pPr>
            <a:lvl4pPr marL="1371600" fontAlgn="base">
              <a:spcBef>
                <a:spcPct val="0"/>
              </a:spcBef>
              <a:spcAft>
                <a:spcPct val="0"/>
              </a:spcAft>
              <a:defRPr>
                <a:latin typeface="Calibri" panose="020F0502020204030204" pitchFamily="34" charset="0"/>
                <a:cs typeface="Arial" panose="020B0604020202020204" pitchFamily="34" charset="0"/>
              </a:defRPr>
            </a:lvl4pPr>
            <a:lvl5pPr marL="1828800" fontAlgn="base">
              <a:spcBef>
                <a:spcPct val="0"/>
              </a:spcBef>
              <a:spcAft>
                <a:spcPct val="0"/>
              </a:spcAft>
              <a:defRPr>
                <a:latin typeface="Calibri" panose="020F0502020204030204" pitchFamily="34" charset="0"/>
                <a:cs typeface="Arial" panose="020B0604020202020204" pitchFamily="34" charset="0"/>
              </a:defRPr>
            </a:lvl5pPr>
            <a:lvl6pPr marL="2286000" defTabSz="914400">
              <a:defRPr>
                <a:latin typeface="Calibri" panose="020F0502020204030204" pitchFamily="34" charset="0"/>
                <a:cs typeface="Arial" panose="020B0604020202020204" pitchFamily="34" charset="0"/>
              </a:defRPr>
            </a:lvl6pPr>
            <a:lvl7pPr marL="2743200" defTabSz="914400">
              <a:defRPr>
                <a:latin typeface="Calibri" panose="020F0502020204030204" pitchFamily="34" charset="0"/>
                <a:cs typeface="Arial" panose="020B0604020202020204" pitchFamily="34" charset="0"/>
              </a:defRPr>
            </a:lvl7pPr>
            <a:lvl8pPr marL="3200400" defTabSz="914400">
              <a:defRPr>
                <a:latin typeface="Calibri" panose="020F0502020204030204" pitchFamily="34" charset="0"/>
                <a:cs typeface="Arial" panose="020B0604020202020204" pitchFamily="34" charset="0"/>
              </a:defRPr>
            </a:lvl8pPr>
            <a:lvl9pPr marL="3657600" defTabSz="914400">
              <a:defRPr>
                <a:latin typeface="Calibri" panose="020F0502020204030204" pitchFamily="34" charset="0"/>
                <a:cs typeface="Arial" panose="020B0604020202020204" pitchFamily="34" charset="0"/>
              </a:defRPr>
            </a:lvl9pPr>
          </a:lstStyle>
          <a:p>
            <a:r>
              <a:rPr lang="zh-CN" altLang="en-US" sz="1100" dirty="0">
                <a:solidFill>
                  <a:schemeClr val="bg1">
                    <a:lumMod val="50000"/>
                  </a:schemeClr>
                </a:solidFill>
              </a:rPr>
              <a:t>您的内容打在这里，或者通过复制您的文本后，在此框中选择粘贴。</a:t>
            </a:r>
            <a:endParaRPr lang="en-US" altLang="zh-CN" sz="1100" dirty="0">
              <a:solidFill>
                <a:schemeClr val="bg1">
                  <a:lumMod val="50000"/>
                </a:schemeClr>
              </a:solidFill>
            </a:endParaRPr>
          </a:p>
        </p:txBody>
      </p:sp>
      <p:sp>
        <p:nvSpPr>
          <p:cNvPr id="53" name="文本框 145"/>
          <p:cNvSpPr txBox="1"/>
          <p:nvPr/>
        </p:nvSpPr>
        <p:spPr>
          <a:xfrm>
            <a:off x="7128479" y="3651871"/>
            <a:ext cx="1764000" cy="3101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33629" tIns="0" rIns="133629"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8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buClr>
                <a:srgbClr val="C00000"/>
              </a:buClr>
            </a:pPr>
            <a:r>
              <a:rPr lang="zh-CN" altLang="en-US" sz="1400" dirty="0">
                <a:solidFill>
                  <a:schemeClr val="tx1">
                    <a:lumMod val="65000"/>
                    <a:lumOff val="35000"/>
                  </a:schemeClr>
                </a:solidFill>
              </a:rPr>
              <a:t>点击输入标题</a:t>
            </a:r>
          </a:p>
        </p:txBody>
      </p:sp>
      <p:grpSp>
        <p:nvGrpSpPr>
          <p:cNvPr id="49" name="组合 48"/>
          <p:cNvGrpSpPr/>
          <p:nvPr/>
        </p:nvGrpSpPr>
        <p:grpSpPr>
          <a:xfrm>
            <a:off x="815007" y="1516055"/>
            <a:ext cx="945123" cy="944781"/>
            <a:chOff x="4229236" y="3968984"/>
            <a:chExt cx="792000" cy="792000"/>
          </a:xfrm>
        </p:grpSpPr>
        <p:sp>
          <p:nvSpPr>
            <p:cNvPr id="54" name="MH_Other_2"/>
            <p:cNvSpPr/>
            <p:nvPr>
              <p:custDataLst>
                <p:tags r:id="rId7"/>
              </p:custDataLst>
            </p:nvPr>
          </p:nvSpPr>
          <p:spPr>
            <a:xfrm>
              <a:off x="4229236" y="3968984"/>
              <a:ext cx="792000" cy="792000"/>
            </a:xfrm>
            <a:prstGeom prst="ellipse">
              <a:avLst/>
            </a:prstGeom>
            <a:solidFill>
              <a:srgbClr val="C00000"/>
            </a:solid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55" name="MH_Title_1"/>
            <p:cNvSpPr/>
            <p:nvPr>
              <p:custDataLst>
                <p:tags r:id="rId8"/>
              </p:custDataLst>
            </p:nvPr>
          </p:nvSpPr>
          <p:spPr>
            <a:xfrm>
              <a:off x="4355236" y="4094984"/>
              <a:ext cx="540000" cy="540000"/>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r>
                <a:rPr lang="en-US" altLang="zh-CN" sz="2700" dirty="0">
                  <a:solidFill>
                    <a:srgbClr val="C00000"/>
                  </a:solidFill>
                  <a:latin typeface="Impact" panose="020B0806030902050204" pitchFamily="34" charset="0"/>
                </a:rPr>
                <a:t>61</a:t>
              </a:r>
              <a:r>
                <a:rPr lang="en-US" altLang="zh-CN" sz="1500" dirty="0">
                  <a:solidFill>
                    <a:srgbClr val="C00000"/>
                  </a:solidFill>
                  <a:latin typeface="Impact" panose="020B0806030902050204" pitchFamily="34" charset="0"/>
                </a:rPr>
                <a:t>%</a:t>
              </a:r>
            </a:p>
          </p:txBody>
        </p:sp>
      </p:grpSp>
      <p:grpSp>
        <p:nvGrpSpPr>
          <p:cNvPr id="56" name="组合 55"/>
          <p:cNvGrpSpPr/>
          <p:nvPr/>
        </p:nvGrpSpPr>
        <p:grpSpPr>
          <a:xfrm>
            <a:off x="2990092" y="1516055"/>
            <a:ext cx="945123" cy="944781"/>
            <a:chOff x="4229236" y="3968984"/>
            <a:chExt cx="792000" cy="792000"/>
          </a:xfrm>
        </p:grpSpPr>
        <p:sp>
          <p:nvSpPr>
            <p:cNvPr id="57" name="MH_Other_2"/>
            <p:cNvSpPr/>
            <p:nvPr>
              <p:custDataLst>
                <p:tags r:id="rId5"/>
              </p:custDataLst>
            </p:nvPr>
          </p:nvSpPr>
          <p:spPr>
            <a:xfrm>
              <a:off x="4229236" y="3968984"/>
              <a:ext cx="792000" cy="792000"/>
            </a:xfrm>
            <a:prstGeom prst="ellipse">
              <a:avLst/>
            </a:prstGeom>
            <a:solidFill>
              <a:srgbClr val="C00000"/>
            </a:solid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66" name="MH_Title_1"/>
            <p:cNvSpPr/>
            <p:nvPr>
              <p:custDataLst>
                <p:tags r:id="rId6"/>
              </p:custDataLst>
            </p:nvPr>
          </p:nvSpPr>
          <p:spPr>
            <a:xfrm>
              <a:off x="4355236" y="4094984"/>
              <a:ext cx="540000" cy="540000"/>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r>
                <a:rPr lang="en-US" altLang="zh-CN" sz="2700" dirty="0">
                  <a:solidFill>
                    <a:srgbClr val="C00000"/>
                  </a:solidFill>
                  <a:latin typeface="Impact" panose="020B0806030902050204" pitchFamily="34" charset="0"/>
                </a:rPr>
                <a:t>35</a:t>
              </a:r>
              <a:r>
                <a:rPr lang="en-US" altLang="zh-CN" sz="1500" dirty="0">
                  <a:solidFill>
                    <a:srgbClr val="C00000"/>
                  </a:solidFill>
                  <a:latin typeface="Impact" panose="020B0806030902050204" pitchFamily="34" charset="0"/>
                </a:rPr>
                <a:t>%</a:t>
              </a:r>
            </a:p>
          </p:txBody>
        </p:sp>
      </p:grpSp>
      <p:grpSp>
        <p:nvGrpSpPr>
          <p:cNvPr id="67" name="组合 66"/>
          <p:cNvGrpSpPr/>
          <p:nvPr/>
        </p:nvGrpSpPr>
        <p:grpSpPr>
          <a:xfrm>
            <a:off x="5165172" y="1516055"/>
            <a:ext cx="945123" cy="944781"/>
            <a:chOff x="4229236" y="3968984"/>
            <a:chExt cx="792000" cy="792000"/>
          </a:xfrm>
        </p:grpSpPr>
        <p:sp>
          <p:nvSpPr>
            <p:cNvPr id="68" name="MH_Other_2"/>
            <p:cNvSpPr/>
            <p:nvPr>
              <p:custDataLst>
                <p:tags r:id="rId3"/>
              </p:custDataLst>
            </p:nvPr>
          </p:nvSpPr>
          <p:spPr>
            <a:xfrm>
              <a:off x="4229236" y="3968984"/>
              <a:ext cx="792000" cy="792000"/>
            </a:xfrm>
            <a:prstGeom prst="ellipse">
              <a:avLst/>
            </a:prstGeom>
            <a:solidFill>
              <a:srgbClr val="C00000"/>
            </a:solid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69" name="MH_Title_1"/>
            <p:cNvSpPr/>
            <p:nvPr>
              <p:custDataLst>
                <p:tags r:id="rId4"/>
              </p:custDataLst>
            </p:nvPr>
          </p:nvSpPr>
          <p:spPr>
            <a:xfrm>
              <a:off x="4355236" y="4094984"/>
              <a:ext cx="540000" cy="540000"/>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r>
                <a:rPr lang="en-US" altLang="zh-CN" sz="2700" dirty="0">
                  <a:solidFill>
                    <a:srgbClr val="C00000"/>
                  </a:solidFill>
                  <a:latin typeface="Impact" panose="020B0806030902050204" pitchFamily="34" charset="0"/>
                </a:rPr>
                <a:t>90</a:t>
              </a:r>
              <a:r>
                <a:rPr lang="en-US" altLang="zh-CN" sz="1500" dirty="0">
                  <a:solidFill>
                    <a:srgbClr val="C00000"/>
                  </a:solidFill>
                  <a:latin typeface="Impact" panose="020B0806030902050204" pitchFamily="34" charset="0"/>
                </a:rPr>
                <a:t>%</a:t>
              </a:r>
            </a:p>
          </p:txBody>
        </p:sp>
      </p:grpSp>
      <p:grpSp>
        <p:nvGrpSpPr>
          <p:cNvPr id="70" name="组合 69"/>
          <p:cNvGrpSpPr/>
          <p:nvPr/>
        </p:nvGrpSpPr>
        <p:grpSpPr>
          <a:xfrm>
            <a:off x="7340262" y="1516055"/>
            <a:ext cx="945123" cy="944781"/>
            <a:chOff x="4229236" y="3968984"/>
            <a:chExt cx="792000" cy="792000"/>
          </a:xfrm>
        </p:grpSpPr>
        <p:sp>
          <p:nvSpPr>
            <p:cNvPr id="71" name="MH_Other_2"/>
            <p:cNvSpPr/>
            <p:nvPr>
              <p:custDataLst>
                <p:tags r:id="rId1"/>
              </p:custDataLst>
            </p:nvPr>
          </p:nvSpPr>
          <p:spPr>
            <a:xfrm>
              <a:off x="4229236" y="3968984"/>
              <a:ext cx="792000" cy="792000"/>
            </a:xfrm>
            <a:prstGeom prst="ellipse">
              <a:avLst/>
            </a:prstGeom>
            <a:solidFill>
              <a:srgbClr val="C00000"/>
            </a:solid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72" name="MH_Title_1"/>
            <p:cNvSpPr/>
            <p:nvPr>
              <p:custDataLst>
                <p:tags r:id="rId2"/>
              </p:custDataLst>
            </p:nvPr>
          </p:nvSpPr>
          <p:spPr>
            <a:xfrm>
              <a:off x="4355236" y="4094984"/>
              <a:ext cx="540000" cy="540000"/>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r>
                <a:rPr lang="en-US" altLang="zh-CN" sz="2700" dirty="0">
                  <a:solidFill>
                    <a:srgbClr val="C00000"/>
                  </a:solidFill>
                  <a:latin typeface="Impact" panose="020B0806030902050204" pitchFamily="34" charset="0"/>
                </a:rPr>
                <a:t>25</a:t>
              </a:r>
              <a:r>
                <a:rPr lang="en-US" altLang="zh-CN" sz="1500" dirty="0">
                  <a:solidFill>
                    <a:srgbClr val="C00000"/>
                  </a:solidFill>
                  <a:latin typeface="Impact" panose="020B0806030902050204" pitchFamily="34" charset="0"/>
                </a:rPr>
                <a:t>%</a:t>
              </a:r>
            </a:p>
          </p:txBody>
        </p:sp>
      </p:grpSp>
      <p:sp>
        <p:nvSpPr>
          <p:cNvPr id="2" name="标题 1"/>
          <p:cNvSpPr>
            <a:spLocks noGrp="1"/>
          </p:cNvSpPr>
          <p:nvPr>
            <p:ph type="title"/>
          </p:nvPr>
        </p:nvSpPr>
        <p:spPr/>
        <p:txBody>
          <a:bodyPr/>
          <a:lstStyle/>
          <a:p>
            <a:r>
              <a:rPr lang="zh-CN" altLang="en-US" sz="2000" dirty="0">
                <a:solidFill>
                  <a:prstClr val="black">
                    <a:lumMod val="65000"/>
                    <a:lumOff val="35000"/>
                  </a:prstClr>
                </a:solidFill>
              </a:rPr>
              <a:t>盈利情况</a:t>
            </a:r>
            <a:r>
              <a:rPr lang="en-US" altLang="zh-CN" sz="1100" dirty="0">
                <a:solidFill>
                  <a:prstClr val="black">
                    <a:lumMod val="65000"/>
                    <a:lumOff val="35000"/>
                  </a:prstClr>
                </a:solidFill>
              </a:rPr>
              <a:t>(Earnings situation)</a:t>
            </a:r>
            <a:endParaRPr lang="zh-CN" altLang="en-US" dirty="0"/>
          </a:p>
        </p:txBody>
      </p:sp>
    </p:spTree>
    <p:extLst>
      <p:ext uri="{BB962C8B-B14F-4D97-AF65-F5344CB8AC3E}">
        <p14:creationId xmlns:p14="http://schemas.microsoft.com/office/powerpoint/2010/main" val="4020350403"/>
      </p:ext>
    </p:extLst>
  </p:cSld>
  <p:clrMapOvr>
    <a:masterClrMapping/>
  </p:clrMapOvr>
  <p:transition spd="slow" advTm="7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p:cTn id="7" dur="300" fill="hold"/>
                                        <p:tgtEl>
                                          <p:spTgt spid="49"/>
                                        </p:tgtEl>
                                        <p:attrNameLst>
                                          <p:attrName>ppt_w</p:attrName>
                                        </p:attrNameLst>
                                      </p:cBhvr>
                                      <p:tavLst>
                                        <p:tav tm="0">
                                          <p:val>
                                            <p:fltVal val="0"/>
                                          </p:val>
                                        </p:tav>
                                        <p:tav tm="100000">
                                          <p:val>
                                            <p:strVal val="#ppt_w"/>
                                          </p:val>
                                        </p:tav>
                                      </p:tavLst>
                                    </p:anim>
                                    <p:anim calcmode="lin" valueType="num">
                                      <p:cBhvr>
                                        <p:cTn id="8" dur="300" fill="hold"/>
                                        <p:tgtEl>
                                          <p:spTgt spid="49"/>
                                        </p:tgtEl>
                                        <p:attrNameLst>
                                          <p:attrName>ppt_h</p:attrName>
                                        </p:attrNameLst>
                                      </p:cBhvr>
                                      <p:tavLst>
                                        <p:tav tm="0">
                                          <p:val>
                                            <p:fltVal val="0"/>
                                          </p:val>
                                        </p:tav>
                                        <p:tav tm="100000">
                                          <p:val>
                                            <p:strVal val="#ppt_h"/>
                                          </p:val>
                                        </p:tav>
                                      </p:tavLst>
                                    </p:anim>
                                    <p:animEffect transition="in" filter="fade">
                                      <p:cBhvr>
                                        <p:cTn id="9" dur="300"/>
                                        <p:tgtEl>
                                          <p:spTgt spid="49"/>
                                        </p:tgtEl>
                                      </p:cBhvr>
                                    </p:animEffect>
                                  </p:childTnLst>
                                </p:cTn>
                              </p:par>
                              <p:par>
                                <p:cTn id="10" presetID="6" presetClass="emph" presetSubtype="0" accel="36667" decel="30000" autoRev="1" fill="hold" nodeType="withEffect">
                                  <p:stCondLst>
                                    <p:cond delay="0"/>
                                  </p:stCondLst>
                                  <p:childTnLst>
                                    <p:animScale>
                                      <p:cBhvr>
                                        <p:cTn id="11" dur="300" fill="hold"/>
                                        <p:tgtEl>
                                          <p:spTgt spid="49"/>
                                        </p:tgtEl>
                                      </p:cBhvr>
                                      <p:by x="120000" y="120000"/>
                                    </p:animScale>
                                  </p:childTnLst>
                                </p:cTn>
                              </p:par>
                              <p:par>
                                <p:cTn id="12" presetID="32" presetClass="emph" presetSubtype="0" fill="hold" nodeType="withEffect">
                                  <p:stCondLst>
                                    <p:cond delay="0"/>
                                  </p:stCondLst>
                                  <p:childTnLst>
                                    <p:animRot by="120000">
                                      <p:cBhvr>
                                        <p:cTn id="13" dur="60" fill="hold">
                                          <p:stCondLst>
                                            <p:cond delay="0"/>
                                          </p:stCondLst>
                                        </p:cTn>
                                        <p:tgtEl>
                                          <p:spTgt spid="49"/>
                                        </p:tgtEl>
                                        <p:attrNameLst>
                                          <p:attrName>r</p:attrName>
                                        </p:attrNameLst>
                                      </p:cBhvr>
                                    </p:animRot>
                                    <p:animRot by="-240000">
                                      <p:cBhvr>
                                        <p:cTn id="14" dur="120" fill="hold">
                                          <p:stCondLst>
                                            <p:cond delay="120"/>
                                          </p:stCondLst>
                                        </p:cTn>
                                        <p:tgtEl>
                                          <p:spTgt spid="49"/>
                                        </p:tgtEl>
                                        <p:attrNameLst>
                                          <p:attrName>r</p:attrName>
                                        </p:attrNameLst>
                                      </p:cBhvr>
                                    </p:animRot>
                                    <p:animRot by="240000">
                                      <p:cBhvr>
                                        <p:cTn id="15" dur="120" fill="hold">
                                          <p:stCondLst>
                                            <p:cond delay="240"/>
                                          </p:stCondLst>
                                        </p:cTn>
                                        <p:tgtEl>
                                          <p:spTgt spid="49"/>
                                        </p:tgtEl>
                                        <p:attrNameLst>
                                          <p:attrName>r</p:attrName>
                                        </p:attrNameLst>
                                      </p:cBhvr>
                                    </p:animRot>
                                    <p:animRot by="-240000">
                                      <p:cBhvr>
                                        <p:cTn id="16" dur="120" fill="hold">
                                          <p:stCondLst>
                                            <p:cond delay="360"/>
                                          </p:stCondLst>
                                        </p:cTn>
                                        <p:tgtEl>
                                          <p:spTgt spid="49"/>
                                        </p:tgtEl>
                                        <p:attrNameLst>
                                          <p:attrName>r</p:attrName>
                                        </p:attrNameLst>
                                      </p:cBhvr>
                                    </p:animRot>
                                    <p:animRot by="120000">
                                      <p:cBhvr>
                                        <p:cTn id="17" dur="120" fill="hold">
                                          <p:stCondLst>
                                            <p:cond delay="480"/>
                                          </p:stCondLst>
                                        </p:cTn>
                                        <p:tgtEl>
                                          <p:spTgt spid="49"/>
                                        </p:tgtEl>
                                        <p:attrNameLst>
                                          <p:attrName>r</p:attrName>
                                        </p:attrNameLst>
                                      </p:cBhvr>
                                    </p:animRot>
                                  </p:childTnLst>
                                </p:cTn>
                              </p:par>
                              <p:par>
                                <p:cTn id="18" presetID="10" presetClass="entr" presetSubtype="0" fill="hold" nodeType="withEffect">
                                  <p:stCondLst>
                                    <p:cond delay="250"/>
                                  </p:stCondLst>
                                  <p:childTnLst>
                                    <p:set>
                                      <p:cBhvr>
                                        <p:cTn id="19" dur="1" fill="hold">
                                          <p:stCondLst>
                                            <p:cond delay="0"/>
                                          </p:stCondLst>
                                        </p:cTn>
                                        <p:tgtEl>
                                          <p:spTgt spid="58"/>
                                        </p:tgtEl>
                                        <p:attrNameLst>
                                          <p:attrName>style.visibility</p:attrName>
                                        </p:attrNameLst>
                                      </p:cBhvr>
                                      <p:to>
                                        <p:strVal val="visible"/>
                                      </p:to>
                                    </p:set>
                                    <p:animEffect transition="in" filter="fade">
                                      <p:cBhvr>
                                        <p:cTn id="20" dur="500"/>
                                        <p:tgtEl>
                                          <p:spTgt spid="58"/>
                                        </p:tgtEl>
                                      </p:cBhvr>
                                    </p:animEffect>
                                  </p:childTnLst>
                                </p:cTn>
                              </p:par>
                              <p:par>
                                <p:cTn id="21" presetID="8" presetClass="emph" presetSubtype="0" fill="hold" nodeType="withEffect">
                                  <p:stCondLst>
                                    <p:cond delay="250"/>
                                  </p:stCondLst>
                                  <p:childTnLst>
                                    <p:animRot by="21600000">
                                      <p:cBhvr>
                                        <p:cTn id="22" dur="500" fill="hold"/>
                                        <p:tgtEl>
                                          <p:spTgt spid="58"/>
                                        </p:tgtEl>
                                        <p:attrNameLst>
                                          <p:attrName>r</p:attrName>
                                        </p:attrNameLst>
                                      </p:cBhvr>
                                    </p:animRot>
                                  </p:childTnLst>
                                </p:cTn>
                              </p:par>
                            </p:childTnLst>
                          </p:cTn>
                        </p:par>
                        <p:par>
                          <p:cTn id="23" fill="hold">
                            <p:stCondLst>
                              <p:cond delay="750"/>
                            </p:stCondLst>
                            <p:childTnLst>
                              <p:par>
                                <p:cTn id="24" presetID="53" presetClass="entr" presetSubtype="16" fill="hold" nodeType="afterEffect">
                                  <p:stCondLst>
                                    <p:cond delay="0"/>
                                  </p:stCondLst>
                                  <p:childTnLst>
                                    <p:set>
                                      <p:cBhvr>
                                        <p:cTn id="25" dur="1" fill="hold">
                                          <p:stCondLst>
                                            <p:cond delay="0"/>
                                          </p:stCondLst>
                                        </p:cTn>
                                        <p:tgtEl>
                                          <p:spTgt spid="56"/>
                                        </p:tgtEl>
                                        <p:attrNameLst>
                                          <p:attrName>style.visibility</p:attrName>
                                        </p:attrNameLst>
                                      </p:cBhvr>
                                      <p:to>
                                        <p:strVal val="visible"/>
                                      </p:to>
                                    </p:set>
                                    <p:anim calcmode="lin" valueType="num">
                                      <p:cBhvr>
                                        <p:cTn id="26" dur="300" fill="hold"/>
                                        <p:tgtEl>
                                          <p:spTgt spid="56"/>
                                        </p:tgtEl>
                                        <p:attrNameLst>
                                          <p:attrName>ppt_w</p:attrName>
                                        </p:attrNameLst>
                                      </p:cBhvr>
                                      <p:tavLst>
                                        <p:tav tm="0">
                                          <p:val>
                                            <p:fltVal val="0"/>
                                          </p:val>
                                        </p:tav>
                                        <p:tav tm="100000">
                                          <p:val>
                                            <p:strVal val="#ppt_w"/>
                                          </p:val>
                                        </p:tav>
                                      </p:tavLst>
                                    </p:anim>
                                    <p:anim calcmode="lin" valueType="num">
                                      <p:cBhvr>
                                        <p:cTn id="27" dur="300" fill="hold"/>
                                        <p:tgtEl>
                                          <p:spTgt spid="56"/>
                                        </p:tgtEl>
                                        <p:attrNameLst>
                                          <p:attrName>ppt_h</p:attrName>
                                        </p:attrNameLst>
                                      </p:cBhvr>
                                      <p:tavLst>
                                        <p:tav tm="0">
                                          <p:val>
                                            <p:fltVal val="0"/>
                                          </p:val>
                                        </p:tav>
                                        <p:tav tm="100000">
                                          <p:val>
                                            <p:strVal val="#ppt_h"/>
                                          </p:val>
                                        </p:tav>
                                      </p:tavLst>
                                    </p:anim>
                                    <p:animEffect transition="in" filter="fade">
                                      <p:cBhvr>
                                        <p:cTn id="28" dur="300"/>
                                        <p:tgtEl>
                                          <p:spTgt spid="56"/>
                                        </p:tgtEl>
                                      </p:cBhvr>
                                    </p:animEffect>
                                  </p:childTnLst>
                                </p:cTn>
                              </p:par>
                              <p:par>
                                <p:cTn id="29" presetID="6" presetClass="emph" presetSubtype="0" accel="36667" decel="30000" autoRev="1" fill="hold" nodeType="withEffect">
                                  <p:stCondLst>
                                    <p:cond delay="0"/>
                                  </p:stCondLst>
                                  <p:childTnLst>
                                    <p:animScale>
                                      <p:cBhvr>
                                        <p:cTn id="30" dur="300" fill="hold"/>
                                        <p:tgtEl>
                                          <p:spTgt spid="56"/>
                                        </p:tgtEl>
                                      </p:cBhvr>
                                      <p:by x="120000" y="120000"/>
                                    </p:animScale>
                                  </p:childTnLst>
                                </p:cTn>
                              </p:par>
                              <p:par>
                                <p:cTn id="31" presetID="32" presetClass="emph" presetSubtype="0" fill="hold" nodeType="withEffect">
                                  <p:stCondLst>
                                    <p:cond delay="0"/>
                                  </p:stCondLst>
                                  <p:childTnLst>
                                    <p:animRot by="120000">
                                      <p:cBhvr>
                                        <p:cTn id="32" dur="60" fill="hold">
                                          <p:stCondLst>
                                            <p:cond delay="0"/>
                                          </p:stCondLst>
                                        </p:cTn>
                                        <p:tgtEl>
                                          <p:spTgt spid="56"/>
                                        </p:tgtEl>
                                        <p:attrNameLst>
                                          <p:attrName>r</p:attrName>
                                        </p:attrNameLst>
                                      </p:cBhvr>
                                    </p:animRot>
                                    <p:animRot by="-240000">
                                      <p:cBhvr>
                                        <p:cTn id="33" dur="120" fill="hold">
                                          <p:stCondLst>
                                            <p:cond delay="120"/>
                                          </p:stCondLst>
                                        </p:cTn>
                                        <p:tgtEl>
                                          <p:spTgt spid="56"/>
                                        </p:tgtEl>
                                        <p:attrNameLst>
                                          <p:attrName>r</p:attrName>
                                        </p:attrNameLst>
                                      </p:cBhvr>
                                    </p:animRot>
                                    <p:animRot by="240000">
                                      <p:cBhvr>
                                        <p:cTn id="34" dur="120" fill="hold">
                                          <p:stCondLst>
                                            <p:cond delay="240"/>
                                          </p:stCondLst>
                                        </p:cTn>
                                        <p:tgtEl>
                                          <p:spTgt spid="56"/>
                                        </p:tgtEl>
                                        <p:attrNameLst>
                                          <p:attrName>r</p:attrName>
                                        </p:attrNameLst>
                                      </p:cBhvr>
                                    </p:animRot>
                                    <p:animRot by="-240000">
                                      <p:cBhvr>
                                        <p:cTn id="35" dur="120" fill="hold">
                                          <p:stCondLst>
                                            <p:cond delay="360"/>
                                          </p:stCondLst>
                                        </p:cTn>
                                        <p:tgtEl>
                                          <p:spTgt spid="56"/>
                                        </p:tgtEl>
                                        <p:attrNameLst>
                                          <p:attrName>r</p:attrName>
                                        </p:attrNameLst>
                                      </p:cBhvr>
                                    </p:animRot>
                                    <p:animRot by="120000">
                                      <p:cBhvr>
                                        <p:cTn id="36" dur="120" fill="hold">
                                          <p:stCondLst>
                                            <p:cond delay="480"/>
                                          </p:stCondLst>
                                        </p:cTn>
                                        <p:tgtEl>
                                          <p:spTgt spid="56"/>
                                        </p:tgtEl>
                                        <p:attrNameLst>
                                          <p:attrName>r</p:attrName>
                                        </p:attrNameLst>
                                      </p:cBhvr>
                                    </p:animRot>
                                  </p:childTnLst>
                                </p:cTn>
                              </p:par>
                              <p:par>
                                <p:cTn id="37" presetID="10" presetClass="entr" presetSubtype="0" fill="hold" nodeType="withEffect">
                                  <p:stCondLst>
                                    <p:cond delay="250"/>
                                  </p:stCondLst>
                                  <p:childTnLst>
                                    <p:set>
                                      <p:cBhvr>
                                        <p:cTn id="38" dur="1" fill="hold">
                                          <p:stCondLst>
                                            <p:cond delay="0"/>
                                          </p:stCondLst>
                                        </p:cTn>
                                        <p:tgtEl>
                                          <p:spTgt spid="63"/>
                                        </p:tgtEl>
                                        <p:attrNameLst>
                                          <p:attrName>style.visibility</p:attrName>
                                        </p:attrNameLst>
                                      </p:cBhvr>
                                      <p:to>
                                        <p:strVal val="visible"/>
                                      </p:to>
                                    </p:set>
                                    <p:animEffect transition="in" filter="fade">
                                      <p:cBhvr>
                                        <p:cTn id="39" dur="500"/>
                                        <p:tgtEl>
                                          <p:spTgt spid="63"/>
                                        </p:tgtEl>
                                      </p:cBhvr>
                                    </p:animEffect>
                                  </p:childTnLst>
                                </p:cTn>
                              </p:par>
                              <p:par>
                                <p:cTn id="40" presetID="8" presetClass="emph" presetSubtype="0" fill="hold" nodeType="withEffect">
                                  <p:stCondLst>
                                    <p:cond delay="250"/>
                                  </p:stCondLst>
                                  <p:childTnLst>
                                    <p:animRot by="21600000">
                                      <p:cBhvr>
                                        <p:cTn id="41" dur="500" fill="hold"/>
                                        <p:tgtEl>
                                          <p:spTgt spid="63"/>
                                        </p:tgtEl>
                                        <p:attrNameLst>
                                          <p:attrName>r</p:attrName>
                                        </p:attrNameLst>
                                      </p:cBhvr>
                                    </p:animRot>
                                  </p:childTnLst>
                                </p:cTn>
                              </p:par>
                            </p:childTnLst>
                          </p:cTn>
                        </p:par>
                        <p:par>
                          <p:cTn id="42" fill="hold">
                            <p:stCondLst>
                              <p:cond delay="1500"/>
                            </p:stCondLst>
                            <p:childTnLst>
                              <p:par>
                                <p:cTn id="43" presetID="53" presetClass="entr" presetSubtype="16" fill="hold" nodeType="afterEffect">
                                  <p:stCondLst>
                                    <p:cond delay="0"/>
                                  </p:stCondLst>
                                  <p:childTnLst>
                                    <p:set>
                                      <p:cBhvr>
                                        <p:cTn id="44" dur="1" fill="hold">
                                          <p:stCondLst>
                                            <p:cond delay="0"/>
                                          </p:stCondLst>
                                        </p:cTn>
                                        <p:tgtEl>
                                          <p:spTgt spid="67"/>
                                        </p:tgtEl>
                                        <p:attrNameLst>
                                          <p:attrName>style.visibility</p:attrName>
                                        </p:attrNameLst>
                                      </p:cBhvr>
                                      <p:to>
                                        <p:strVal val="visible"/>
                                      </p:to>
                                    </p:set>
                                    <p:anim calcmode="lin" valueType="num">
                                      <p:cBhvr>
                                        <p:cTn id="45" dur="300" fill="hold"/>
                                        <p:tgtEl>
                                          <p:spTgt spid="67"/>
                                        </p:tgtEl>
                                        <p:attrNameLst>
                                          <p:attrName>ppt_w</p:attrName>
                                        </p:attrNameLst>
                                      </p:cBhvr>
                                      <p:tavLst>
                                        <p:tav tm="0">
                                          <p:val>
                                            <p:fltVal val="0"/>
                                          </p:val>
                                        </p:tav>
                                        <p:tav tm="100000">
                                          <p:val>
                                            <p:strVal val="#ppt_w"/>
                                          </p:val>
                                        </p:tav>
                                      </p:tavLst>
                                    </p:anim>
                                    <p:anim calcmode="lin" valueType="num">
                                      <p:cBhvr>
                                        <p:cTn id="46" dur="300" fill="hold"/>
                                        <p:tgtEl>
                                          <p:spTgt spid="67"/>
                                        </p:tgtEl>
                                        <p:attrNameLst>
                                          <p:attrName>ppt_h</p:attrName>
                                        </p:attrNameLst>
                                      </p:cBhvr>
                                      <p:tavLst>
                                        <p:tav tm="0">
                                          <p:val>
                                            <p:fltVal val="0"/>
                                          </p:val>
                                        </p:tav>
                                        <p:tav tm="100000">
                                          <p:val>
                                            <p:strVal val="#ppt_h"/>
                                          </p:val>
                                        </p:tav>
                                      </p:tavLst>
                                    </p:anim>
                                    <p:animEffect transition="in" filter="fade">
                                      <p:cBhvr>
                                        <p:cTn id="47" dur="300"/>
                                        <p:tgtEl>
                                          <p:spTgt spid="67"/>
                                        </p:tgtEl>
                                      </p:cBhvr>
                                    </p:animEffect>
                                  </p:childTnLst>
                                </p:cTn>
                              </p:par>
                              <p:par>
                                <p:cTn id="48" presetID="6" presetClass="emph" presetSubtype="0" accel="36667" decel="30000" autoRev="1" fill="hold" nodeType="withEffect">
                                  <p:stCondLst>
                                    <p:cond delay="0"/>
                                  </p:stCondLst>
                                  <p:childTnLst>
                                    <p:animScale>
                                      <p:cBhvr>
                                        <p:cTn id="49" dur="300" fill="hold"/>
                                        <p:tgtEl>
                                          <p:spTgt spid="67"/>
                                        </p:tgtEl>
                                      </p:cBhvr>
                                      <p:by x="120000" y="120000"/>
                                    </p:animScale>
                                  </p:childTnLst>
                                </p:cTn>
                              </p:par>
                              <p:par>
                                <p:cTn id="50" presetID="32" presetClass="emph" presetSubtype="0" fill="hold" nodeType="withEffect">
                                  <p:stCondLst>
                                    <p:cond delay="0"/>
                                  </p:stCondLst>
                                  <p:childTnLst>
                                    <p:animRot by="120000">
                                      <p:cBhvr>
                                        <p:cTn id="51" dur="60" fill="hold">
                                          <p:stCondLst>
                                            <p:cond delay="0"/>
                                          </p:stCondLst>
                                        </p:cTn>
                                        <p:tgtEl>
                                          <p:spTgt spid="67"/>
                                        </p:tgtEl>
                                        <p:attrNameLst>
                                          <p:attrName>r</p:attrName>
                                        </p:attrNameLst>
                                      </p:cBhvr>
                                    </p:animRot>
                                    <p:animRot by="-240000">
                                      <p:cBhvr>
                                        <p:cTn id="52" dur="120" fill="hold">
                                          <p:stCondLst>
                                            <p:cond delay="120"/>
                                          </p:stCondLst>
                                        </p:cTn>
                                        <p:tgtEl>
                                          <p:spTgt spid="67"/>
                                        </p:tgtEl>
                                        <p:attrNameLst>
                                          <p:attrName>r</p:attrName>
                                        </p:attrNameLst>
                                      </p:cBhvr>
                                    </p:animRot>
                                    <p:animRot by="240000">
                                      <p:cBhvr>
                                        <p:cTn id="53" dur="120" fill="hold">
                                          <p:stCondLst>
                                            <p:cond delay="240"/>
                                          </p:stCondLst>
                                        </p:cTn>
                                        <p:tgtEl>
                                          <p:spTgt spid="67"/>
                                        </p:tgtEl>
                                        <p:attrNameLst>
                                          <p:attrName>r</p:attrName>
                                        </p:attrNameLst>
                                      </p:cBhvr>
                                    </p:animRot>
                                    <p:animRot by="-240000">
                                      <p:cBhvr>
                                        <p:cTn id="54" dur="120" fill="hold">
                                          <p:stCondLst>
                                            <p:cond delay="360"/>
                                          </p:stCondLst>
                                        </p:cTn>
                                        <p:tgtEl>
                                          <p:spTgt spid="67"/>
                                        </p:tgtEl>
                                        <p:attrNameLst>
                                          <p:attrName>r</p:attrName>
                                        </p:attrNameLst>
                                      </p:cBhvr>
                                    </p:animRot>
                                    <p:animRot by="120000">
                                      <p:cBhvr>
                                        <p:cTn id="55" dur="120" fill="hold">
                                          <p:stCondLst>
                                            <p:cond delay="480"/>
                                          </p:stCondLst>
                                        </p:cTn>
                                        <p:tgtEl>
                                          <p:spTgt spid="67"/>
                                        </p:tgtEl>
                                        <p:attrNameLst>
                                          <p:attrName>r</p:attrName>
                                        </p:attrNameLst>
                                      </p:cBhvr>
                                    </p:animRot>
                                  </p:childTnLst>
                                </p:cTn>
                              </p:par>
                              <p:par>
                                <p:cTn id="56" presetID="10" presetClass="entr" presetSubtype="0" fill="hold" nodeType="withEffect">
                                  <p:stCondLst>
                                    <p:cond delay="250"/>
                                  </p:stCondLst>
                                  <p:childTnLst>
                                    <p:set>
                                      <p:cBhvr>
                                        <p:cTn id="57" dur="1" fill="hold">
                                          <p:stCondLst>
                                            <p:cond delay="0"/>
                                          </p:stCondLst>
                                        </p:cTn>
                                        <p:tgtEl>
                                          <p:spTgt spid="64"/>
                                        </p:tgtEl>
                                        <p:attrNameLst>
                                          <p:attrName>style.visibility</p:attrName>
                                        </p:attrNameLst>
                                      </p:cBhvr>
                                      <p:to>
                                        <p:strVal val="visible"/>
                                      </p:to>
                                    </p:set>
                                    <p:animEffect transition="in" filter="fade">
                                      <p:cBhvr>
                                        <p:cTn id="58" dur="500"/>
                                        <p:tgtEl>
                                          <p:spTgt spid="64"/>
                                        </p:tgtEl>
                                      </p:cBhvr>
                                    </p:animEffect>
                                  </p:childTnLst>
                                </p:cTn>
                              </p:par>
                              <p:par>
                                <p:cTn id="59" presetID="8" presetClass="emph" presetSubtype="0" fill="hold" nodeType="withEffect">
                                  <p:stCondLst>
                                    <p:cond delay="250"/>
                                  </p:stCondLst>
                                  <p:childTnLst>
                                    <p:animRot by="21600000">
                                      <p:cBhvr>
                                        <p:cTn id="60" dur="500" fill="hold"/>
                                        <p:tgtEl>
                                          <p:spTgt spid="64"/>
                                        </p:tgtEl>
                                        <p:attrNameLst>
                                          <p:attrName>r</p:attrName>
                                        </p:attrNameLst>
                                      </p:cBhvr>
                                    </p:animRot>
                                  </p:childTnLst>
                                </p:cTn>
                              </p:par>
                            </p:childTnLst>
                          </p:cTn>
                        </p:par>
                        <p:par>
                          <p:cTn id="61" fill="hold">
                            <p:stCondLst>
                              <p:cond delay="2250"/>
                            </p:stCondLst>
                            <p:childTnLst>
                              <p:par>
                                <p:cTn id="62" presetID="53" presetClass="entr" presetSubtype="16" fill="hold" nodeType="afterEffect">
                                  <p:stCondLst>
                                    <p:cond delay="0"/>
                                  </p:stCondLst>
                                  <p:childTnLst>
                                    <p:set>
                                      <p:cBhvr>
                                        <p:cTn id="63" dur="1" fill="hold">
                                          <p:stCondLst>
                                            <p:cond delay="0"/>
                                          </p:stCondLst>
                                        </p:cTn>
                                        <p:tgtEl>
                                          <p:spTgt spid="70"/>
                                        </p:tgtEl>
                                        <p:attrNameLst>
                                          <p:attrName>style.visibility</p:attrName>
                                        </p:attrNameLst>
                                      </p:cBhvr>
                                      <p:to>
                                        <p:strVal val="visible"/>
                                      </p:to>
                                    </p:set>
                                    <p:anim calcmode="lin" valueType="num">
                                      <p:cBhvr>
                                        <p:cTn id="64" dur="300" fill="hold"/>
                                        <p:tgtEl>
                                          <p:spTgt spid="70"/>
                                        </p:tgtEl>
                                        <p:attrNameLst>
                                          <p:attrName>ppt_w</p:attrName>
                                        </p:attrNameLst>
                                      </p:cBhvr>
                                      <p:tavLst>
                                        <p:tav tm="0">
                                          <p:val>
                                            <p:fltVal val="0"/>
                                          </p:val>
                                        </p:tav>
                                        <p:tav tm="100000">
                                          <p:val>
                                            <p:strVal val="#ppt_w"/>
                                          </p:val>
                                        </p:tav>
                                      </p:tavLst>
                                    </p:anim>
                                    <p:anim calcmode="lin" valueType="num">
                                      <p:cBhvr>
                                        <p:cTn id="65" dur="300" fill="hold"/>
                                        <p:tgtEl>
                                          <p:spTgt spid="70"/>
                                        </p:tgtEl>
                                        <p:attrNameLst>
                                          <p:attrName>ppt_h</p:attrName>
                                        </p:attrNameLst>
                                      </p:cBhvr>
                                      <p:tavLst>
                                        <p:tav tm="0">
                                          <p:val>
                                            <p:fltVal val="0"/>
                                          </p:val>
                                        </p:tav>
                                        <p:tav tm="100000">
                                          <p:val>
                                            <p:strVal val="#ppt_h"/>
                                          </p:val>
                                        </p:tav>
                                      </p:tavLst>
                                    </p:anim>
                                    <p:animEffect transition="in" filter="fade">
                                      <p:cBhvr>
                                        <p:cTn id="66" dur="300"/>
                                        <p:tgtEl>
                                          <p:spTgt spid="70"/>
                                        </p:tgtEl>
                                      </p:cBhvr>
                                    </p:animEffect>
                                  </p:childTnLst>
                                </p:cTn>
                              </p:par>
                              <p:par>
                                <p:cTn id="67" presetID="6" presetClass="emph" presetSubtype="0" accel="36667" decel="30000" autoRev="1" fill="hold" nodeType="withEffect">
                                  <p:stCondLst>
                                    <p:cond delay="0"/>
                                  </p:stCondLst>
                                  <p:childTnLst>
                                    <p:animScale>
                                      <p:cBhvr>
                                        <p:cTn id="68" dur="300" fill="hold"/>
                                        <p:tgtEl>
                                          <p:spTgt spid="70"/>
                                        </p:tgtEl>
                                      </p:cBhvr>
                                      <p:by x="120000" y="120000"/>
                                    </p:animScale>
                                  </p:childTnLst>
                                </p:cTn>
                              </p:par>
                              <p:par>
                                <p:cTn id="69" presetID="32" presetClass="emph" presetSubtype="0" fill="hold" nodeType="withEffect">
                                  <p:stCondLst>
                                    <p:cond delay="0"/>
                                  </p:stCondLst>
                                  <p:childTnLst>
                                    <p:animRot by="120000">
                                      <p:cBhvr>
                                        <p:cTn id="70" dur="60" fill="hold">
                                          <p:stCondLst>
                                            <p:cond delay="0"/>
                                          </p:stCondLst>
                                        </p:cTn>
                                        <p:tgtEl>
                                          <p:spTgt spid="70"/>
                                        </p:tgtEl>
                                        <p:attrNameLst>
                                          <p:attrName>r</p:attrName>
                                        </p:attrNameLst>
                                      </p:cBhvr>
                                    </p:animRot>
                                    <p:animRot by="-240000">
                                      <p:cBhvr>
                                        <p:cTn id="71" dur="120" fill="hold">
                                          <p:stCondLst>
                                            <p:cond delay="120"/>
                                          </p:stCondLst>
                                        </p:cTn>
                                        <p:tgtEl>
                                          <p:spTgt spid="70"/>
                                        </p:tgtEl>
                                        <p:attrNameLst>
                                          <p:attrName>r</p:attrName>
                                        </p:attrNameLst>
                                      </p:cBhvr>
                                    </p:animRot>
                                    <p:animRot by="240000">
                                      <p:cBhvr>
                                        <p:cTn id="72" dur="120" fill="hold">
                                          <p:stCondLst>
                                            <p:cond delay="240"/>
                                          </p:stCondLst>
                                        </p:cTn>
                                        <p:tgtEl>
                                          <p:spTgt spid="70"/>
                                        </p:tgtEl>
                                        <p:attrNameLst>
                                          <p:attrName>r</p:attrName>
                                        </p:attrNameLst>
                                      </p:cBhvr>
                                    </p:animRot>
                                    <p:animRot by="-240000">
                                      <p:cBhvr>
                                        <p:cTn id="73" dur="120" fill="hold">
                                          <p:stCondLst>
                                            <p:cond delay="360"/>
                                          </p:stCondLst>
                                        </p:cTn>
                                        <p:tgtEl>
                                          <p:spTgt spid="70"/>
                                        </p:tgtEl>
                                        <p:attrNameLst>
                                          <p:attrName>r</p:attrName>
                                        </p:attrNameLst>
                                      </p:cBhvr>
                                    </p:animRot>
                                    <p:animRot by="120000">
                                      <p:cBhvr>
                                        <p:cTn id="74" dur="120" fill="hold">
                                          <p:stCondLst>
                                            <p:cond delay="480"/>
                                          </p:stCondLst>
                                        </p:cTn>
                                        <p:tgtEl>
                                          <p:spTgt spid="70"/>
                                        </p:tgtEl>
                                        <p:attrNameLst>
                                          <p:attrName>r</p:attrName>
                                        </p:attrNameLst>
                                      </p:cBhvr>
                                    </p:animRot>
                                  </p:childTnLst>
                                </p:cTn>
                              </p:par>
                              <p:par>
                                <p:cTn id="75" presetID="10" presetClass="entr" presetSubtype="0" fill="hold" nodeType="withEffect">
                                  <p:stCondLst>
                                    <p:cond delay="250"/>
                                  </p:stCondLst>
                                  <p:childTnLst>
                                    <p:set>
                                      <p:cBhvr>
                                        <p:cTn id="76" dur="1" fill="hold">
                                          <p:stCondLst>
                                            <p:cond delay="0"/>
                                          </p:stCondLst>
                                        </p:cTn>
                                        <p:tgtEl>
                                          <p:spTgt spid="65"/>
                                        </p:tgtEl>
                                        <p:attrNameLst>
                                          <p:attrName>style.visibility</p:attrName>
                                        </p:attrNameLst>
                                      </p:cBhvr>
                                      <p:to>
                                        <p:strVal val="visible"/>
                                      </p:to>
                                    </p:set>
                                    <p:animEffect transition="in" filter="fade">
                                      <p:cBhvr>
                                        <p:cTn id="77" dur="500"/>
                                        <p:tgtEl>
                                          <p:spTgt spid="65"/>
                                        </p:tgtEl>
                                      </p:cBhvr>
                                    </p:animEffect>
                                  </p:childTnLst>
                                </p:cTn>
                              </p:par>
                              <p:par>
                                <p:cTn id="78" presetID="8" presetClass="emph" presetSubtype="0" fill="hold" nodeType="withEffect">
                                  <p:stCondLst>
                                    <p:cond delay="250"/>
                                  </p:stCondLst>
                                  <p:childTnLst>
                                    <p:animRot by="21600000">
                                      <p:cBhvr>
                                        <p:cTn id="79" dur="500" fill="hold"/>
                                        <p:tgtEl>
                                          <p:spTgt spid="65"/>
                                        </p:tgtEl>
                                        <p:attrNameLst>
                                          <p:attrName>r</p:attrName>
                                        </p:attrNameLst>
                                      </p:cBhvr>
                                    </p:animRot>
                                  </p:childTnLst>
                                </p:cTn>
                              </p:par>
                            </p:childTnLst>
                          </p:cTn>
                        </p:par>
                        <p:par>
                          <p:cTn id="80" fill="hold">
                            <p:stCondLst>
                              <p:cond delay="3000"/>
                            </p:stCondLst>
                            <p:childTnLst>
                              <p:par>
                                <p:cTn id="81" presetID="2" presetClass="entr" presetSubtype="4" fill="hold" grpId="0" nodeType="afterEffect">
                                  <p:stCondLst>
                                    <p:cond delay="0"/>
                                  </p:stCondLst>
                                  <p:childTnLst>
                                    <p:set>
                                      <p:cBhvr>
                                        <p:cTn id="82" dur="1" fill="hold">
                                          <p:stCondLst>
                                            <p:cond delay="0"/>
                                          </p:stCondLst>
                                        </p:cTn>
                                        <p:tgtEl>
                                          <p:spTgt spid="27"/>
                                        </p:tgtEl>
                                        <p:attrNameLst>
                                          <p:attrName>style.visibility</p:attrName>
                                        </p:attrNameLst>
                                      </p:cBhvr>
                                      <p:to>
                                        <p:strVal val="visible"/>
                                      </p:to>
                                    </p:set>
                                    <p:anim calcmode="lin" valueType="num">
                                      <p:cBhvr additive="base">
                                        <p:cTn id="83" dur="500" fill="hold"/>
                                        <p:tgtEl>
                                          <p:spTgt spid="27"/>
                                        </p:tgtEl>
                                        <p:attrNameLst>
                                          <p:attrName>ppt_x</p:attrName>
                                        </p:attrNameLst>
                                      </p:cBhvr>
                                      <p:tavLst>
                                        <p:tav tm="0">
                                          <p:val>
                                            <p:strVal val="#ppt_x"/>
                                          </p:val>
                                        </p:tav>
                                        <p:tav tm="100000">
                                          <p:val>
                                            <p:strVal val="#ppt_x"/>
                                          </p:val>
                                        </p:tav>
                                      </p:tavLst>
                                    </p:anim>
                                    <p:anim calcmode="lin" valueType="num">
                                      <p:cBhvr additive="base">
                                        <p:cTn id="84" dur="500" fill="hold"/>
                                        <p:tgtEl>
                                          <p:spTgt spid="27"/>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28"/>
                                        </p:tgtEl>
                                        <p:attrNameLst>
                                          <p:attrName>style.visibility</p:attrName>
                                        </p:attrNameLst>
                                      </p:cBhvr>
                                      <p:to>
                                        <p:strVal val="visible"/>
                                      </p:to>
                                    </p:set>
                                    <p:anim calcmode="lin" valueType="num">
                                      <p:cBhvr additive="base">
                                        <p:cTn id="87" dur="500" fill="hold"/>
                                        <p:tgtEl>
                                          <p:spTgt spid="28"/>
                                        </p:tgtEl>
                                        <p:attrNameLst>
                                          <p:attrName>ppt_x</p:attrName>
                                        </p:attrNameLst>
                                      </p:cBhvr>
                                      <p:tavLst>
                                        <p:tav tm="0">
                                          <p:val>
                                            <p:strVal val="#ppt_x"/>
                                          </p:val>
                                        </p:tav>
                                        <p:tav tm="100000">
                                          <p:val>
                                            <p:strVal val="#ppt_x"/>
                                          </p:val>
                                        </p:tav>
                                      </p:tavLst>
                                    </p:anim>
                                    <p:anim calcmode="lin" valueType="num">
                                      <p:cBhvr additive="base">
                                        <p:cTn id="88" dur="500" fill="hold"/>
                                        <p:tgtEl>
                                          <p:spTgt spid="28"/>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29"/>
                                        </p:tgtEl>
                                        <p:attrNameLst>
                                          <p:attrName>style.visibility</p:attrName>
                                        </p:attrNameLst>
                                      </p:cBhvr>
                                      <p:to>
                                        <p:strVal val="visible"/>
                                      </p:to>
                                    </p:set>
                                    <p:anim calcmode="lin" valueType="num">
                                      <p:cBhvr additive="base">
                                        <p:cTn id="91" dur="500" fill="hold"/>
                                        <p:tgtEl>
                                          <p:spTgt spid="29"/>
                                        </p:tgtEl>
                                        <p:attrNameLst>
                                          <p:attrName>ppt_x</p:attrName>
                                        </p:attrNameLst>
                                      </p:cBhvr>
                                      <p:tavLst>
                                        <p:tav tm="0">
                                          <p:val>
                                            <p:strVal val="#ppt_x"/>
                                          </p:val>
                                        </p:tav>
                                        <p:tav tm="100000">
                                          <p:val>
                                            <p:strVal val="#ppt_x"/>
                                          </p:val>
                                        </p:tav>
                                      </p:tavLst>
                                    </p:anim>
                                    <p:anim calcmode="lin" valueType="num">
                                      <p:cBhvr additive="base">
                                        <p:cTn id="92" dur="500" fill="hold"/>
                                        <p:tgtEl>
                                          <p:spTgt spid="29"/>
                                        </p:tgtEl>
                                        <p:attrNameLst>
                                          <p:attrName>ppt_y</p:attrName>
                                        </p:attrNameLst>
                                      </p:cBhvr>
                                      <p:tavLst>
                                        <p:tav tm="0">
                                          <p:val>
                                            <p:strVal val="1+#ppt_h/2"/>
                                          </p:val>
                                        </p:tav>
                                        <p:tav tm="100000">
                                          <p:val>
                                            <p:strVal val="#ppt_y"/>
                                          </p:val>
                                        </p:tav>
                                      </p:tavLst>
                                    </p:anim>
                                  </p:childTnLst>
                                </p:cTn>
                              </p:par>
                              <p:par>
                                <p:cTn id="93" presetID="2" presetClass="entr" presetSubtype="4" fill="hold" grpId="0" nodeType="withEffect">
                                  <p:stCondLst>
                                    <p:cond delay="0"/>
                                  </p:stCondLst>
                                  <p:childTnLst>
                                    <p:set>
                                      <p:cBhvr>
                                        <p:cTn id="94" dur="1" fill="hold">
                                          <p:stCondLst>
                                            <p:cond delay="0"/>
                                          </p:stCondLst>
                                        </p:cTn>
                                        <p:tgtEl>
                                          <p:spTgt spid="30"/>
                                        </p:tgtEl>
                                        <p:attrNameLst>
                                          <p:attrName>style.visibility</p:attrName>
                                        </p:attrNameLst>
                                      </p:cBhvr>
                                      <p:to>
                                        <p:strVal val="visible"/>
                                      </p:to>
                                    </p:set>
                                    <p:anim calcmode="lin" valueType="num">
                                      <p:cBhvr additive="base">
                                        <p:cTn id="95" dur="500" fill="hold"/>
                                        <p:tgtEl>
                                          <p:spTgt spid="30"/>
                                        </p:tgtEl>
                                        <p:attrNameLst>
                                          <p:attrName>ppt_x</p:attrName>
                                        </p:attrNameLst>
                                      </p:cBhvr>
                                      <p:tavLst>
                                        <p:tav tm="0">
                                          <p:val>
                                            <p:strVal val="#ppt_x"/>
                                          </p:val>
                                        </p:tav>
                                        <p:tav tm="100000">
                                          <p:val>
                                            <p:strVal val="#ppt_x"/>
                                          </p:val>
                                        </p:tav>
                                      </p:tavLst>
                                    </p:anim>
                                    <p:anim calcmode="lin" valueType="num">
                                      <p:cBhvr additive="base">
                                        <p:cTn id="96" dur="500" fill="hold"/>
                                        <p:tgtEl>
                                          <p:spTgt spid="30"/>
                                        </p:tgtEl>
                                        <p:attrNameLst>
                                          <p:attrName>ppt_y</p:attrName>
                                        </p:attrNameLst>
                                      </p:cBhvr>
                                      <p:tavLst>
                                        <p:tav tm="0">
                                          <p:val>
                                            <p:strVal val="1+#ppt_h/2"/>
                                          </p:val>
                                        </p:tav>
                                        <p:tav tm="100000">
                                          <p:val>
                                            <p:strVal val="#ppt_y"/>
                                          </p:val>
                                        </p:tav>
                                      </p:tavLst>
                                    </p:anim>
                                  </p:childTnLst>
                                </p:cTn>
                              </p:par>
                            </p:childTnLst>
                          </p:cTn>
                        </p:par>
                        <p:par>
                          <p:cTn id="97" fill="hold">
                            <p:stCondLst>
                              <p:cond delay="3500"/>
                            </p:stCondLst>
                            <p:childTnLst>
                              <p:par>
                                <p:cTn id="98" presetID="42" presetClass="entr" presetSubtype="0" fill="hold" grpId="0" nodeType="afterEffect">
                                  <p:stCondLst>
                                    <p:cond delay="0"/>
                                  </p:stCondLst>
                                  <p:childTnLst>
                                    <p:set>
                                      <p:cBhvr>
                                        <p:cTn id="99" dur="1" fill="hold">
                                          <p:stCondLst>
                                            <p:cond delay="0"/>
                                          </p:stCondLst>
                                        </p:cTn>
                                        <p:tgtEl>
                                          <p:spTgt spid="44"/>
                                        </p:tgtEl>
                                        <p:attrNameLst>
                                          <p:attrName>style.visibility</p:attrName>
                                        </p:attrNameLst>
                                      </p:cBhvr>
                                      <p:to>
                                        <p:strVal val="visible"/>
                                      </p:to>
                                    </p:set>
                                    <p:animEffect transition="in" filter="fade">
                                      <p:cBhvr>
                                        <p:cTn id="100" dur="1000"/>
                                        <p:tgtEl>
                                          <p:spTgt spid="44"/>
                                        </p:tgtEl>
                                      </p:cBhvr>
                                    </p:animEffect>
                                    <p:anim calcmode="lin" valueType="num">
                                      <p:cBhvr>
                                        <p:cTn id="101" dur="1000" fill="hold"/>
                                        <p:tgtEl>
                                          <p:spTgt spid="44"/>
                                        </p:tgtEl>
                                        <p:attrNameLst>
                                          <p:attrName>ppt_x</p:attrName>
                                        </p:attrNameLst>
                                      </p:cBhvr>
                                      <p:tavLst>
                                        <p:tav tm="0">
                                          <p:val>
                                            <p:strVal val="#ppt_x"/>
                                          </p:val>
                                        </p:tav>
                                        <p:tav tm="100000">
                                          <p:val>
                                            <p:strVal val="#ppt_x"/>
                                          </p:val>
                                        </p:tav>
                                      </p:tavLst>
                                    </p:anim>
                                    <p:anim calcmode="lin" valueType="num">
                                      <p:cBhvr>
                                        <p:cTn id="102" dur="1000" fill="hold"/>
                                        <p:tgtEl>
                                          <p:spTgt spid="44"/>
                                        </p:tgtEl>
                                        <p:attrNameLst>
                                          <p:attrName>ppt_y</p:attrName>
                                        </p:attrNameLst>
                                      </p:cBhvr>
                                      <p:tavLst>
                                        <p:tav tm="0">
                                          <p:val>
                                            <p:strVal val="#ppt_y+.1"/>
                                          </p:val>
                                        </p:tav>
                                        <p:tav tm="100000">
                                          <p:val>
                                            <p:strVal val="#ppt_y"/>
                                          </p:val>
                                        </p:tav>
                                      </p:tavLst>
                                    </p:anim>
                                  </p:childTnLst>
                                </p:cTn>
                              </p:par>
                              <p:par>
                                <p:cTn id="103" presetID="47" presetClass="entr" presetSubtype="0" fill="hold" grpId="0" nodeType="withEffect">
                                  <p:stCondLst>
                                    <p:cond delay="0"/>
                                  </p:stCondLst>
                                  <p:childTnLst>
                                    <p:set>
                                      <p:cBhvr>
                                        <p:cTn id="104" dur="1" fill="hold">
                                          <p:stCondLst>
                                            <p:cond delay="0"/>
                                          </p:stCondLst>
                                        </p:cTn>
                                        <p:tgtEl>
                                          <p:spTgt spid="45"/>
                                        </p:tgtEl>
                                        <p:attrNameLst>
                                          <p:attrName>style.visibility</p:attrName>
                                        </p:attrNameLst>
                                      </p:cBhvr>
                                      <p:to>
                                        <p:strVal val="visible"/>
                                      </p:to>
                                    </p:set>
                                    <p:animEffect transition="in" filter="fade">
                                      <p:cBhvr>
                                        <p:cTn id="105" dur="1000"/>
                                        <p:tgtEl>
                                          <p:spTgt spid="45"/>
                                        </p:tgtEl>
                                      </p:cBhvr>
                                    </p:animEffect>
                                    <p:anim calcmode="lin" valueType="num">
                                      <p:cBhvr>
                                        <p:cTn id="106" dur="1000" fill="hold"/>
                                        <p:tgtEl>
                                          <p:spTgt spid="45"/>
                                        </p:tgtEl>
                                        <p:attrNameLst>
                                          <p:attrName>ppt_x</p:attrName>
                                        </p:attrNameLst>
                                      </p:cBhvr>
                                      <p:tavLst>
                                        <p:tav tm="0">
                                          <p:val>
                                            <p:strVal val="#ppt_x"/>
                                          </p:val>
                                        </p:tav>
                                        <p:tav tm="100000">
                                          <p:val>
                                            <p:strVal val="#ppt_x"/>
                                          </p:val>
                                        </p:tav>
                                      </p:tavLst>
                                    </p:anim>
                                    <p:anim calcmode="lin" valueType="num">
                                      <p:cBhvr>
                                        <p:cTn id="107" dur="1000" fill="hold"/>
                                        <p:tgtEl>
                                          <p:spTgt spid="45"/>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500"/>
                                  </p:stCondLst>
                                  <p:childTnLst>
                                    <p:set>
                                      <p:cBhvr>
                                        <p:cTn id="109" dur="1" fill="hold">
                                          <p:stCondLst>
                                            <p:cond delay="0"/>
                                          </p:stCondLst>
                                        </p:cTn>
                                        <p:tgtEl>
                                          <p:spTgt spid="46"/>
                                        </p:tgtEl>
                                        <p:attrNameLst>
                                          <p:attrName>style.visibility</p:attrName>
                                        </p:attrNameLst>
                                      </p:cBhvr>
                                      <p:to>
                                        <p:strVal val="visible"/>
                                      </p:to>
                                    </p:set>
                                    <p:animEffect transition="in" filter="fade">
                                      <p:cBhvr>
                                        <p:cTn id="110" dur="1000"/>
                                        <p:tgtEl>
                                          <p:spTgt spid="46"/>
                                        </p:tgtEl>
                                      </p:cBhvr>
                                    </p:animEffect>
                                    <p:anim calcmode="lin" valueType="num">
                                      <p:cBhvr>
                                        <p:cTn id="111" dur="1000" fill="hold"/>
                                        <p:tgtEl>
                                          <p:spTgt spid="46"/>
                                        </p:tgtEl>
                                        <p:attrNameLst>
                                          <p:attrName>ppt_x</p:attrName>
                                        </p:attrNameLst>
                                      </p:cBhvr>
                                      <p:tavLst>
                                        <p:tav tm="0">
                                          <p:val>
                                            <p:strVal val="#ppt_x"/>
                                          </p:val>
                                        </p:tav>
                                        <p:tav tm="100000">
                                          <p:val>
                                            <p:strVal val="#ppt_x"/>
                                          </p:val>
                                        </p:tav>
                                      </p:tavLst>
                                    </p:anim>
                                    <p:anim calcmode="lin" valueType="num">
                                      <p:cBhvr>
                                        <p:cTn id="112" dur="1000" fill="hold"/>
                                        <p:tgtEl>
                                          <p:spTgt spid="46"/>
                                        </p:tgtEl>
                                        <p:attrNameLst>
                                          <p:attrName>ppt_y</p:attrName>
                                        </p:attrNameLst>
                                      </p:cBhvr>
                                      <p:tavLst>
                                        <p:tav tm="0">
                                          <p:val>
                                            <p:strVal val="#ppt_y+.1"/>
                                          </p:val>
                                        </p:tav>
                                        <p:tav tm="100000">
                                          <p:val>
                                            <p:strVal val="#ppt_y"/>
                                          </p:val>
                                        </p:tav>
                                      </p:tavLst>
                                    </p:anim>
                                  </p:childTnLst>
                                </p:cTn>
                              </p:par>
                              <p:par>
                                <p:cTn id="113" presetID="47" presetClass="entr" presetSubtype="0" fill="hold" grpId="0" nodeType="withEffect">
                                  <p:stCondLst>
                                    <p:cond delay="500"/>
                                  </p:stCondLst>
                                  <p:childTnLst>
                                    <p:set>
                                      <p:cBhvr>
                                        <p:cTn id="114" dur="1" fill="hold">
                                          <p:stCondLst>
                                            <p:cond delay="0"/>
                                          </p:stCondLst>
                                        </p:cTn>
                                        <p:tgtEl>
                                          <p:spTgt spid="47"/>
                                        </p:tgtEl>
                                        <p:attrNameLst>
                                          <p:attrName>style.visibility</p:attrName>
                                        </p:attrNameLst>
                                      </p:cBhvr>
                                      <p:to>
                                        <p:strVal val="visible"/>
                                      </p:to>
                                    </p:set>
                                    <p:animEffect transition="in" filter="fade">
                                      <p:cBhvr>
                                        <p:cTn id="115" dur="1000"/>
                                        <p:tgtEl>
                                          <p:spTgt spid="47"/>
                                        </p:tgtEl>
                                      </p:cBhvr>
                                    </p:animEffect>
                                    <p:anim calcmode="lin" valueType="num">
                                      <p:cBhvr>
                                        <p:cTn id="116" dur="1000" fill="hold"/>
                                        <p:tgtEl>
                                          <p:spTgt spid="47"/>
                                        </p:tgtEl>
                                        <p:attrNameLst>
                                          <p:attrName>ppt_x</p:attrName>
                                        </p:attrNameLst>
                                      </p:cBhvr>
                                      <p:tavLst>
                                        <p:tav tm="0">
                                          <p:val>
                                            <p:strVal val="#ppt_x"/>
                                          </p:val>
                                        </p:tav>
                                        <p:tav tm="100000">
                                          <p:val>
                                            <p:strVal val="#ppt_x"/>
                                          </p:val>
                                        </p:tav>
                                      </p:tavLst>
                                    </p:anim>
                                    <p:anim calcmode="lin" valueType="num">
                                      <p:cBhvr>
                                        <p:cTn id="117" dur="1000" fill="hold"/>
                                        <p:tgtEl>
                                          <p:spTgt spid="47"/>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1000"/>
                                  </p:stCondLst>
                                  <p:childTnLst>
                                    <p:set>
                                      <p:cBhvr>
                                        <p:cTn id="119" dur="1" fill="hold">
                                          <p:stCondLst>
                                            <p:cond delay="0"/>
                                          </p:stCondLst>
                                        </p:cTn>
                                        <p:tgtEl>
                                          <p:spTgt spid="50"/>
                                        </p:tgtEl>
                                        <p:attrNameLst>
                                          <p:attrName>style.visibility</p:attrName>
                                        </p:attrNameLst>
                                      </p:cBhvr>
                                      <p:to>
                                        <p:strVal val="visible"/>
                                      </p:to>
                                    </p:set>
                                    <p:animEffect transition="in" filter="fade">
                                      <p:cBhvr>
                                        <p:cTn id="120" dur="1000"/>
                                        <p:tgtEl>
                                          <p:spTgt spid="50"/>
                                        </p:tgtEl>
                                      </p:cBhvr>
                                    </p:animEffect>
                                    <p:anim calcmode="lin" valueType="num">
                                      <p:cBhvr>
                                        <p:cTn id="121" dur="1000" fill="hold"/>
                                        <p:tgtEl>
                                          <p:spTgt spid="50"/>
                                        </p:tgtEl>
                                        <p:attrNameLst>
                                          <p:attrName>ppt_x</p:attrName>
                                        </p:attrNameLst>
                                      </p:cBhvr>
                                      <p:tavLst>
                                        <p:tav tm="0">
                                          <p:val>
                                            <p:strVal val="#ppt_x"/>
                                          </p:val>
                                        </p:tav>
                                        <p:tav tm="100000">
                                          <p:val>
                                            <p:strVal val="#ppt_x"/>
                                          </p:val>
                                        </p:tav>
                                      </p:tavLst>
                                    </p:anim>
                                    <p:anim calcmode="lin" valueType="num">
                                      <p:cBhvr>
                                        <p:cTn id="122" dur="1000" fill="hold"/>
                                        <p:tgtEl>
                                          <p:spTgt spid="50"/>
                                        </p:tgtEl>
                                        <p:attrNameLst>
                                          <p:attrName>ppt_y</p:attrName>
                                        </p:attrNameLst>
                                      </p:cBhvr>
                                      <p:tavLst>
                                        <p:tav tm="0">
                                          <p:val>
                                            <p:strVal val="#ppt_y+.1"/>
                                          </p:val>
                                        </p:tav>
                                        <p:tav tm="100000">
                                          <p:val>
                                            <p:strVal val="#ppt_y"/>
                                          </p:val>
                                        </p:tav>
                                      </p:tavLst>
                                    </p:anim>
                                  </p:childTnLst>
                                </p:cTn>
                              </p:par>
                              <p:par>
                                <p:cTn id="123" presetID="47" presetClass="entr" presetSubtype="0" fill="hold" grpId="0" nodeType="withEffect">
                                  <p:stCondLst>
                                    <p:cond delay="1000"/>
                                  </p:stCondLst>
                                  <p:childTnLst>
                                    <p:set>
                                      <p:cBhvr>
                                        <p:cTn id="124" dur="1" fill="hold">
                                          <p:stCondLst>
                                            <p:cond delay="0"/>
                                          </p:stCondLst>
                                        </p:cTn>
                                        <p:tgtEl>
                                          <p:spTgt spid="51"/>
                                        </p:tgtEl>
                                        <p:attrNameLst>
                                          <p:attrName>style.visibility</p:attrName>
                                        </p:attrNameLst>
                                      </p:cBhvr>
                                      <p:to>
                                        <p:strVal val="visible"/>
                                      </p:to>
                                    </p:set>
                                    <p:animEffect transition="in" filter="fade">
                                      <p:cBhvr>
                                        <p:cTn id="125" dur="1000"/>
                                        <p:tgtEl>
                                          <p:spTgt spid="51"/>
                                        </p:tgtEl>
                                      </p:cBhvr>
                                    </p:animEffect>
                                    <p:anim calcmode="lin" valueType="num">
                                      <p:cBhvr>
                                        <p:cTn id="126" dur="1000" fill="hold"/>
                                        <p:tgtEl>
                                          <p:spTgt spid="51"/>
                                        </p:tgtEl>
                                        <p:attrNameLst>
                                          <p:attrName>ppt_x</p:attrName>
                                        </p:attrNameLst>
                                      </p:cBhvr>
                                      <p:tavLst>
                                        <p:tav tm="0">
                                          <p:val>
                                            <p:strVal val="#ppt_x"/>
                                          </p:val>
                                        </p:tav>
                                        <p:tav tm="100000">
                                          <p:val>
                                            <p:strVal val="#ppt_x"/>
                                          </p:val>
                                        </p:tav>
                                      </p:tavLst>
                                    </p:anim>
                                    <p:anim calcmode="lin" valueType="num">
                                      <p:cBhvr>
                                        <p:cTn id="127" dur="1000" fill="hold"/>
                                        <p:tgtEl>
                                          <p:spTgt spid="51"/>
                                        </p:tgtEl>
                                        <p:attrNameLst>
                                          <p:attrName>ppt_y</p:attrName>
                                        </p:attrNameLst>
                                      </p:cBhvr>
                                      <p:tavLst>
                                        <p:tav tm="0">
                                          <p:val>
                                            <p:strVal val="#ppt_y-.1"/>
                                          </p:val>
                                        </p:tav>
                                        <p:tav tm="100000">
                                          <p:val>
                                            <p:strVal val="#ppt_y"/>
                                          </p:val>
                                        </p:tav>
                                      </p:tavLst>
                                    </p:anim>
                                  </p:childTnLst>
                                </p:cTn>
                              </p:par>
                              <p:par>
                                <p:cTn id="128" presetID="42" presetClass="entr" presetSubtype="0" fill="hold" grpId="0" nodeType="withEffect">
                                  <p:stCondLst>
                                    <p:cond delay="1500"/>
                                  </p:stCondLst>
                                  <p:childTnLst>
                                    <p:set>
                                      <p:cBhvr>
                                        <p:cTn id="129" dur="1" fill="hold">
                                          <p:stCondLst>
                                            <p:cond delay="0"/>
                                          </p:stCondLst>
                                        </p:cTn>
                                        <p:tgtEl>
                                          <p:spTgt spid="52"/>
                                        </p:tgtEl>
                                        <p:attrNameLst>
                                          <p:attrName>style.visibility</p:attrName>
                                        </p:attrNameLst>
                                      </p:cBhvr>
                                      <p:to>
                                        <p:strVal val="visible"/>
                                      </p:to>
                                    </p:set>
                                    <p:animEffect transition="in" filter="fade">
                                      <p:cBhvr>
                                        <p:cTn id="130" dur="1000"/>
                                        <p:tgtEl>
                                          <p:spTgt spid="52"/>
                                        </p:tgtEl>
                                      </p:cBhvr>
                                    </p:animEffect>
                                    <p:anim calcmode="lin" valueType="num">
                                      <p:cBhvr>
                                        <p:cTn id="131" dur="1000" fill="hold"/>
                                        <p:tgtEl>
                                          <p:spTgt spid="52"/>
                                        </p:tgtEl>
                                        <p:attrNameLst>
                                          <p:attrName>ppt_x</p:attrName>
                                        </p:attrNameLst>
                                      </p:cBhvr>
                                      <p:tavLst>
                                        <p:tav tm="0">
                                          <p:val>
                                            <p:strVal val="#ppt_x"/>
                                          </p:val>
                                        </p:tav>
                                        <p:tav tm="100000">
                                          <p:val>
                                            <p:strVal val="#ppt_x"/>
                                          </p:val>
                                        </p:tav>
                                      </p:tavLst>
                                    </p:anim>
                                    <p:anim calcmode="lin" valueType="num">
                                      <p:cBhvr>
                                        <p:cTn id="132" dur="1000" fill="hold"/>
                                        <p:tgtEl>
                                          <p:spTgt spid="52"/>
                                        </p:tgtEl>
                                        <p:attrNameLst>
                                          <p:attrName>ppt_y</p:attrName>
                                        </p:attrNameLst>
                                      </p:cBhvr>
                                      <p:tavLst>
                                        <p:tav tm="0">
                                          <p:val>
                                            <p:strVal val="#ppt_y+.1"/>
                                          </p:val>
                                        </p:tav>
                                        <p:tav tm="100000">
                                          <p:val>
                                            <p:strVal val="#ppt_y"/>
                                          </p:val>
                                        </p:tav>
                                      </p:tavLst>
                                    </p:anim>
                                  </p:childTnLst>
                                </p:cTn>
                              </p:par>
                              <p:par>
                                <p:cTn id="133" presetID="47" presetClass="entr" presetSubtype="0" fill="hold" grpId="0" nodeType="withEffect">
                                  <p:stCondLst>
                                    <p:cond delay="1500"/>
                                  </p:stCondLst>
                                  <p:childTnLst>
                                    <p:set>
                                      <p:cBhvr>
                                        <p:cTn id="134" dur="1" fill="hold">
                                          <p:stCondLst>
                                            <p:cond delay="0"/>
                                          </p:stCondLst>
                                        </p:cTn>
                                        <p:tgtEl>
                                          <p:spTgt spid="53"/>
                                        </p:tgtEl>
                                        <p:attrNameLst>
                                          <p:attrName>style.visibility</p:attrName>
                                        </p:attrNameLst>
                                      </p:cBhvr>
                                      <p:to>
                                        <p:strVal val="visible"/>
                                      </p:to>
                                    </p:set>
                                    <p:animEffect transition="in" filter="fade">
                                      <p:cBhvr>
                                        <p:cTn id="135" dur="1000"/>
                                        <p:tgtEl>
                                          <p:spTgt spid="53"/>
                                        </p:tgtEl>
                                      </p:cBhvr>
                                    </p:animEffect>
                                    <p:anim calcmode="lin" valueType="num">
                                      <p:cBhvr>
                                        <p:cTn id="136" dur="1000" fill="hold"/>
                                        <p:tgtEl>
                                          <p:spTgt spid="53"/>
                                        </p:tgtEl>
                                        <p:attrNameLst>
                                          <p:attrName>ppt_x</p:attrName>
                                        </p:attrNameLst>
                                      </p:cBhvr>
                                      <p:tavLst>
                                        <p:tav tm="0">
                                          <p:val>
                                            <p:strVal val="#ppt_x"/>
                                          </p:val>
                                        </p:tav>
                                        <p:tav tm="100000">
                                          <p:val>
                                            <p:strVal val="#ppt_x"/>
                                          </p:val>
                                        </p:tav>
                                      </p:tavLst>
                                    </p:anim>
                                    <p:anim calcmode="lin" valueType="num">
                                      <p:cBhvr>
                                        <p:cTn id="137"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44" grpId="0"/>
      <p:bldP spid="45" grpId="0"/>
      <p:bldP spid="46" grpId="0"/>
      <p:bldP spid="47" grpId="0"/>
      <p:bldP spid="50" grpId="0"/>
      <p:bldP spid="51" grpId="0"/>
      <p:bldP spid="52" grpId="0"/>
      <p:bldP spid="5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utoShape 4"/>
          <p:cNvSpPr>
            <a:spLocks noChangeArrowheads="1"/>
          </p:cNvSpPr>
          <p:nvPr/>
        </p:nvSpPr>
        <p:spPr bwMode="auto">
          <a:xfrm>
            <a:off x="799198" y="843560"/>
            <a:ext cx="7560840" cy="3178719"/>
          </a:xfrm>
          <a:prstGeom prst="roundRect">
            <a:avLst>
              <a:gd name="adj" fmla="val 0"/>
            </a:avLst>
          </a:prstGeom>
          <a:noFill/>
          <a:ln w="6350" algn="ctr">
            <a:noFill/>
            <a:round/>
            <a:headEnd/>
            <a:tailEnd/>
          </a:ln>
          <a:effectLst/>
          <a:extLst/>
        </p:spPr>
        <p:txBody>
          <a:bodyPr wrap="none" anchor="ctr"/>
          <a:lstStyle/>
          <a:p>
            <a:pPr algn="ctr">
              <a:spcBef>
                <a:spcPct val="20000"/>
              </a:spcBef>
              <a:buClr>
                <a:srgbClr val="E1B40C"/>
              </a:buClr>
              <a:buFont typeface="Wingdings" pitchFamily="2" charset="2"/>
              <a:buNone/>
            </a:pPr>
            <a:endParaRPr lang="zh-CN" altLang="en-US">
              <a:solidFill>
                <a:schemeClr val="accent1"/>
              </a:solidFill>
              <a:effectLst>
                <a:outerShdw blurRad="38100" dist="38100" dir="2700000" algn="tl">
                  <a:srgbClr val="C0C0C0"/>
                </a:outerShdw>
              </a:effectLst>
              <a:latin typeface="微软雅黑" panose="020B0503020204020204" pitchFamily="34" charset="-122"/>
              <a:ea typeface="微软雅黑" panose="020B0503020204020204" pitchFamily="34" charset="-122"/>
            </a:endParaRPr>
          </a:p>
        </p:txBody>
      </p:sp>
      <p:grpSp>
        <p:nvGrpSpPr>
          <p:cNvPr id="6" name="组合 5"/>
          <p:cNvGrpSpPr/>
          <p:nvPr/>
        </p:nvGrpSpPr>
        <p:grpSpPr>
          <a:xfrm>
            <a:off x="1602927" y="1335409"/>
            <a:ext cx="6030701" cy="2026292"/>
            <a:chOff x="2357723" y="1721448"/>
            <a:chExt cx="4661111" cy="2053172"/>
          </a:xfrm>
        </p:grpSpPr>
        <p:sp>
          <p:nvSpPr>
            <p:cNvPr id="7" name="Line 5"/>
            <p:cNvSpPr>
              <a:spLocks noChangeShapeType="1"/>
            </p:cNvSpPr>
            <p:nvPr/>
          </p:nvSpPr>
          <p:spPr bwMode="auto">
            <a:xfrm>
              <a:off x="2357723" y="3087133"/>
              <a:ext cx="4661111" cy="0"/>
            </a:xfrm>
            <a:prstGeom prst="line">
              <a:avLst/>
            </a:prstGeom>
            <a:noFill/>
            <a:ln w="12700" cap="rnd">
              <a:solidFill>
                <a:schemeClr val="bg1">
                  <a:lumMod val="50000"/>
                </a:schemeClr>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646464">
                        <a:alpha val="50000"/>
                      </a:srgbClr>
                    </a:outerShdw>
                  </a:effectLst>
                </a14:hiddenEffects>
              </a:ext>
            </a:extLst>
          </p:spPr>
          <p:txBody>
            <a:bodyPr wrap="none" anchor="ctr"/>
            <a:lstStyle/>
            <a:p>
              <a:pPr>
                <a:defRPr/>
              </a:pPr>
              <a:endParaRPr lang="zh-CN" altLang="en-US" kern="0">
                <a:solidFill>
                  <a:schemeClr val="accent1"/>
                </a:solidFill>
                <a:latin typeface="微软雅黑" panose="020B0503020204020204" pitchFamily="34" charset="-122"/>
                <a:ea typeface="微软雅黑" panose="020B0503020204020204" pitchFamily="34" charset="-122"/>
              </a:endParaRPr>
            </a:p>
          </p:txBody>
        </p:sp>
        <p:sp>
          <p:nvSpPr>
            <p:cNvPr id="8" name="Line 6"/>
            <p:cNvSpPr>
              <a:spLocks noChangeShapeType="1"/>
            </p:cNvSpPr>
            <p:nvPr/>
          </p:nvSpPr>
          <p:spPr bwMode="auto">
            <a:xfrm>
              <a:off x="2357723" y="3543688"/>
              <a:ext cx="4661111" cy="0"/>
            </a:xfrm>
            <a:prstGeom prst="line">
              <a:avLst/>
            </a:prstGeom>
            <a:noFill/>
            <a:ln w="12700" cap="rnd">
              <a:solidFill>
                <a:schemeClr val="bg1">
                  <a:lumMod val="50000"/>
                </a:schemeClr>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646464">
                        <a:alpha val="50000"/>
                      </a:srgbClr>
                    </a:outerShdw>
                  </a:effectLst>
                </a14:hiddenEffects>
              </a:ext>
            </a:extLst>
          </p:spPr>
          <p:txBody>
            <a:bodyPr wrap="none" anchor="ctr"/>
            <a:lstStyle/>
            <a:p>
              <a:pPr>
                <a:defRPr/>
              </a:pPr>
              <a:endParaRPr lang="zh-CN" altLang="en-US" kern="0">
                <a:solidFill>
                  <a:schemeClr val="accent1"/>
                </a:solidFill>
                <a:latin typeface="微软雅黑" panose="020B0503020204020204" pitchFamily="34" charset="-122"/>
                <a:ea typeface="微软雅黑" panose="020B0503020204020204" pitchFamily="34" charset="-122"/>
              </a:endParaRPr>
            </a:p>
          </p:txBody>
        </p:sp>
        <p:sp>
          <p:nvSpPr>
            <p:cNvPr id="9" name="Line 7"/>
            <p:cNvSpPr>
              <a:spLocks noChangeShapeType="1"/>
            </p:cNvSpPr>
            <p:nvPr/>
          </p:nvSpPr>
          <p:spPr bwMode="auto">
            <a:xfrm>
              <a:off x="2357723" y="3774620"/>
              <a:ext cx="4661111" cy="0"/>
            </a:xfrm>
            <a:prstGeom prst="line">
              <a:avLst/>
            </a:prstGeom>
            <a:noFill/>
            <a:ln w="12700" cap="rnd">
              <a:solidFill>
                <a:schemeClr val="bg1">
                  <a:lumMod val="50000"/>
                </a:schemeClr>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646464">
                        <a:alpha val="50000"/>
                      </a:srgbClr>
                    </a:outerShdw>
                  </a:effectLst>
                </a14:hiddenEffects>
              </a:ext>
            </a:extLst>
          </p:spPr>
          <p:txBody>
            <a:bodyPr wrap="none" anchor="ctr"/>
            <a:lstStyle/>
            <a:p>
              <a:pPr>
                <a:defRPr/>
              </a:pPr>
              <a:endParaRPr lang="zh-CN" altLang="en-US" kern="0">
                <a:solidFill>
                  <a:schemeClr val="accent1"/>
                </a:solidFill>
                <a:latin typeface="微软雅黑" panose="020B0503020204020204" pitchFamily="34" charset="-122"/>
                <a:ea typeface="微软雅黑" panose="020B0503020204020204" pitchFamily="34" charset="-122"/>
              </a:endParaRPr>
            </a:p>
          </p:txBody>
        </p:sp>
        <p:sp>
          <p:nvSpPr>
            <p:cNvPr id="10" name="Line 8"/>
            <p:cNvSpPr>
              <a:spLocks noChangeShapeType="1"/>
            </p:cNvSpPr>
            <p:nvPr/>
          </p:nvSpPr>
          <p:spPr bwMode="auto">
            <a:xfrm>
              <a:off x="2357723" y="3316737"/>
              <a:ext cx="4661111" cy="0"/>
            </a:xfrm>
            <a:prstGeom prst="line">
              <a:avLst/>
            </a:prstGeom>
            <a:noFill/>
            <a:ln w="12700" cap="rnd">
              <a:solidFill>
                <a:schemeClr val="bg1">
                  <a:lumMod val="50000"/>
                </a:schemeClr>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646464">
                        <a:alpha val="50000"/>
                      </a:srgbClr>
                    </a:outerShdw>
                  </a:effectLst>
                </a14:hiddenEffects>
              </a:ext>
            </a:extLst>
          </p:spPr>
          <p:txBody>
            <a:bodyPr wrap="none" anchor="ctr"/>
            <a:lstStyle/>
            <a:p>
              <a:pPr>
                <a:defRPr/>
              </a:pPr>
              <a:endParaRPr lang="zh-CN" altLang="en-US" kern="0">
                <a:solidFill>
                  <a:schemeClr val="accent1"/>
                </a:solidFill>
                <a:latin typeface="微软雅黑" panose="020B0503020204020204" pitchFamily="34" charset="-122"/>
                <a:ea typeface="微软雅黑" panose="020B0503020204020204" pitchFamily="34" charset="-122"/>
              </a:endParaRPr>
            </a:p>
          </p:txBody>
        </p:sp>
        <p:sp>
          <p:nvSpPr>
            <p:cNvPr id="11" name="Line 9"/>
            <p:cNvSpPr>
              <a:spLocks noChangeShapeType="1"/>
            </p:cNvSpPr>
            <p:nvPr/>
          </p:nvSpPr>
          <p:spPr bwMode="auto">
            <a:xfrm>
              <a:off x="2357723" y="2862836"/>
              <a:ext cx="4661111" cy="0"/>
            </a:xfrm>
            <a:prstGeom prst="line">
              <a:avLst/>
            </a:prstGeom>
            <a:noFill/>
            <a:ln w="12700" cap="rnd">
              <a:solidFill>
                <a:schemeClr val="bg1">
                  <a:lumMod val="50000"/>
                </a:schemeClr>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646464">
                        <a:alpha val="50000"/>
                      </a:srgbClr>
                    </a:outerShdw>
                  </a:effectLst>
                </a14:hiddenEffects>
              </a:ext>
            </a:extLst>
          </p:spPr>
          <p:txBody>
            <a:bodyPr wrap="none" anchor="ctr"/>
            <a:lstStyle/>
            <a:p>
              <a:pPr>
                <a:defRPr/>
              </a:pPr>
              <a:endParaRPr lang="zh-CN" altLang="en-US" kern="0">
                <a:solidFill>
                  <a:schemeClr val="accent1"/>
                </a:solidFill>
                <a:latin typeface="微软雅黑" panose="020B0503020204020204" pitchFamily="34" charset="-122"/>
                <a:ea typeface="微软雅黑" panose="020B0503020204020204" pitchFamily="34" charset="-122"/>
              </a:endParaRPr>
            </a:p>
          </p:txBody>
        </p:sp>
        <p:sp>
          <p:nvSpPr>
            <p:cNvPr id="12" name="Line 10"/>
            <p:cNvSpPr>
              <a:spLocks noChangeShapeType="1"/>
            </p:cNvSpPr>
            <p:nvPr/>
          </p:nvSpPr>
          <p:spPr bwMode="auto">
            <a:xfrm>
              <a:off x="2357723" y="2633232"/>
              <a:ext cx="4661111" cy="0"/>
            </a:xfrm>
            <a:prstGeom prst="line">
              <a:avLst/>
            </a:prstGeom>
            <a:noFill/>
            <a:ln w="12700" cap="rnd">
              <a:solidFill>
                <a:schemeClr val="bg1">
                  <a:lumMod val="50000"/>
                </a:schemeClr>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646464">
                        <a:alpha val="50000"/>
                      </a:srgbClr>
                    </a:outerShdw>
                  </a:effectLst>
                </a14:hiddenEffects>
              </a:ext>
            </a:extLst>
          </p:spPr>
          <p:txBody>
            <a:bodyPr wrap="none" anchor="ctr"/>
            <a:lstStyle/>
            <a:p>
              <a:pPr>
                <a:defRPr/>
              </a:pPr>
              <a:endParaRPr lang="zh-CN" altLang="en-US" kern="0">
                <a:solidFill>
                  <a:schemeClr val="accent1"/>
                </a:solidFill>
                <a:latin typeface="微软雅黑" panose="020B0503020204020204" pitchFamily="34" charset="-122"/>
                <a:ea typeface="微软雅黑" panose="020B0503020204020204" pitchFamily="34" charset="-122"/>
              </a:endParaRPr>
            </a:p>
          </p:txBody>
        </p:sp>
        <p:sp>
          <p:nvSpPr>
            <p:cNvPr id="13" name="Line 11"/>
            <p:cNvSpPr>
              <a:spLocks noChangeShapeType="1"/>
            </p:cNvSpPr>
            <p:nvPr/>
          </p:nvSpPr>
          <p:spPr bwMode="auto">
            <a:xfrm>
              <a:off x="2357723" y="2404954"/>
              <a:ext cx="4661111" cy="0"/>
            </a:xfrm>
            <a:prstGeom prst="line">
              <a:avLst/>
            </a:prstGeom>
            <a:noFill/>
            <a:ln w="12700" cap="rnd">
              <a:solidFill>
                <a:schemeClr val="bg1">
                  <a:lumMod val="50000"/>
                </a:schemeClr>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646464">
                        <a:alpha val="50000"/>
                      </a:srgbClr>
                    </a:outerShdw>
                  </a:effectLst>
                </a14:hiddenEffects>
              </a:ext>
            </a:extLst>
          </p:spPr>
          <p:txBody>
            <a:bodyPr wrap="none" anchor="ctr"/>
            <a:lstStyle/>
            <a:p>
              <a:pPr>
                <a:defRPr/>
              </a:pPr>
              <a:endParaRPr lang="zh-CN" altLang="en-US" kern="0">
                <a:solidFill>
                  <a:schemeClr val="accent1"/>
                </a:solidFill>
                <a:latin typeface="微软雅黑" panose="020B0503020204020204" pitchFamily="34" charset="-122"/>
                <a:ea typeface="微软雅黑" panose="020B0503020204020204" pitchFamily="34" charset="-122"/>
              </a:endParaRPr>
            </a:p>
          </p:txBody>
        </p:sp>
        <p:sp>
          <p:nvSpPr>
            <p:cNvPr id="14" name="Line 12"/>
            <p:cNvSpPr>
              <a:spLocks noChangeShapeType="1"/>
            </p:cNvSpPr>
            <p:nvPr/>
          </p:nvSpPr>
          <p:spPr bwMode="auto">
            <a:xfrm>
              <a:off x="2357723" y="2176676"/>
              <a:ext cx="4661111" cy="0"/>
            </a:xfrm>
            <a:prstGeom prst="line">
              <a:avLst/>
            </a:prstGeom>
            <a:noFill/>
            <a:ln w="12700" cap="rnd">
              <a:solidFill>
                <a:schemeClr val="bg1">
                  <a:lumMod val="50000"/>
                </a:schemeClr>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646464">
                        <a:alpha val="50000"/>
                      </a:srgbClr>
                    </a:outerShdw>
                  </a:effectLst>
                </a14:hiddenEffects>
              </a:ext>
            </a:extLst>
          </p:spPr>
          <p:txBody>
            <a:bodyPr wrap="none" anchor="ctr"/>
            <a:lstStyle/>
            <a:p>
              <a:pPr>
                <a:defRPr/>
              </a:pPr>
              <a:endParaRPr lang="zh-CN" altLang="en-US" kern="0">
                <a:solidFill>
                  <a:schemeClr val="accent1"/>
                </a:solidFill>
                <a:latin typeface="微软雅黑" panose="020B0503020204020204" pitchFamily="34" charset="-122"/>
                <a:ea typeface="微软雅黑" panose="020B0503020204020204" pitchFamily="34" charset="-122"/>
              </a:endParaRPr>
            </a:p>
          </p:txBody>
        </p:sp>
        <p:sp>
          <p:nvSpPr>
            <p:cNvPr id="15" name="Line 13"/>
            <p:cNvSpPr>
              <a:spLocks noChangeShapeType="1"/>
            </p:cNvSpPr>
            <p:nvPr/>
          </p:nvSpPr>
          <p:spPr bwMode="auto">
            <a:xfrm>
              <a:off x="2357723" y="1951053"/>
              <a:ext cx="4661111" cy="0"/>
            </a:xfrm>
            <a:prstGeom prst="line">
              <a:avLst/>
            </a:prstGeom>
            <a:noFill/>
            <a:ln w="12700" cap="rnd">
              <a:solidFill>
                <a:schemeClr val="bg1">
                  <a:lumMod val="50000"/>
                </a:schemeClr>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646464">
                        <a:alpha val="50000"/>
                      </a:srgbClr>
                    </a:outerShdw>
                  </a:effectLst>
                </a14:hiddenEffects>
              </a:ext>
            </a:extLst>
          </p:spPr>
          <p:txBody>
            <a:bodyPr wrap="none" anchor="ctr"/>
            <a:lstStyle/>
            <a:p>
              <a:pPr>
                <a:defRPr/>
              </a:pPr>
              <a:endParaRPr lang="zh-CN" altLang="en-US" kern="0">
                <a:solidFill>
                  <a:schemeClr val="accent1"/>
                </a:solidFill>
                <a:latin typeface="微软雅黑" panose="020B0503020204020204" pitchFamily="34" charset="-122"/>
                <a:ea typeface="微软雅黑" panose="020B0503020204020204" pitchFamily="34" charset="-122"/>
              </a:endParaRPr>
            </a:p>
          </p:txBody>
        </p:sp>
        <p:sp>
          <p:nvSpPr>
            <p:cNvPr id="16" name="Line 14"/>
            <p:cNvSpPr>
              <a:spLocks noChangeShapeType="1"/>
            </p:cNvSpPr>
            <p:nvPr/>
          </p:nvSpPr>
          <p:spPr bwMode="auto">
            <a:xfrm>
              <a:off x="2357723" y="1721448"/>
              <a:ext cx="4661111" cy="0"/>
            </a:xfrm>
            <a:prstGeom prst="line">
              <a:avLst/>
            </a:prstGeom>
            <a:noFill/>
            <a:ln w="12700" cap="rnd">
              <a:solidFill>
                <a:schemeClr val="bg1">
                  <a:lumMod val="50000"/>
                </a:schemeClr>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646464">
                        <a:alpha val="50000"/>
                      </a:srgbClr>
                    </a:outerShdw>
                  </a:effectLst>
                </a14:hiddenEffects>
              </a:ext>
            </a:extLst>
          </p:spPr>
          <p:txBody>
            <a:bodyPr wrap="none" anchor="ctr"/>
            <a:lstStyle/>
            <a:p>
              <a:pPr>
                <a:defRPr/>
              </a:pPr>
              <a:endParaRPr lang="zh-CN" altLang="en-US" kern="0">
                <a:solidFill>
                  <a:schemeClr val="accent1"/>
                </a:solidFill>
                <a:latin typeface="微软雅黑" panose="020B0503020204020204" pitchFamily="34" charset="-122"/>
                <a:ea typeface="微软雅黑" panose="020B0503020204020204" pitchFamily="34" charset="-122"/>
              </a:endParaRPr>
            </a:p>
          </p:txBody>
        </p:sp>
      </p:grpSp>
      <p:sp>
        <p:nvSpPr>
          <p:cNvPr id="17" name="Freeform 53"/>
          <p:cNvSpPr>
            <a:spLocks/>
          </p:cNvSpPr>
          <p:nvPr/>
        </p:nvSpPr>
        <p:spPr bwMode="auto">
          <a:xfrm>
            <a:off x="1602932" y="1199188"/>
            <a:ext cx="6469083" cy="2385182"/>
          </a:xfrm>
          <a:custGeom>
            <a:avLst/>
            <a:gdLst>
              <a:gd name="T0" fmla="*/ 0 w 3016"/>
              <a:gd name="T1" fmla="*/ 0 h 2767"/>
              <a:gd name="T2" fmla="*/ 0 w 3016"/>
              <a:gd name="T3" fmla="*/ 2767 h 2767"/>
              <a:gd name="T4" fmla="*/ 3016 w 3016"/>
              <a:gd name="T5" fmla="*/ 2767 h 2767"/>
            </a:gdLst>
            <a:ahLst/>
            <a:cxnLst>
              <a:cxn ang="0">
                <a:pos x="T0" y="T1"/>
              </a:cxn>
              <a:cxn ang="0">
                <a:pos x="T2" y="T3"/>
              </a:cxn>
              <a:cxn ang="0">
                <a:pos x="T4" y="T5"/>
              </a:cxn>
            </a:cxnLst>
            <a:rect l="0" t="0" r="r" b="b"/>
            <a:pathLst>
              <a:path w="3016" h="2767">
                <a:moveTo>
                  <a:pt x="0" y="0"/>
                </a:moveTo>
                <a:lnTo>
                  <a:pt x="0" y="2767"/>
                </a:lnTo>
                <a:lnTo>
                  <a:pt x="3016" y="2767"/>
                </a:lnTo>
              </a:path>
            </a:pathLst>
          </a:custGeom>
          <a:noFill/>
          <a:ln w="25400" cap="flat" cmpd="sng">
            <a:solidFill>
              <a:schemeClr val="bg1">
                <a:lumMod val="65000"/>
              </a:schemeClr>
            </a:solidFill>
            <a:prstDash val="solid"/>
            <a:round/>
            <a:headEnd type="triangle" w="med" len="med"/>
            <a:tailEnd type="triangle" w="med" len="med"/>
          </a:ln>
          <a:effectLst/>
          <a:extLst>
            <a:ext uri="{909E8E84-426E-40DD-AFC4-6F175D3DCCD1}">
              <a14:hiddenFill xmlns:a14="http://schemas.microsoft.com/office/drawing/2010/main">
                <a:solidFill>
                  <a:srgbClr val="654E25"/>
                </a:solidFill>
              </a14:hiddenFill>
            </a:ext>
            <a:ext uri="{AF507438-7753-43E0-B8FC-AC1667EBCBE1}">
              <a14:hiddenEffects xmlns:a14="http://schemas.microsoft.com/office/drawing/2010/main">
                <a:effectLst>
                  <a:outerShdw dist="35921" dir="2700000" algn="ctr" rotWithShape="0">
                    <a:srgbClr val="646464">
                      <a:alpha val="50000"/>
                    </a:srgbClr>
                  </a:outerShdw>
                </a:effectLst>
              </a14:hiddenEffects>
            </a:ext>
          </a:extLst>
        </p:spPr>
        <p:txBody>
          <a:bodyPr wrap="none" anchor="ctr"/>
          <a:lstStyle/>
          <a:p>
            <a:pPr>
              <a:defRPr/>
            </a:pPr>
            <a:endParaRPr lang="zh-CN" altLang="en-US" kern="0">
              <a:solidFill>
                <a:schemeClr val="accent1"/>
              </a:solidFill>
              <a:latin typeface="微软雅黑" panose="020B0503020204020204" pitchFamily="34" charset="-122"/>
              <a:ea typeface="微软雅黑" panose="020B0503020204020204" pitchFamily="34" charset="-122"/>
            </a:endParaRPr>
          </a:p>
        </p:txBody>
      </p:sp>
      <p:grpSp>
        <p:nvGrpSpPr>
          <p:cNvPr id="18" name="组合 17"/>
          <p:cNvGrpSpPr/>
          <p:nvPr/>
        </p:nvGrpSpPr>
        <p:grpSpPr>
          <a:xfrm>
            <a:off x="1087230" y="1179666"/>
            <a:ext cx="434734" cy="2531316"/>
            <a:chOff x="1187624" y="1669584"/>
            <a:chExt cx="434734" cy="2278184"/>
          </a:xfrm>
        </p:grpSpPr>
        <p:sp>
          <p:nvSpPr>
            <p:cNvPr id="19" name="Rectangle 24"/>
            <p:cNvSpPr>
              <a:spLocks noChangeArrowheads="1"/>
            </p:cNvSpPr>
            <p:nvPr/>
          </p:nvSpPr>
          <p:spPr bwMode="auto">
            <a:xfrm>
              <a:off x="1187624" y="1669584"/>
              <a:ext cx="434734" cy="2354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defRPr/>
              </a:pPr>
              <a:r>
                <a:rPr lang="en-US" altLang="zh-CN" sz="1100" kern="0" dirty="0">
                  <a:solidFill>
                    <a:schemeClr val="tx1">
                      <a:lumMod val="75000"/>
                      <a:lumOff val="25000"/>
                    </a:schemeClr>
                  </a:solidFill>
                  <a:latin typeface="微软雅黑" pitchFamily="34" charset="-122"/>
                  <a:ea typeface="微软雅黑" pitchFamily="34" charset="-122"/>
                </a:rPr>
                <a:t>100</a:t>
              </a:r>
              <a:endParaRPr lang="zh-CN" altLang="en-US" sz="1100" kern="0" dirty="0">
                <a:solidFill>
                  <a:schemeClr val="tx1">
                    <a:lumMod val="75000"/>
                    <a:lumOff val="25000"/>
                  </a:schemeClr>
                </a:solidFill>
                <a:latin typeface="微软雅黑" pitchFamily="34" charset="-122"/>
                <a:ea typeface="微软雅黑" pitchFamily="34" charset="-122"/>
              </a:endParaRPr>
            </a:p>
          </p:txBody>
        </p:sp>
        <p:sp>
          <p:nvSpPr>
            <p:cNvPr id="20" name="Rectangle 25"/>
            <p:cNvSpPr>
              <a:spLocks noChangeArrowheads="1"/>
            </p:cNvSpPr>
            <p:nvPr/>
          </p:nvSpPr>
          <p:spPr bwMode="auto">
            <a:xfrm>
              <a:off x="1270980" y="3508042"/>
              <a:ext cx="351378" cy="2354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defRPr/>
              </a:pPr>
              <a:r>
                <a:rPr lang="en-US" altLang="zh-CN" sz="1100" kern="0" dirty="0">
                  <a:solidFill>
                    <a:schemeClr val="tx1">
                      <a:lumMod val="75000"/>
                      <a:lumOff val="25000"/>
                    </a:schemeClr>
                  </a:solidFill>
                  <a:latin typeface="微软雅黑" pitchFamily="34" charset="-122"/>
                  <a:ea typeface="微软雅黑" pitchFamily="34" charset="-122"/>
                </a:rPr>
                <a:t>10</a:t>
              </a:r>
              <a:endParaRPr lang="zh-CN" altLang="en-US" sz="1100" kern="0" dirty="0">
                <a:solidFill>
                  <a:schemeClr val="tx1">
                    <a:lumMod val="75000"/>
                    <a:lumOff val="25000"/>
                  </a:schemeClr>
                </a:solidFill>
                <a:latin typeface="微软雅黑" pitchFamily="34" charset="-122"/>
                <a:ea typeface="微软雅黑" pitchFamily="34" charset="-122"/>
              </a:endParaRPr>
            </a:p>
          </p:txBody>
        </p:sp>
        <p:sp>
          <p:nvSpPr>
            <p:cNvPr id="21" name="Rectangle 26"/>
            <p:cNvSpPr>
              <a:spLocks noChangeArrowheads="1"/>
            </p:cNvSpPr>
            <p:nvPr/>
          </p:nvSpPr>
          <p:spPr bwMode="auto">
            <a:xfrm>
              <a:off x="1270980" y="3303769"/>
              <a:ext cx="351378" cy="2354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defRPr/>
              </a:pPr>
              <a:r>
                <a:rPr lang="en-US" altLang="zh-CN" sz="1100" kern="0" dirty="0">
                  <a:solidFill>
                    <a:schemeClr val="tx1">
                      <a:lumMod val="75000"/>
                      <a:lumOff val="25000"/>
                    </a:schemeClr>
                  </a:solidFill>
                  <a:latin typeface="微软雅黑" pitchFamily="34" charset="-122"/>
                  <a:ea typeface="微软雅黑" pitchFamily="34" charset="-122"/>
                </a:rPr>
                <a:t>20</a:t>
              </a:r>
              <a:endParaRPr lang="zh-CN" altLang="en-US" sz="1100" kern="0" dirty="0">
                <a:solidFill>
                  <a:schemeClr val="tx1">
                    <a:lumMod val="75000"/>
                    <a:lumOff val="25000"/>
                  </a:schemeClr>
                </a:solidFill>
                <a:latin typeface="微软雅黑" pitchFamily="34" charset="-122"/>
                <a:ea typeface="微软雅黑" pitchFamily="34" charset="-122"/>
              </a:endParaRPr>
            </a:p>
          </p:txBody>
        </p:sp>
        <p:sp>
          <p:nvSpPr>
            <p:cNvPr id="22" name="Rectangle 27"/>
            <p:cNvSpPr>
              <a:spLocks noChangeArrowheads="1"/>
            </p:cNvSpPr>
            <p:nvPr/>
          </p:nvSpPr>
          <p:spPr bwMode="auto">
            <a:xfrm>
              <a:off x="1270980" y="3099496"/>
              <a:ext cx="351378" cy="2354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defRPr/>
              </a:pPr>
              <a:r>
                <a:rPr lang="en-US" altLang="zh-CN" sz="1100" kern="0" dirty="0">
                  <a:solidFill>
                    <a:schemeClr val="tx1">
                      <a:lumMod val="75000"/>
                      <a:lumOff val="25000"/>
                    </a:schemeClr>
                  </a:solidFill>
                  <a:latin typeface="微软雅黑" pitchFamily="34" charset="-122"/>
                  <a:ea typeface="微软雅黑" pitchFamily="34" charset="-122"/>
                </a:rPr>
                <a:t>30</a:t>
              </a:r>
              <a:endParaRPr lang="zh-CN" altLang="en-US" sz="1100" kern="0" dirty="0">
                <a:solidFill>
                  <a:schemeClr val="tx1">
                    <a:lumMod val="75000"/>
                    <a:lumOff val="25000"/>
                  </a:schemeClr>
                </a:solidFill>
                <a:latin typeface="微软雅黑" pitchFamily="34" charset="-122"/>
                <a:ea typeface="微软雅黑" pitchFamily="34" charset="-122"/>
              </a:endParaRPr>
            </a:p>
          </p:txBody>
        </p:sp>
        <p:sp>
          <p:nvSpPr>
            <p:cNvPr id="23" name="Rectangle 28"/>
            <p:cNvSpPr>
              <a:spLocks noChangeArrowheads="1"/>
            </p:cNvSpPr>
            <p:nvPr/>
          </p:nvSpPr>
          <p:spPr bwMode="auto">
            <a:xfrm>
              <a:off x="1270980" y="2895223"/>
              <a:ext cx="351378" cy="2354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defRPr/>
              </a:pPr>
              <a:r>
                <a:rPr lang="en-US" altLang="zh-CN" sz="1100" kern="0" dirty="0">
                  <a:solidFill>
                    <a:schemeClr val="tx1">
                      <a:lumMod val="75000"/>
                      <a:lumOff val="25000"/>
                    </a:schemeClr>
                  </a:solidFill>
                  <a:latin typeface="微软雅黑" pitchFamily="34" charset="-122"/>
                  <a:ea typeface="微软雅黑" pitchFamily="34" charset="-122"/>
                </a:rPr>
                <a:t>40</a:t>
              </a:r>
              <a:endParaRPr lang="zh-CN" altLang="en-US" sz="1100" kern="0" dirty="0">
                <a:solidFill>
                  <a:schemeClr val="tx1">
                    <a:lumMod val="75000"/>
                    <a:lumOff val="25000"/>
                  </a:schemeClr>
                </a:solidFill>
                <a:latin typeface="微软雅黑" pitchFamily="34" charset="-122"/>
                <a:ea typeface="微软雅黑" pitchFamily="34" charset="-122"/>
              </a:endParaRPr>
            </a:p>
          </p:txBody>
        </p:sp>
        <p:sp>
          <p:nvSpPr>
            <p:cNvPr id="24" name="Rectangle 29"/>
            <p:cNvSpPr>
              <a:spLocks noChangeArrowheads="1"/>
            </p:cNvSpPr>
            <p:nvPr/>
          </p:nvSpPr>
          <p:spPr bwMode="auto">
            <a:xfrm>
              <a:off x="1270980" y="2690950"/>
              <a:ext cx="351378" cy="2354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defRPr/>
              </a:pPr>
              <a:r>
                <a:rPr lang="en-US" altLang="zh-CN" sz="1100" kern="0" dirty="0">
                  <a:solidFill>
                    <a:schemeClr val="tx1">
                      <a:lumMod val="75000"/>
                      <a:lumOff val="25000"/>
                    </a:schemeClr>
                  </a:solidFill>
                  <a:latin typeface="微软雅黑" pitchFamily="34" charset="-122"/>
                  <a:ea typeface="微软雅黑" pitchFamily="34" charset="-122"/>
                </a:rPr>
                <a:t>50</a:t>
              </a:r>
              <a:endParaRPr lang="zh-CN" altLang="en-US" sz="1100" kern="0" dirty="0">
                <a:solidFill>
                  <a:schemeClr val="tx1">
                    <a:lumMod val="75000"/>
                    <a:lumOff val="25000"/>
                  </a:schemeClr>
                </a:solidFill>
                <a:latin typeface="微软雅黑" pitchFamily="34" charset="-122"/>
                <a:ea typeface="微软雅黑" pitchFamily="34" charset="-122"/>
              </a:endParaRPr>
            </a:p>
          </p:txBody>
        </p:sp>
        <p:sp>
          <p:nvSpPr>
            <p:cNvPr id="25" name="Rectangle 30"/>
            <p:cNvSpPr>
              <a:spLocks noChangeArrowheads="1"/>
            </p:cNvSpPr>
            <p:nvPr/>
          </p:nvSpPr>
          <p:spPr bwMode="auto">
            <a:xfrm>
              <a:off x="1270980" y="2486677"/>
              <a:ext cx="351378" cy="2354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defRPr/>
              </a:pPr>
              <a:r>
                <a:rPr lang="en-US" altLang="zh-CN" sz="1100" kern="0" dirty="0">
                  <a:solidFill>
                    <a:schemeClr val="tx1">
                      <a:lumMod val="75000"/>
                      <a:lumOff val="25000"/>
                    </a:schemeClr>
                  </a:solidFill>
                  <a:latin typeface="微软雅黑" pitchFamily="34" charset="-122"/>
                  <a:ea typeface="微软雅黑" pitchFamily="34" charset="-122"/>
                </a:rPr>
                <a:t>60</a:t>
              </a:r>
              <a:endParaRPr lang="zh-CN" altLang="en-US" sz="1100" kern="0" dirty="0">
                <a:solidFill>
                  <a:schemeClr val="tx1">
                    <a:lumMod val="75000"/>
                    <a:lumOff val="25000"/>
                  </a:schemeClr>
                </a:solidFill>
                <a:latin typeface="微软雅黑" pitchFamily="34" charset="-122"/>
                <a:ea typeface="微软雅黑" pitchFamily="34" charset="-122"/>
              </a:endParaRPr>
            </a:p>
          </p:txBody>
        </p:sp>
        <p:sp>
          <p:nvSpPr>
            <p:cNvPr id="29" name="Rectangle 31"/>
            <p:cNvSpPr>
              <a:spLocks noChangeArrowheads="1"/>
            </p:cNvSpPr>
            <p:nvPr/>
          </p:nvSpPr>
          <p:spPr bwMode="auto">
            <a:xfrm>
              <a:off x="1270980" y="2282404"/>
              <a:ext cx="351378" cy="2354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defRPr/>
              </a:pPr>
              <a:r>
                <a:rPr lang="en-US" altLang="zh-CN" sz="1100" kern="0" dirty="0">
                  <a:solidFill>
                    <a:schemeClr val="tx1">
                      <a:lumMod val="75000"/>
                      <a:lumOff val="25000"/>
                    </a:schemeClr>
                  </a:solidFill>
                  <a:latin typeface="微软雅黑" pitchFamily="34" charset="-122"/>
                  <a:ea typeface="微软雅黑" pitchFamily="34" charset="-122"/>
                </a:rPr>
                <a:t>70</a:t>
              </a:r>
              <a:endParaRPr lang="zh-CN" altLang="en-US" sz="1100" kern="0" dirty="0">
                <a:solidFill>
                  <a:schemeClr val="tx1">
                    <a:lumMod val="75000"/>
                    <a:lumOff val="25000"/>
                  </a:schemeClr>
                </a:solidFill>
                <a:latin typeface="微软雅黑" pitchFamily="34" charset="-122"/>
                <a:ea typeface="微软雅黑" pitchFamily="34" charset="-122"/>
              </a:endParaRPr>
            </a:p>
          </p:txBody>
        </p:sp>
        <p:sp>
          <p:nvSpPr>
            <p:cNvPr id="30" name="Rectangle 32"/>
            <p:cNvSpPr>
              <a:spLocks noChangeArrowheads="1"/>
            </p:cNvSpPr>
            <p:nvPr/>
          </p:nvSpPr>
          <p:spPr bwMode="auto">
            <a:xfrm>
              <a:off x="1270980" y="2078131"/>
              <a:ext cx="351378" cy="2354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defRPr/>
              </a:pPr>
              <a:r>
                <a:rPr lang="en-US" altLang="zh-CN" sz="1100" kern="0" dirty="0">
                  <a:solidFill>
                    <a:schemeClr val="tx1">
                      <a:lumMod val="75000"/>
                      <a:lumOff val="25000"/>
                    </a:schemeClr>
                  </a:solidFill>
                  <a:latin typeface="微软雅黑" pitchFamily="34" charset="-122"/>
                  <a:ea typeface="微软雅黑" pitchFamily="34" charset="-122"/>
                </a:rPr>
                <a:t>80</a:t>
              </a:r>
              <a:endParaRPr lang="zh-CN" altLang="en-US" sz="1100" kern="0" dirty="0">
                <a:solidFill>
                  <a:schemeClr val="tx1">
                    <a:lumMod val="75000"/>
                    <a:lumOff val="25000"/>
                  </a:schemeClr>
                </a:solidFill>
                <a:latin typeface="微软雅黑" pitchFamily="34" charset="-122"/>
                <a:ea typeface="微软雅黑" pitchFamily="34" charset="-122"/>
              </a:endParaRPr>
            </a:p>
          </p:txBody>
        </p:sp>
        <p:sp>
          <p:nvSpPr>
            <p:cNvPr id="31" name="Rectangle 33"/>
            <p:cNvSpPr>
              <a:spLocks noChangeArrowheads="1"/>
            </p:cNvSpPr>
            <p:nvPr/>
          </p:nvSpPr>
          <p:spPr bwMode="auto">
            <a:xfrm>
              <a:off x="1270980" y="1873858"/>
              <a:ext cx="351378" cy="2354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defRPr/>
              </a:pPr>
              <a:r>
                <a:rPr lang="en-US" altLang="zh-CN" sz="1100" kern="0" dirty="0">
                  <a:solidFill>
                    <a:schemeClr val="tx1">
                      <a:lumMod val="75000"/>
                      <a:lumOff val="25000"/>
                    </a:schemeClr>
                  </a:solidFill>
                  <a:latin typeface="微软雅黑" pitchFamily="34" charset="-122"/>
                  <a:ea typeface="微软雅黑" pitchFamily="34" charset="-122"/>
                </a:rPr>
                <a:t>90</a:t>
              </a:r>
              <a:endParaRPr lang="zh-CN" altLang="en-US" sz="1100" kern="0" dirty="0">
                <a:solidFill>
                  <a:schemeClr val="tx1">
                    <a:lumMod val="75000"/>
                    <a:lumOff val="25000"/>
                  </a:schemeClr>
                </a:solidFill>
                <a:latin typeface="微软雅黑" pitchFamily="34" charset="-122"/>
                <a:ea typeface="微软雅黑" pitchFamily="34" charset="-122"/>
              </a:endParaRPr>
            </a:p>
          </p:txBody>
        </p:sp>
        <p:sp>
          <p:nvSpPr>
            <p:cNvPr id="32" name="Rectangle 25"/>
            <p:cNvSpPr>
              <a:spLocks noChangeArrowheads="1"/>
            </p:cNvSpPr>
            <p:nvPr/>
          </p:nvSpPr>
          <p:spPr bwMode="auto">
            <a:xfrm>
              <a:off x="1354336" y="3712319"/>
              <a:ext cx="268022" cy="2354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defRPr/>
              </a:pPr>
              <a:r>
                <a:rPr lang="en-US" altLang="zh-CN" sz="1100" kern="0" dirty="0">
                  <a:solidFill>
                    <a:schemeClr val="tx1">
                      <a:lumMod val="75000"/>
                      <a:lumOff val="25000"/>
                    </a:schemeClr>
                  </a:solidFill>
                  <a:latin typeface="微软雅黑" pitchFamily="34" charset="-122"/>
                  <a:ea typeface="微软雅黑" pitchFamily="34" charset="-122"/>
                </a:rPr>
                <a:t>0</a:t>
              </a:r>
              <a:endParaRPr lang="zh-CN" altLang="en-US" sz="1100" kern="0" dirty="0">
                <a:solidFill>
                  <a:schemeClr val="tx1">
                    <a:lumMod val="75000"/>
                    <a:lumOff val="25000"/>
                  </a:schemeClr>
                </a:solidFill>
                <a:latin typeface="微软雅黑" pitchFamily="34" charset="-122"/>
                <a:ea typeface="微软雅黑" pitchFamily="34" charset="-122"/>
              </a:endParaRPr>
            </a:p>
          </p:txBody>
        </p:sp>
      </p:grpSp>
      <p:grpSp>
        <p:nvGrpSpPr>
          <p:cNvPr id="33" name="组合 32"/>
          <p:cNvGrpSpPr/>
          <p:nvPr/>
        </p:nvGrpSpPr>
        <p:grpSpPr>
          <a:xfrm>
            <a:off x="1807320" y="3698913"/>
            <a:ext cx="5815909" cy="154312"/>
            <a:chOff x="1907704" y="3936907"/>
            <a:chExt cx="5815909" cy="138881"/>
          </a:xfrm>
        </p:grpSpPr>
        <p:sp>
          <p:nvSpPr>
            <p:cNvPr id="34" name="Text Box 15"/>
            <p:cNvSpPr txBox="1">
              <a:spLocks noChangeArrowheads="1"/>
            </p:cNvSpPr>
            <p:nvPr/>
          </p:nvSpPr>
          <p:spPr bwMode="auto">
            <a:xfrm>
              <a:off x="1907704" y="3936907"/>
              <a:ext cx="226378" cy="1388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rstTxWarp prst="textPlain">
                <a:avLst/>
              </a:prstTxWarp>
              <a:spAutoFit/>
            </a:bodyPr>
            <a:lstStyle/>
            <a:p>
              <a:pPr algn="ctr" latinLnBrk="1"/>
              <a:r>
                <a:rPr kumimoji="1" lang="en-US" altLang="ko-KR" sz="1000" dirty="0">
                  <a:solidFill>
                    <a:schemeClr val="tx1">
                      <a:lumMod val="75000"/>
                      <a:lumOff val="25000"/>
                    </a:schemeClr>
                  </a:solidFill>
                  <a:latin typeface="微软雅黑" panose="020B0503020204020204" pitchFamily="34" charset="-122"/>
                  <a:ea typeface="微软雅黑" panose="020B0503020204020204" pitchFamily="34" charset="-122"/>
                </a:rPr>
                <a:t>1</a:t>
              </a:r>
              <a:r>
                <a:rPr kumimoji="1"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月</a:t>
              </a:r>
              <a:endParaRPr kumimoji="1" lang="en-US" altLang="ko-KR"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Text Box 16"/>
            <p:cNvSpPr txBox="1">
              <a:spLocks noChangeArrowheads="1"/>
            </p:cNvSpPr>
            <p:nvPr/>
          </p:nvSpPr>
          <p:spPr bwMode="auto">
            <a:xfrm>
              <a:off x="2405074" y="3936907"/>
              <a:ext cx="226378" cy="1388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rstTxWarp prst="textPlain">
                <a:avLst/>
              </a:prstTxWarp>
              <a:spAutoFit/>
            </a:bodyPr>
            <a:lstStyle/>
            <a:p>
              <a:pPr algn="ctr" latinLnBrk="1"/>
              <a:r>
                <a:rPr kumimoji="1" lang="en-US" altLang="ko-KR" sz="1000" dirty="0">
                  <a:solidFill>
                    <a:schemeClr val="tx1">
                      <a:lumMod val="75000"/>
                      <a:lumOff val="25000"/>
                    </a:schemeClr>
                  </a:solidFill>
                  <a:latin typeface="微软雅黑" panose="020B0503020204020204" pitchFamily="34" charset="-122"/>
                  <a:ea typeface="微软雅黑" panose="020B0503020204020204" pitchFamily="34" charset="-122"/>
                </a:rPr>
                <a:t>2</a:t>
              </a:r>
              <a:r>
                <a:rPr kumimoji="1"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月</a:t>
              </a:r>
              <a:endParaRPr kumimoji="1" lang="en-US" altLang="ko-KR"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6" name="Text Box 17"/>
            <p:cNvSpPr txBox="1">
              <a:spLocks noChangeArrowheads="1"/>
            </p:cNvSpPr>
            <p:nvPr/>
          </p:nvSpPr>
          <p:spPr bwMode="auto">
            <a:xfrm>
              <a:off x="2902444" y="3936907"/>
              <a:ext cx="226378" cy="1388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rstTxWarp prst="textPlain">
                <a:avLst/>
              </a:prstTxWarp>
              <a:spAutoFit/>
            </a:bodyPr>
            <a:lstStyle/>
            <a:p>
              <a:pPr algn="ctr" latinLnBrk="1"/>
              <a:r>
                <a:rPr kumimoji="1" lang="en-US" altLang="ko-KR" sz="1000" dirty="0">
                  <a:solidFill>
                    <a:schemeClr val="tx1">
                      <a:lumMod val="75000"/>
                      <a:lumOff val="25000"/>
                    </a:schemeClr>
                  </a:solidFill>
                  <a:latin typeface="微软雅黑" panose="020B0503020204020204" pitchFamily="34" charset="-122"/>
                  <a:ea typeface="微软雅黑" panose="020B0503020204020204" pitchFamily="34" charset="-122"/>
                </a:rPr>
                <a:t>3</a:t>
              </a:r>
              <a:r>
                <a:rPr kumimoji="1"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月</a:t>
              </a:r>
              <a:endParaRPr kumimoji="1" lang="en-US" altLang="ko-KR"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7" name="Text Box 18"/>
            <p:cNvSpPr txBox="1">
              <a:spLocks noChangeArrowheads="1"/>
            </p:cNvSpPr>
            <p:nvPr/>
          </p:nvSpPr>
          <p:spPr bwMode="auto">
            <a:xfrm>
              <a:off x="3399814" y="3936907"/>
              <a:ext cx="226378" cy="1388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rstTxWarp prst="textPlain">
                <a:avLst/>
              </a:prstTxWarp>
              <a:spAutoFit/>
            </a:bodyPr>
            <a:lstStyle/>
            <a:p>
              <a:pPr algn="ctr" latinLnBrk="1"/>
              <a:r>
                <a:rPr kumimoji="1" lang="en-US" altLang="ko-KR" sz="1000" dirty="0">
                  <a:solidFill>
                    <a:schemeClr val="tx1">
                      <a:lumMod val="75000"/>
                      <a:lumOff val="25000"/>
                    </a:schemeClr>
                  </a:solidFill>
                  <a:latin typeface="微软雅黑" panose="020B0503020204020204" pitchFamily="34" charset="-122"/>
                  <a:ea typeface="微软雅黑" panose="020B0503020204020204" pitchFamily="34" charset="-122"/>
                </a:rPr>
                <a:t>4</a:t>
              </a:r>
              <a:r>
                <a:rPr kumimoji="1"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月</a:t>
              </a:r>
              <a:endParaRPr kumimoji="1" lang="en-US" altLang="ko-KR"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8" name="Text Box 19"/>
            <p:cNvSpPr txBox="1">
              <a:spLocks noChangeArrowheads="1"/>
            </p:cNvSpPr>
            <p:nvPr/>
          </p:nvSpPr>
          <p:spPr bwMode="auto">
            <a:xfrm>
              <a:off x="3897184" y="3936907"/>
              <a:ext cx="226378" cy="1388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rstTxWarp prst="textPlain">
                <a:avLst/>
              </a:prstTxWarp>
              <a:spAutoFit/>
            </a:bodyPr>
            <a:lstStyle/>
            <a:p>
              <a:pPr algn="ctr" latinLnBrk="1"/>
              <a:r>
                <a:rPr kumimoji="1" lang="en-US" altLang="ko-KR" sz="1000" dirty="0">
                  <a:solidFill>
                    <a:schemeClr val="tx1">
                      <a:lumMod val="75000"/>
                      <a:lumOff val="25000"/>
                    </a:schemeClr>
                  </a:solidFill>
                  <a:latin typeface="微软雅黑" panose="020B0503020204020204" pitchFamily="34" charset="-122"/>
                  <a:ea typeface="微软雅黑" panose="020B0503020204020204" pitchFamily="34" charset="-122"/>
                </a:rPr>
                <a:t>5</a:t>
              </a:r>
              <a:r>
                <a:rPr kumimoji="1"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月</a:t>
              </a:r>
              <a:endParaRPr kumimoji="1" lang="en-US" altLang="ko-KR"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9" name="Text Box 20"/>
            <p:cNvSpPr txBox="1">
              <a:spLocks noChangeArrowheads="1"/>
            </p:cNvSpPr>
            <p:nvPr/>
          </p:nvSpPr>
          <p:spPr bwMode="auto">
            <a:xfrm>
              <a:off x="4394554" y="3936907"/>
              <a:ext cx="226378" cy="1388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rstTxWarp prst="textPlain">
                <a:avLst/>
              </a:prstTxWarp>
              <a:spAutoFit/>
            </a:bodyPr>
            <a:lstStyle/>
            <a:p>
              <a:pPr algn="ctr" latinLnBrk="1"/>
              <a:r>
                <a:rPr kumimoji="1" lang="en-US" altLang="ko-KR" sz="1000" dirty="0">
                  <a:solidFill>
                    <a:schemeClr val="tx1">
                      <a:lumMod val="75000"/>
                      <a:lumOff val="25000"/>
                    </a:schemeClr>
                  </a:solidFill>
                  <a:latin typeface="微软雅黑" panose="020B0503020204020204" pitchFamily="34" charset="-122"/>
                  <a:ea typeface="微软雅黑" panose="020B0503020204020204" pitchFamily="34" charset="-122"/>
                </a:rPr>
                <a:t>6</a:t>
              </a:r>
              <a:r>
                <a:rPr kumimoji="1"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月</a:t>
              </a:r>
              <a:endParaRPr kumimoji="1" lang="en-US" altLang="ko-KR"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0" name="Text Box 21"/>
            <p:cNvSpPr txBox="1">
              <a:spLocks noChangeArrowheads="1"/>
            </p:cNvSpPr>
            <p:nvPr/>
          </p:nvSpPr>
          <p:spPr bwMode="auto">
            <a:xfrm>
              <a:off x="4891924" y="3936907"/>
              <a:ext cx="226378" cy="1388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rstTxWarp prst="textPlain">
                <a:avLst/>
              </a:prstTxWarp>
              <a:spAutoFit/>
            </a:bodyPr>
            <a:lstStyle/>
            <a:p>
              <a:pPr algn="ctr" latinLnBrk="1"/>
              <a:r>
                <a:rPr kumimoji="1" lang="en-US" altLang="ko-KR" sz="1000" dirty="0">
                  <a:solidFill>
                    <a:schemeClr val="tx1">
                      <a:lumMod val="75000"/>
                      <a:lumOff val="25000"/>
                    </a:schemeClr>
                  </a:solidFill>
                  <a:latin typeface="微软雅黑" panose="020B0503020204020204" pitchFamily="34" charset="-122"/>
                  <a:ea typeface="微软雅黑" panose="020B0503020204020204" pitchFamily="34" charset="-122"/>
                </a:rPr>
                <a:t>7</a:t>
              </a:r>
              <a:r>
                <a:rPr kumimoji="1"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月</a:t>
              </a:r>
              <a:endParaRPr kumimoji="1" lang="en-US" altLang="ko-KR"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Text Box 22"/>
            <p:cNvSpPr txBox="1">
              <a:spLocks noChangeArrowheads="1"/>
            </p:cNvSpPr>
            <p:nvPr/>
          </p:nvSpPr>
          <p:spPr bwMode="auto">
            <a:xfrm>
              <a:off x="5389294" y="3936907"/>
              <a:ext cx="226378" cy="1388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rstTxWarp prst="textPlain">
                <a:avLst/>
              </a:prstTxWarp>
              <a:spAutoFit/>
            </a:bodyPr>
            <a:lstStyle/>
            <a:p>
              <a:pPr algn="ctr" latinLnBrk="1"/>
              <a:r>
                <a:rPr kumimoji="1" lang="en-US" altLang="ko-KR" sz="1000" dirty="0">
                  <a:solidFill>
                    <a:schemeClr val="tx1">
                      <a:lumMod val="75000"/>
                      <a:lumOff val="25000"/>
                    </a:schemeClr>
                  </a:solidFill>
                  <a:latin typeface="微软雅黑" panose="020B0503020204020204" pitchFamily="34" charset="-122"/>
                  <a:ea typeface="微软雅黑" panose="020B0503020204020204" pitchFamily="34" charset="-122"/>
                </a:rPr>
                <a:t>8</a:t>
              </a:r>
              <a:r>
                <a:rPr kumimoji="1"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月</a:t>
              </a:r>
              <a:endParaRPr kumimoji="1" lang="en-US" altLang="ko-KR"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2" name="Text Box 23"/>
            <p:cNvSpPr txBox="1">
              <a:spLocks noChangeArrowheads="1"/>
            </p:cNvSpPr>
            <p:nvPr/>
          </p:nvSpPr>
          <p:spPr bwMode="auto">
            <a:xfrm>
              <a:off x="5886664" y="3936907"/>
              <a:ext cx="226378" cy="1388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rstTxWarp prst="textPlain">
                <a:avLst/>
              </a:prstTxWarp>
              <a:spAutoFit/>
            </a:bodyPr>
            <a:lstStyle/>
            <a:p>
              <a:pPr algn="ctr" latinLnBrk="1"/>
              <a:r>
                <a:rPr kumimoji="1" lang="en-US" altLang="ko-KR" sz="1000" dirty="0">
                  <a:solidFill>
                    <a:schemeClr val="tx1">
                      <a:lumMod val="75000"/>
                      <a:lumOff val="25000"/>
                    </a:schemeClr>
                  </a:solidFill>
                  <a:latin typeface="微软雅黑" panose="020B0503020204020204" pitchFamily="34" charset="-122"/>
                  <a:ea typeface="微软雅黑" panose="020B0503020204020204" pitchFamily="34" charset="-122"/>
                </a:rPr>
                <a:t>9</a:t>
              </a:r>
              <a:r>
                <a:rPr kumimoji="1"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月</a:t>
              </a:r>
              <a:endParaRPr kumimoji="1" lang="en-US" altLang="ko-KR"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3" name="Text Box 23"/>
            <p:cNvSpPr txBox="1">
              <a:spLocks noChangeArrowheads="1"/>
            </p:cNvSpPr>
            <p:nvPr/>
          </p:nvSpPr>
          <p:spPr bwMode="auto">
            <a:xfrm>
              <a:off x="6384034" y="3936907"/>
              <a:ext cx="265864" cy="1388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rstTxWarp prst="textPlain">
                <a:avLst/>
              </a:prstTxWarp>
              <a:spAutoFit/>
            </a:bodyPr>
            <a:lstStyle/>
            <a:p>
              <a:pPr algn="ctr" latinLnBrk="1"/>
              <a:r>
                <a:rPr kumimoji="1"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10</a:t>
              </a:r>
              <a:r>
                <a:rPr kumimoji="1"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月</a:t>
              </a:r>
              <a:endParaRPr kumimoji="1" lang="en-US" altLang="ko-KR"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4" name="Text Box 23"/>
            <p:cNvSpPr txBox="1">
              <a:spLocks noChangeArrowheads="1"/>
            </p:cNvSpPr>
            <p:nvPr/>
          </p:nvSpPr>
          <p:spPr bwMode="auto">
            <a:xfrm>
              <a:off x="6920890" y="3936907"/>
              <a:ext cx="265864" cy="1388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rstTxWarp prst="textPlain">
                <a:avLst/>
              </a:prstTxWarp>
              <a:spAutoFit/>
            </a:bodyPr>
            <a:lstStyle/>
            <a:p>
              <a:pPr algn="ctr" latinLnBrk="1"/>
              <a:r>
                <a:rPr kumimoji="1"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11</a:t>
              </a:r>
              <a:r>
                <a:rPr kumimoji="1"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月</a:t>
              </a:r>
              <a:endParaRPr kumimoji="1" lang="en-US" altLang="ko-KR"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5" name="Text Box 23"/>
            <p:cNvSpPr txBox="1">
              <a:spLocks noChangeArrowheads="1"/>
            </p:cNvSpPr>
            <p:nvPr/>
          </p:nvSpPr>
          <p:spPr bwMode="auto">
            <a:xfrm>
              <a:off x="7457749" y="3936907"/>
              <a:ext cx="265864" cy="1388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rstTxWarp prst="textPlain">
                <a:avLst/>
              </a:prstTxWarp>
              <a:spAutoFit/>
            </a:bodyPr>
            <a:lstStyle/>
            <a:p>
              <a:pPr algn="ctr" latinLnBrk="1"/>
              <a:r>
                <a:rPr kumimoji="1"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12</a:t>
              </a:r>
              <a:r>
                <a:rPr kumimoji="1"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月</a:t>
              </a:r>
              <a:endParaRPr kumimoji="1" lang="en-US" altLang="ko-KR"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46" name="矩形 45"/>
          <p:cNvSpPr/>
          <p:nvPr/>
        </p:nvSpPr>
        <p:spPr>
          <a:xfrm>
            <a:off x="1807310" y="2458607"/>
            <a:ext cx="216024" cy="111988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47" name="矩形 46"/>
          <p:cNvSpPr/>
          <p:nvPr/>
        </p:nvSpPr>
        <p:spPr>
          <a:xfrm>
            <a:off x="2312393" y="2557598"/>
            <a:ext cx="216024" cy="102086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48" name="矩形 47"/>
          <p:cNvSpPr/>
          <p:nvPr/>
        </p:nvSpPr>
        <p:spPr>
          <a:xfrm>
            <a:off x="2817476" y="2985121"/>
            <a:ext cx="216024" cy="59334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49" name="矩形 48"/>
          <p:cNvSpPr/>
          <p:nvPr/>
        </p:nvSpPr>
        <p:spPr>
          <a:xfrm>
            <a:off x="3322559" y="2790746"/>
            <a:ext cx="216024" cy="7877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50" name="矩形 49"/>
          <p:cNvSpPr/>
          <p:nvPr/>
        </p:nvSpPr>
        <p:spPr>
          <a:xfrm>
            <a:off x="3827642" y="2919868"/>
            <a:ext cx="216024" cy="65862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51" name="矩形 50"/>
          <p:cNvSpPr/>
          <p:nvPr/>
        </p:nvSpPr>
        <p:spPr>
          <a:xfrm>
            <a:off x="4332725" y="3019964"/>
            <a:ext cx="216024" cy="5585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52" name="矩形 51"/>
          <p:cNvSpPr/>
          <p:nvPr/>
        </p:nvSpPr>
        <p:spPr>
          <a:xfrm>
            <a:off x="4837808" y="2919868"/>
            <a:ext cx="216024" cy="65862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53" name="矩形 52"/>
          <p:cNvSpPr/>
          <p:nvPr/>
        </p:nvSpPr>
        <p:spPr>
          <a:xfrm>
            <a:off x="5342891" y="2815784"/>
            <a:ext cx="216024" cy="76268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54" name="矩形 53"/>
          <p:cNvSpPr/>
          <p:nvPr/>
        </p:nvSpPr>
        <p:spPr>
          <a:xfrm>
            <a:off x="5847974" y="2391782"/>
            <a:ext cx="216024" cy="118668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55" name="矩形 54"/>
          <p:cNvSpPr/>
          <p:nvPr/>
        </p:nvSpPr>
        <p:spPr>
          <a:xfrm>
            <a:off x="6353057" y="2738062"/>
            <a:ext cx="216024" cy="84043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56" name="矩形 55"/>
          <p:cNvSpPr/>
          <p:nvPr/>
        </p:nvSpPr>
        <p:spPr>
          <a:xfrm>
            <a:off x="6858140" y="3019964"/>
            <a:ext cx="216024" cy="55850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57" name="矩形 56"/>
          <p:cNvSpPr/>
          <p:nvPr/>
        </p:nvSpPr>
        <p:spPr>
          <a:xfrm>
            <a:off x="7363226" y="2790746"/>
            <a:ext cx="216024" cy="7877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grpSp>
        <p:nvGrpSpPr>
          <p:cNvPr id="58" name="组合 57"/>
          <p:cNvGrpSpPr/>
          <p:nvPr/>
        </p:nvGrpSpPr>
        <p:grpSpPr>
          <a:xfrm>
            <a:off x="1602924" y="1639445"/>
            <a:ext cx="5868314" cy="822443"/>
            <a:chOff x="1703318" y="2083356"/>
            <a:chExt cx="5868314" cy="740199"/>
          </a:xfrm>
        </p:grpSpPr>
        <p:cxnSp>
          <p:nvCxnSpPr>
            <p:cNvPr id="59" name="直接连接符 58"/>
            <p:cNvCxnSpPr/>
            <p:nvPr/>
          </p:nvCxnSpPr>
          <p:spPr>
            <a:xfrm flipV="1">
              <a:off x="1703318" y="2565773"/>
              <a:ext cx="312398" cy="163722"/>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2491370" y="2477060"/>
              <a:ext cx="433781" cy="142556"/>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flipV="1">
              <a:off x="2925151" y="2573175"/>
              <a:ext cx="605814" cy="40137"/>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3533187" y="2573175"/>
              <a:ext cx="876505" cy="250380"/>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flipV="1">
              <a:off x="4409692" y="2522020"/>
              <a:ext cx="914400" cy="301535"/>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5324092" y="2518236"/>
              <a:ext cx="227205" cy="95076"/>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flipV="1">
              <a:off x="5551297" y="2416856"/>
              <a:ext cx="505083" cy="202760"/>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6056380" y="2416856"/>
              <a:ext cx="397071" cy="80273"/>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V="1">
              <a:off x="6453451" y="2456992"/>
              <a:ext cx="505083" cy="40137"/>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V="1">
              <a:off x="6958534" y="2083356"/>
              <a:ext cx="613098" cy="373637"/>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V="1">
              <a:off x="2015716" y="2477060"/>
              <a:ext cx="475654" cy="96116"/>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70" name="椭圆形标注 69"/>
          <p:cNvSpPr/>
          <p:nvPr/>
        </p:nvSpPr>
        <p:spPr>
          <a:xfrm>
            <a:off x="3935655" y="1674589"/>
            <a:ext cx="1066090" cy="616968"/>
          </a:xfrm>
          <a:prstGeom prst="wedgeEllipseCallout">
            <a:avLst>
              <a:gd name="adj1" fmla="val -14557"/>
              <a:gd name="adj2" fmla="val 6963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1100" dirty="0">
                <a:solidFill>
                  <a:schemeClr val="bg1"/>
                </a:solidFill>
                <a:latin typeface="微软雅黑" panose="020B0503020204020204" pitchFamily="34" charset="-122"/>
                <a:ea typeface="微软雅黑" panose="020B0503020204020204" pitchFamily="34" charset="-122"/>
              </a:rPr>
              <a:t>标注此处发生了什么？</a:t>
            </a:r>
          </a:p>
        </p:txBody>
      </p:sp>
      <p:sp>
        <p:nvSpPr>
          <p:cNvPr id="71" name="KSO_Shape"/>
          <p:cNvSpPr/>
          <p:nvPr/>
        </p:nvSpPr>
        <p:spPr>
          <a:xfrm>
            <a:off x="6176250" y="2156059"/>
            <a:ext cx="920066" cy="489660"/>
          </a:xfrm>
          <a:prstGeom prst="wedgeRoundRectCallout">
            <a:avLst>
              <a:gd name="adj1" fmla="val -63739"/>
              <a:gd name="adj2" fmla="val -9872"/>
              <a:gd name="adj3" fmla="val 1666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zh-CN" altLang="en-US" sz="1100" dirty="0">
                <a:solidFill>
                  <a:schemeClr val="bg1"/>
                </a:solidFill>
                <a:latin typeface="微软雅黑" panose="020B0503020204020204" pitchFamily="34" charset="-122"/>
                <a:ea typeface="微软雅黑" panose="020B0503020204020204" pitchFamily="34" charset="-122"/>
              </a:rPr>
              <a:t>标注此处发生了什么？</a:t>
            </a:r>
          </a:p>
        </p:txBody>
      </p:sp>
      <p:sp>
        <p:nvSpPr>
          <p:cNvPr id="72" name="Text Box 23"/>
          <p:cNvSpPr txBox="1">
            <a:spLocks noChangeArrowheads="1"/>
          </p:cNvSpPr>
          <p:nvPr/>
        </p:nvSpPr>
        <p:spPr bwMode="auto">
          <a:xfrm>
            <a:off x="1120056" y="971636"/>
            <a:ext cx="569905" cy="115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rstTxWarp prst="textPlain">
              <a:avLst/>
            </a:prstTxWarp>
            <a:spAutoFit/>
          </a:bodyPr>
          <a:lstStyle/>
          <a:p>
            <a:pPr algn="ctr" latinLnBrk="1"/>
            <a:r>
              <a:rPr kumimoji="1" lang="zh-CN" altLang="en-US" sz="1050" b="1" dirty="0">
                <a:solidFill>
                  <a:schemeClr val="tx1">
                    <a:lumMod val="75000"/>
                    <a:lumOff val="25000"/>
                  </a:schemeClr>
                </a:solidFill>
                <a:latin typeface="微软雅黑" panose="020B0503020204020204" pitchFamily="34" charset="-122"/>
                <a:ea typeface="微软雅黑" panose="020B0503020204020204" pitchFamily="34" charset="-122"/>
              </a:rPr>
              <a:t>单位：亿元</a:t>
            </a:r>
            <a:endParaRPr kumimoji="1" lang="en-US" altLang="ko-KR" sz="105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3" name="TextBox 91"/>
          <p:cNvSpPr txBox="1"/>
          <p:nvPr/>
        </p:nvSpPr>
        <p:spPr>
          <a:xfrm>
            <a:off x="611560" y="4182327"/>
            <a:ext cx="7768526" cy="332399"/>
          </a:xfrm>
          <a:prstGeom prst="rect">
            <a:avLst/>
          </a:prstGeom>
          <a:noFill/>
        </p:spPr>
        <p:txBody>
          <a:bodyPr wrap="square" rtlCol="0">
            <a:spAutoFit/>
          </a:bodyPr>
          <a:lstStyle/>
          <a:p>
            <a:pPr algn="ctr">
              <a:lnSpc>
                <a:spcPct val="130000"/>
              </a:lnSpc>
              <a:buClr>
                <a:srgbClr val="C00000"/>
              </a:buClr>
              <a:defRPr/>
            </a:pPr>
            <a:r>
              <a:rPr lang="zh-CN" altLang="en-US" sz="1200" kern="0" dirty="0">
                <a:solidFill>
                  <a:schemeClr val="tx1">
                    <a:lumMod val="75000"/>
                    <a:lumOff val="25000"/>
                  </a:schemeClr>
                </a:solidFill>
                <a:latin typeface="微软雅黑" pitchFamily="34" charset="-122"/>
                <a:ea typeface="微软雅黑" pitchFamily="34" charset="-122"/>
              </a:rPr>
              <a:t>您的内容打在这里，或通过复制您的文本后在此框中选择粘贴并选择只保留文字您的内容打在这里</a:t>
            </a:r>
            <a:endParaRPr lang="en-US" altLang="zh-CN" sz="1400" kern="0" dirty="0">
              <a:solidFill>
                <a:schemeClr val="tx1">
                  <a:lumMod val="75000"/>
                  <a:lumOff val="25000"/>
                </a:schemeClr>
              </a:solidFill>
              <a:latin typeface="微软雅黑" pitchFamily="34" charset="-122"/>
              <a:ea typeface="微软雅黑" pitchFamily="34" charset="-122"/>
            </a:endParaRPr>
          </a:p>
        </p:txBody>
      </p:sp>
      <p:sp>
        <p:nvSpPr>
          <p:cNvPr id="2" name="标题 1"/>
          <p:cNvSpPr>
            <a:spLocks noGrp="1"/>
          </p:cNvSpPr>
          <p:nvPr>
            <p:ph type="title"/>
          </p:nvPr>
        </p:nvSpPr>
        <p:spPr/>
        <p:txBody>
          <a:bodyPr/>
          <a:lstStyle/>
          <a:p>
            <a:r>
              <a:rPr lang="zh-CN" altLang="en-US" sz="2000" dirty="0">
                <a:solidFill>
                  <a:prstClr val="black">
                    <a:lumMod val="65000"/>
                    <a:lumOff val="35000"/>
                  </a:prstClr>
                </a:solidFill>
              </a:rPr>
              <a:t>盈利情况</a:t>
            </a:r>
            <a:r>
              <a:rPr lang="en-US" altLang="zh-CN" sz="1100" dirty="0">
                <a:solidFill>
                  <a:prstClr val="black">
                    <a:lumMod val="65000"/>
                    <a:lumOff val="35000"/>
                  </a:prstClr>
                </a:solidFill>
              </a:rPr>
              <a:t>(Earnings situation)</a:t>
            </a:r>
            <a:endParaRPr lang="zh-CN" altLang="en-US" dirty="0"/>
          </a:p>
        </p:txBody>
      </p:sp>
    </p:spTree>
    <p:extLst>
      <p:ext uri="{BB962C8B-B14F-4D97-AF65-F5344CB8AC3E}">
        <p14:creationId xmlns:p14="http://schemas.microsoft.com/office/powerpoint/2010/main" val="2284357287"/>
      </p:ext>
    </p:extLst>
  </p:cSld>
  <p:clrMapOvr>
    <a:masterClrMapping/>
  </p:clrMapOvr>
  <p:transition spd="slow" advTm="6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nodePh="1">
                                  <p:stCondLst>
                                    <p:cond delay="0"/>
                                  </p:stCondLst>
                                  <p:endCondLst>
                                    <p:cond evt="begin" delay="0">
                                      <p:tn val="5"/>
                                    </p:cond>
                                  </p:end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par>
                          <p:cTn id="8" fill="hold">
                            <p:stCondLst>
                              <p:cond delay="500"/>
                            </p:stCondLst>
                            <p:childTnLst>
                              <p:par>
                                <p:cTn id="9" presetID="18" presetClass="entr" presetSubtype="3"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strips(upRight)">
                                      <p:cBhvr>
                                        <p:cTn id="11" dur="500"/>
                                        <p:tgtEl>
                                          <p:spTgt spid="1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wipe(left)">
                                      <p:cBhvr>
                                        <p:cTn id="15" dur="500"/>
                                        <p:tgtEl>
                                          <p:spTgt spid="33"/>
                                        </p:tgtEl>
                                      </p:cBhvr>
                                    </p:animEffect>
                                  </p:childTnLst>
                                </p:cTn>
                              </p:par>
                              <p:par>
                                <p:cTn id="16" presetID="22" presetClass="entr" presetSubtype="4" fill="hold"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wipe(down)">
                                      <p:cBhvr>
                                        <p:cTn id="18" dur="500"/>
                                        <p:tgtEl>
                                          <p:spTgt spid="18"/>
                                        </p:tgtEl>
                                      </p:cBhvr>
                                    </p:animEffect>
                                  </p:childTnLst>
                                </p:cTn>
                              </p:par>
                            </p:childTnLst>
                          </p:cTn>
                        </p:par>
                        <p:par>
                          <p:cTn id="19" fill="hold">
                            <p:stCondLst>
                              <p:cond delay="1500"/>
                            </p:stCondLst>
                            <p:childTnLst>
                              <p:par>
                                <p:cTn id="20" presetID="16" presetClass="entr" presetSubtype="21" fill="hold" grpId="0" nodeType="afterEffect">
                                  <p:stCondLst>
                                    <p:cond delay="0"/>
                                  </p:stCondLst>
                                  <p:childTnLst>
                                    <p:set>
                                      <p:cBhvr>
                                        <p:cTn id="21" dur="1" fill="hold">
                                          <p:stCondLst>
                                            <p:cond delay="0"/>
                                          </p:stCondLst>
                                        </p:cTn>
                                        <p:tgtEl>
                                          <p:spTgt spid="72"/>
                                        </p:tgtEl>
                                        <p:attrNameLst>
                                          <p:attrName>style.visibility</p:attrName>
                                        </p:attrNameLst>
                                      </p:cBhvr>
                                      <p:to>
                                        <p:strVal val="visible"/>
                                      </p:to>
                                    </p:set>
                                    <p:animEffect transition="in" filter="barn(inVertical)">
                                      <p:cBhvr>
                                        <p:cTn id="22" dur="500"/>
                                        <p:tgtEl>
                                          <p:spTgt spid="72"/>
                                        </p:tgtEl>
                                      </p:cBhvr>
                                    </p:animEffect>
                                  </p:childTnLst>
                                </p:cTn>
                              </p:par>
                            </p:childTnLst>
                          </p:cTn>
                        </p:par>
                        <p:par>
                          <p:cTn id="23" fill="hold">
                            <p:stCondLst>
                              <p:cond delay="2000"/>
                            </p:stCondLst>
                            <p:childTnLst>
                              <p:par>
                                <p:cTn id="24" presetID="22" presetClass="entr" presetSubtype="8"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left)">
                                      <p:cBhvr>
                                        <p:cTn id="26" dur="500"/>
                                        <p:tgtEl>
                                          <p:spTgt spid="6"/>
                                        </p:tgtEl>
                                      </p:cBhvr>
                                    </p:animEffect>
                                  </p:childTnLst>
                                </p:cTn>
                              </p:par>
                            </p:childTnLst>
                          </p:cTn>
                        </p:par>
                        <p:par>
                          <p:cTn id="27" fill="hold">
                            <p:stCondLst>
                              <p:cond delay="2500"/>
                            </p:stCondLst>
                            <p:childTnLst>
                              <p:par>
                                <p:cTn id="28" presetID="22" presetClass="entr" presetSubtype="4" fill="hold" grpId="0" nodeType="afterEffect">
                                  <p:stCondLst>
                                    <p:cond delay="0"/>
                                  </p:stCondLst>
                                  <p:childTnLst>
                                    <p:set>
                                      <p:cBhvr>
                                        <p:cTn id="29" dur="1" fill="hold">
                                          <p:stCondLst>
                                            <p:cond delay="0"/>
                                          </p:stCondLst>
                                        </p:cTn>
                                        <p:tgtEl>
                                          <p:spTgt spid="46"/>
                                        </p:tgtEl>
                                        <p:attrNameLst>
                                          <p:attrName>style.visibility</p:attrName>
                                        </p:attrNameLst>
                                      </p:cBhvr>
                                      <p:to>
                                        <p:strVal val="visible"/>
                                      </p:to>
                                    </p:set>
                                    <p:animEffect transition="in" filter="wipe(down)">
                                      <p:cBhvr>
                                        <p:cTn id="30" dur="500"/>
                                        <p:tgtEl>
                                          <p:spTgt spid="46"/>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47"/>
                                        </p:tgtEl>
                                        <p:attrNameLst>
                                          <p:attrName>style.visibility</p:attrName>
                                        </p:attrNameLst>
                                      </p:cBhvr>
                                      <p:to>
                                        <p:strVal val="visible"/>
                                      </p:to>
                                    </p:set>
                                    <p:animEffect transition="in" filter="wipe(down)">
                                      <p:cBhvr>
                                        <p:cTn id="33" dur="500"/>
                                        <p:tgtEl>
                                          <p:spTgt spid="47"/>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48"/>
                                        </p:tgtEl>
                                        <p:attrNameLst>
                                          <p:attrName>style.visibility</p:attrName>
                                        </p:attrNameLst>
                                      </p:cBhvr>
                                      <p:to>
                                        <p:strVal val="visible"/>
                                      </p:to>
                                    </p:set>
                                    <p:animEffect transition="in" filter="wipe(down)">
                                      <p:cBhvr>
                                        <p:cTn id="36" dur="500"/>
                                        <p:tgtEl>
                                          <p:spTgt spid="48"/>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49"/>
                                        </p:tgtEl>
                                        <p:attrNameLst>
                                          <p:attrName>style.visibility</p:attrName>
                                        </p:attrNameLst>
                                      </p:cBhvr>
                                      <p:to>
                                        <p:strVal val="visible"/>
                                      </p:to>
                                    </p:set>
                                    <p:animEffect transition="in" filter="wipe(down)">
                                      <p:cBhvr>
                                        <p:cTn id="39" dur="500"/>
                                        <p:tgtEl>
                                          <p:spTgt spid="49"/>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50"/>
                                        </p:tgtEl>
                                        <p:attrNameLst>
                                          <p:attrName>style.visibility</p:attrName>
                                        </p:attrNameLst>
                                      </p:cBhvr>
                                      <p:to>
                                        <p:strVal val="visible"/>
                                      </p:to>
                                    </p:set>
                                    <p:animEffect transition="in" filter="wipe(down)">
                                      <p:cBhvr>
                                        <p:cTn id="42" dur="500"/>
                                        <p:tgtEl>
                                          <p:spTgt spid="50"/>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51"/>
                                        </p:tgtEl>
                                        <p:attrNameLst>
                                          <p:attrName>style.visibility</p:attrName>
                                        </p:attrNameLst>
                                      </p:cBhvr>
                                      <p:to>
                                        <p:strVal val="visible"/>
                                      </p:to>
                                    </p:set>
                                    <p:animEffect transition="in" filter="wipe(down)">
                                      <p:cBhvr>
                                        <p:cTn id="45" dur="500"/>
                                        <p:tgtEl>
                                          <p:spTgt spid="51"/>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52"/>
                                        </p:tgtEl>
                                        <p:attrNameLst>
                                          <p:attrName>style.visibility</p:attrName>
                                        </p:attrNameLst>
                                      </p:cBhvr>
                                      <p:to>
                                        <p:strVal val="visible"/>
                                      </p:to>
                                    </p:set>
                                    <p:animEffect transition="in" filter="wipe(down)">
                                      <p:cBhvr>
                                        <p:cTn id="48" dur="500"/>
                                        <p:tgtEl>
                                          <p:spTgt spid="52"/>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53"/>
                                        </p:tgtEl>
                                        <p:attrNameLst>
                                          <p:attrName>style.visibility</p:attrName>
                                        </p:attrNameLst>
                                      </p:cBhvr>
                                      <p:to>
                                        <p:strVal val="visible"/>
                                      </p:to>
                                    </p:set>
                                    <p:animEffect transition="in" filter="wipe(down)">
                                      <p:cBhvr>
                                        <p:cTn id="51" dur="500"/>
                                        <p:tgtEl>
                                          <p:spTgt spid="53"/>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54"/>
                                        </p:tgtEl>
                                        <p:attrNameLst>
                                          <p:attrName>style.visibility</p:attrName>
                                        </p:attrNameLst>
                                      </p:cBhvr>
                                      <p:to>
                                        <p:strVal val="visible"/>
                                      </p:to>
                                    </p:set>
                                    <p:animEffect transition="in" filter="wipe(down)">
                                      <p:cBhvr>
                                        <p:cTn id="54" dur="500"/>
                                        <p:tgtEl>
                                          <p:spTgt spid="54"/>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55"/>
                                        </p:tgtEl>
                                        <p:attrNameLst>
                                          <p:attrName>style.visibility</p:attrName>
                                        </p:attrNameLst>
                                      </p:cBhvr>
                                      <p:to>
                                        <p:strVal val="visible"/>
                                      </p:to>
                                    </p:set>
                                    <p:animEffect transition="in" filter="wipe(down)">
                                      <p:cBhvr>
                                        <p:cTn id="57" dur="500"/>
                                        <p:tgtEl>
                                          <p:spTgt spid="55"/>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56"/>
                                        </p:tgtEl>
                                        <p:attrNameLst>
                                          <p:attrName>style.visibility</p:attrName>
                                        </p:attrNameLst>
                                      </p:cBhvr>
                                      <p:to>
                                        <p:strVal val="visible"/>
                                      </p:to>
                                    </p:set>
                                    <p:animEffect transition="in" filter="wipe(down)">
                                      <p:cBhvr>
                                        <p:cTn id="60" dur="500"/>
                                        <p:tgtEl>
                                          <p:spTgt spid="56"/>
                                        </p:tgtEl>
                                      </p:cBhvr>
                                    </p:animEffect>
                                  </p:childTnLst>
                                </p:cTn>
                              </p:par>
                              <p:par>
                                <p:cTn id="61" presetID="22" presetClass="entr" presetSubtype="4" fill="hold" grpId="0" nodeType="withEffect">
                                  <p:stCondLst>
                                    <p:cond delay="0"/>
                                  </p:stCondLst>
                                  <p:childTnLst>
                                    <p:set>
                                      <p:cBhvr>
                                        <p:cTn id="62" dur="1" fill="hold">
                                          <p:stCondLst>
                                            <p:cond delay="0"/>
                                          </p:stCondLst>
                                        </p:cTn>
                                        <p:tgtEl>
                                          <p:spTgt spid="57"/>
                                        </p:tgtEl>
                                        <p:attrNameLst>
                                          <p:attrName>style.visibility</p:attrName>
                                        </p:attrNameLst>
                                      </p:cBhvr>
                                      <p:to>
                                        <p:strVal val="visible"/>
                                      </p:to>
                                    </p:set>
                                    <p:animEffect transition="in" filter="wipe(down)">
                                      <p:cBhvr>
                                        <p:cTn id="63" dur="500"/>
                                        <p:tgtEl>
                                          <p:spTgt spid="57"/>
                                        </p:tgtEl>
                                      </p:cBhvr>
                                    </p:animEffect>
                                  </p:childTnLst>
                                </p:cTn>
                              </p:par>
                            </p:childTnLst>
                          </p:cTn>
                        </p:par>
                        <p:par>
                          <p:cTn id="64" fill="hold">
                            <p:stCondLst>
                              <p:cond delay="3000"/>
                            </p:stCondLst>
                            <p:childTnLst>
                              <p:par>
                                <p:cTn id="65" presetID="22" presetClass="entr" presetSubtype="8" fill="hold" nodeType="afterEffect">
                                  <p:stCondLst>
                                    <p:cond delay="0"/>
                                  </p:stCondLst>
                                  <p:childTnLst>
                                    <p:set>
                                      <p:cBhvr>
                                        <p:cTn id="66" dur="1" fill="hold">
                                          <p:stCondLst>
                                            <p:cond delay="0"/>
                                          </p:stCondLst>
                                        </p:cTn>
                                        <p:tgtEl>
                                          <p:spTgt spid="58"/>
                                        </p:tgtEl>
                                        <p:attrNameLst>
                                          <p:attrName>style.visibility</p:attrName>
                                        </p:attrNameLst>
                                      </p:cBhvr>
                                      <p:to>
                                        <p:strVal val="visible"/>
                                      </p:to>
                                    </p:set>
                                    <p:animEffect transition="in" filter="wipe(left)">
                                      <p:cBhvr>
                                        <p:cTn id="67" dur="500"/>
                                        <p:tgtEl>
                                          <p:spTgt spid="58"/>
                                        </p:tgtEl>
                                      </p:cBhvr>
                                    </p:animEffect>
                                  </p:childTnLst>
                                </p:cTn>
                              </p:par>
                            </p:childTnLst>
                          </p:cTn>
                        </p:par>
                        <p:par>
                          <p:cTn id="68" fill="hold">
                            <p:stCondLst>
                              <p:cond delay="3500"/>
                            </p:stCondLst>
                            <p:childTnLst>
                              <p:par>
                                <p:cTn id="69" presetID="47" presetClass="entr" presetSubtype="0" fill="hold" grpId="0" nodeType="afterEffect">
                                  <p:stCondLst>
                                    <p:cond delay="0"/>
                                  </p:stCondLst>
                                  <p:childTnLst>
                                    <p:set>
                                      <p:cBhvr>
                                        <p:cTn id="70" dur="1" fill="hold">
                                          <p:stCondLst>
                                            <p:cond delay="0"/>
                                          </p:stCondLst>
                                        </p:cTn>
                                        <p:tgtEl>
                                          <p:spTgt spid="70"/>
                                        </p:tgtEl>
                                        <p:attrNameLst>
                                          <p:attrName>style.visibility</p:attrName>
                                        </p:attrNameLst>
                                      </p:cBhvr>
                                      <p:to>
                                        <p:strVal val="visible"/>
                                      </p:to>
                                    </p:set>
                                    <p:animEffect transition="in" filter="fade">
                                      <p:cBhvr>
                                        <p:cTn id="71" dur="500"/>
                                        <p:tgtEl>
                                          <p:spTgt spid="70"/>
                                        </p:tgtEl>
                                      </p:cBhvr>
                                    </p:animEffect>
                                    <p:anim calcmode="lin" valueType="num">
                                      <p:cBhvr>
                                        <p:cTn id="72" dur="500" fill="hold"/>
                                        <p:tgtEl>
                                          <p:spTgt spid="70"/>
                                        </p:tgtEl>
                                        <p:attrNameLst>
                                          <p:attrName>ppt_x</p:attrName>
                                        </p:attrNameLst>
                                      </p:cBhvr>
                                      <p:tavLst>
                                        <p:tav tm="0">
                                          <p:val>
                                            <p:strVal val="#ppt_x"/>
                                          </p:val>
                                        </p:tav>
                                        <p:tav tm="100000">
                                          <p:val>
                                            <p:strVal val="#ppt_x"/>
                                          </p:val>
                                        </p:tav>
                                      </p:tavLst>
                                    </p:anim>
                                    <p:anim calcmode="lin" valueType="num">
                                      <p:cBhvr>
                                        <p:cTn id="73" dur="500" fill="hold"/>
                                        <p:tgtEl>
                                          <p:spTgt spid="70"/>
                                        </p:tgtEl>
                                        <p:attrNameLst>
                                          <p:attrName>ppt_y</p:attrName>
                                        </p:attrNameLst>
                                      </p:cBhvr>
                                      <p:tavLst>
                                        <p:tav tm="0">
                                          <p:val>
                                            <p:strVal val="#ppt_y-.1"/>
                                          </p:val>
                                        </p:tav>
                                        <p:tav tm="100000">
                                          <p:val>
                                            <p:strVal val="#ppt_y"/>
                                          </p:val>
                                        </p:tav>
                                      </p:tavLst>
                                    </p:anim>
                                  </p:childTnLst>
                                </p:cTn>
                              </p:par>
                            </p:childTnLst>
                          </p:cTn>
                        </p:par>
                        <p:par>
                          <p:cTn id="74" fill="hold">
                            <p:stCondLst>
                              <p:cond delay="4000"/>
                            </p:stCondLst>
                            <p:childTnLst>
                              <p:par>
                                <p:cTn id="75" presetID="26" presetClass="emph" presetSubtype="0" fill="hold" grpId="1" nodeType="afterEffect">
                                  <p:stCondLst>
                                    <p:cond delay="0"/>
                                  </p:stCondLst>
                                  <p:childTnLst>
                                    <p:animEffect transition="out" filter="fade">
                                      <p:cBhvr>
                                        <p:cTn id="76" dur="250" tmFilter="0, 0; .2, .5; .8, .5; 1, 0"/>
                                        <p:tgtEl>
                                          <p:spTgt spid="70"/>
                                        </p:tgtEl>
                                      </p:cBhvr>
                                    </p:animEffect>
                                    <p:animScale>
                                      <p:cBhvr>
                                        <p:cTn id="77" dur="125" autoRev="1" fill="hold"/>
                                        <p:tgtEl>
                                          <p:spTgt spid="70"/>
                                        </p:tgtEl>
                                      </p:cBhvr>
                                      <p:by x="105000" y="105000"/>
                                    </p:animScale>
                                  </p:childTnLst>
                                </p:cTn>
                              </p:par>
                            </p:childTnLst>
                          </p:cTn>
                        </p:par>
                        <p:par>
                          <p:cTn id="78" fill="hold">
                            <p:stCondLst>
                              <p:cond delay="4250"/>
                            </p:stCondLst>
                            <p:childTnLst>
                              <p:par>
                                <p:cTn id="79" presetID="47" presetClass="entr" presetSubtype="0" fill="hold" grpId="0" nodeType="afterEffect">
                                  <p:stCondLst>
                                    <p:cond delay="0"/>
                                  </p:stCondLst>
                                  <p:childTnLst>
                                    <p:set>
                                      <p:cBhvr>
                                        <p:cTn id="80" dur="1" fill="hold">
                                          <p:stCondLst>
                                            <p:cond delay="0"/>
                                          </p:stCondLst>
                                        </p:cTn>
                                        <p:tgtEl>
                                          <p:spTgt spid="71"/>
                                        </p:tgtEl>
                                        <p:attrNameLst>
                                          <p:attrName>style.visibility</p:attrName>
                                        </p:attrNameLst>
                                      </p:cBhvr>
                                      <p:to>
                                        <p:strVal val="visible"/>
                                      </p:to>
                                    </p:set>
                                    <p:animEffect transition="in" filter="fade">
                                      <p:cBhvr>
                                        <p:cTn id="81" dur="500"/>
                                        <p:tgtEl>
                                          <p:spTgt spid="71"/>
                                        </p:tgtEl>
                                      </p:cBhvr>
                                    </p:animEffect>
                                    <p:anim calcmode="lin" valueType="num">
                                      <p:cBhvr>
                                        <p:cTn id="82" dur="500" fill="hold"/>
                                        <p:tgtEl>
                                          <p:spTgt spid="71"/>
                                        </p:tgtEl>
                                        <p:attrNameLst>
                                          <p:attrName>ppt_x</p:attrName>
                                        </p:attrNameLst>
                                      </p:cBhvr>
                                      <p:tavLst>
                                        <p:tav tm="0">
                                          <p:val>
                                            <p:strVal val="#ppt_x"/>
                                          </p:val>
                                        </p:tav>
                                        <p:tav tm="100000">
                                          <p:val>
                                            <p:strVal val="#ppt_x"/>
                                          </p:val>
                                        </p:tav>
                                      </p:tavLst>
                                    </p:anim>
                                    <p:anim calcmode="lin" valueType="num">
                                      <p:cBhvr>
                                        <p:cTn id="83" dur="500" fill="hold"/>
                                        <p:tgtEl>
                                          <p:spTgt spid="71"/>
                                        </p:tgtEl>
                                        <p:attrNameLst>
                                          <p:attrName>ppt_y</p:attrName>
                                        </p:attrNameLst>
                                      </p:cBhvr>
                                      <p:tavLst>
                                        <p:tav tm="0">
                                          <p:val>
                                            <p:strVal val="#ppt_y-.1"/>
                                          </p:val>
                                        </p:tav>
                                        <p:tav tm="100000">
                                          <p:val>
                                            <p:strVal val="#ppt_y"/>
                                          </p:val>
                                        </p:tav>
                                      </p:tavLst>
                                    </p:anim>
                                  </p:childTnLst>
                                </p:cTn>
                              </p:par>
                            </p:childTnLst>
                          </p:cTn>
                        </p:par>
                        <p:par>
                          <p:cTn id="84" fill="hold">
                            <p:stCondLst>
                              <p:cond delay="4750"/>
                            </p:stCondLst>
                            <p:childTnLst>
                              <p:par>
                                <p:cTn id="85" presetID="26" presetClass="emph" presetSubtype="0" fill="hold" grpId="1" nodeType="afterEffect">
                                  <p:stCondLst>
                                    <p:cond delay="0"/>
                                  </p:stCondLst>
                                  <p:childTnLst>
                                    <p:animEffect transition="out" filter="fade">
                                      <p:cBhvr>
                                        <p:cTn id="86" dur="250" tmFilter="0, 0; .2, .5; .8, .5; 1, 0"/>
                                        <p:tgtEl>
                                          <p:spTgt spid="71"/>
                                        </p:tgtEl>
                                      </p:cBhvr>
                                    </p:animEffect>
                                    <p:animScale>
                                      <p:cBhvr>
                                        <p:cTn id="87" dur="125" autoRev="1" fill="hold"/>
                                        <p:tgtEl>
                                          <p:spTgt spid="71"/>
                                        </p:tgtEl>
                                      </p:cBhvr>
                                      <p:by x="105000" y="105000"/>
                                    </p:animScale>
                                  </p:childTnLst>
                                </p:cTn>
                              </p:par>
                            </p:childTnLst>
                          </p:cTn>
                        </p:par>
                        <p:par>
                          <p:cTn id="88" fill="hold">
                            <p:stCondLst>
                              <p:cond delay="5000"/>
                            </p:stCondLst>
                            <p:childTnLst>
                              <p:par>
                                <p:cTn id="89" presetID="22" presetClass="entr" presetSubtype="8" fill="hold" grpId="0" nodeType="afterEffect">
                                  <p:stCondLst>
                                    <p:cond delay="0"/>
                                  </p:stCondLst>
                                  <p:childTnLst>
                                    <p:set>
                                      <p:cBhvr>
                                        <p:cTn id="90" dur="1" fill="hold">
                                          <p:stCondLst>
                                            <p:cond delay="0"/>
                                          </p:stCondLst>
                                        </p:cTn>
                                        <p:tgtEl>
                                          <p:spTgt spid="73"/>
                                        </p:tgtEl>
                                        <p:attrNameLst>
                                          <p:attrName>style.visibility</p:attrName>
                                        </p:attrNameLst>
                                      </p:cBhvr>
                                      <p:to>
                                        <p:strVal val="visible"/>
                                      </p:to>
                                    </p:set>
                                    <p:animEffect transition="in" filter="wipe(left)">
                                      <p:cBhvr>
                                        <p:cTn id="91"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7"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70" grpId="0" animBg="1"/>
      <p:bldP spid="70" grpId="1" animBg="1"/>
      <p:bldP spid="71" grpId="0" animBg="1"/>
      <p:bldP spid="71" grpId="1" animBg="1"/>
      <p:bldP spid="72" grpId="0"/>
      <p:bldP spid="7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H_Other_18"/>
          <p:cNvSpPr/>
          <p:nvPr>
            <p:custDataLst>
              <p:tags r:id="rId1"/>
            </p:custDataLst>
          </p:nvPr>
        </p:nvSpPr>
        <p:spPr>
          <a:xfrm>
            <a:off x="4807392" y="2022855"/>
            <a:ext cx="165851" cy="194184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6" name="MH_Other_1"/>
          <p:cNvSpPr/>
          <p:nvPr>
            <p:custDataLst>
              <p:tags r:id="rId2"/>
            </p:custDataLst>
          </p:nvPr>
        </p:nvSpPr>
        <p:spPr>
          <a:xfrm>
            <a:off x="4807392" y="2026040"/>
            <a:ext cx="165851" cy="193865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7" name="MH_Other_2"/>
          <p:cNvSpPr/>
          <p:nvPr>
            <p:custDataLst>
              <p:tags r:id="rId3"/>
            </p:custDataLst>
          </p:nvPr>
        </p:nvSpPr>
        <p:spPr>
          <a:xfrm>
            <a:off x="2078107" y="2022855"/>
            <a:ext cx="164396" cy="194184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8" name="MH_Other_3"/>
          <p:cNvSpPr/>
          <p:nvPr>
            <p:custDataLst>
              <p:tags r:id="rId4"/>
            </p:custDataLst>
          </p:nvPr>
        </p:nvSpPr>
        <p:spPr>
          <a:xfrm>
            <a:off x="2270145" y="2022855"/>
            <a:ext cx="164396" cy="194184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9" name="MH_Other_4"/>
          <p:cNvSpPr/>
          <p:nvPr>
            <p:custDataLst>
              <p:tags r:id="rId5"/>
            </p:custDataLst>
          </p:nvPr>
        </p:nvSpPr>
        <p:spPr>
          <a:xfrm>
            <a:off x="2078107" y="3620711"/>
            <a:ext cx="164396" cy="3439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10" name="MH_Other_5"/>
          <p:cNvSpPr/>
          <p:nvPr>
            <p:custDataLst>
              <p:tags r:id="rId6"/>
            </p:custDataLst>
          </p:nvPr>
        </p:nvSpPr>
        <p:spPr>
          <a:xfrm>
            <a:off x="2270145" y="2487912"/>
            <a:ext cx="164396" cy="147681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11" name="MH_SubTitle_1"/>
          <p:cNvSpPr txBox="1"/>
          <p:nvPr>
            <p:custDataLst>
              <p:tags r:id="rId7"/>
            </p:custDataLst>
          </p:nvPr>
        </p:nvSpPr>
        <p:spPr>
          <a:xfrm>
            <a:off x="2072105" y="4035811"/>
            <a:ext cx="324000" cy="144000"/>
          </a:xfrm>
          <a:prstGeom prst="rect">
            <a:avLst/>
          </a:prstGeom>
          <a:noFill/>
        </p:spPr>
        <p:txBody>
          <a:bodyPr lIns="0" tIns="0" rIns="0" bIns="0" numCol="1">
            <a:prstTxWarp prst="textPlain">
              <a:avLst/>
            </a:prstTxWarp>
          </a:bodyPr>
          <a:lstStyle/>
          <a:p>
            <a:pPr algn="ctr">
              <a:lnSpc>
                <a:spcPct val="150000"/>
              </a:lnSpc>
              <a:defRPr/>
            </a:pPr>
            <a:r>
              <a:rPr lang="zh-CN" altLang="en-US" sz="900" b="1" dirty="0">
                <a:solidFill>
                  <a:schemeClr val="tx1">
                    <a:lumMod val="75000"/>
                    <a:lumOff val="25000"/>
                  </a:schemeClr>
                </a:solidFill>
                <a:latin typeface="微软雅黑" panose="020B0503020204020204" pitchFamily="34" charset="-122"/>
                <a:ea typeface="微软雅黑" panose="020B0503020204020204" pitchFamily="34" charset="-122"/>
              </a:rPr>
              <a:t>南京</a:t>
            </a:r>
          </a:p>
        </p:txBody>
      </p:sp>
      <p:sp>
        <p:nvSpPr>
          <p:cNvPr id="12" name="MH_Other_6"/>
          <p:cNvSpPr/>
          <p:nvPr>
            <p:custDataLst>
              <p:tags r:id="rId8"/>
            </p:custDataLst>
          </p:nvPr>
        </p:nvSpPr>
        <p:spPr>
          <a:xfrm>
            <a:off x="2756058" y="2022855"/>
            <a:ext cx="164396" cy="194184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13" name="MH_Other_7"/>
          <p:cNvSpPr/>
          <p:nvPr>
            <p:custDataLst>
              <p:tags r:id="rId9"/>
            </p:custDataLst>
          </p:nvPr>
        </p:nvSpPr>
        <p:spPr>
          <a:xfrm>
            <a:off x="2948095" y="2022855"/>
            <a:ext cx="164396" cy="194184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14" name="MH_Other_8"/>
          <p:cNvSpPr/>
          <p:nvPr>
            <p:custDataLst>
              <p:tags r:id="rId10"/>
            </p:custDataLst>
          </p:nvPr>
        </p:nvSpPr>
        <p:spPr>
          <a:xfrm>
            <a:off x="2756058" y="3208803"/>
            <a:ext cx="164396" cy="75592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15" name="MH_Other_9"/>
          <p:cNvSpPr/>
          <p:nvPr>
            <p:custDataLst>
              <p:tags r:id="rId11"/>
            </p:custDataLst>
          </p:nvPr>
        </p:nvSpPr>
        <p:spPr>
          <a:xfrm>
            <a:off x="2948095" y="2628055"/>
            <a:ext cx="164396" cy="133667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16" name="MH_SubTitle_2"/>
          <p:cNvSpPr txBox="1"/>
          <p:nvPr>
            <p:custDataLst>
              <p:tags r:id="rId12"/>
            </p:custDataLst>
          </p:nvPr>
        </p:nvSpPr>
        <p:spPr>
          <a:xfrm>
            <a:off x="2763100" y="4035811"/>
            <a:ext cx="324000" cy="144000"/>
          </a:xfrm>
          <a:prstGeom prst="rect">
            <a:avLst/>
          </a:prstGeom>
          <a:noFill/>
        </p:spPr>
        <p:txBody>
          <a:bodyPr lIns="0" tIns="0" rIns="0" bIns="0" numCol="1">
            <a:prstTxWarp prst="textPlain">
              <a:avLst/>
            </a:prstTxWarp>
          </a:bodyPr>
          <a:lstStyle/>
          <a:p>
            <a:pPr algn="ctr">
              <a:lnSpc>
                <a:spcPct val="150000"/>
              </a:lnSpc>
              <a:defRPr/>
            </a:pPr>
            <a:r>
              <a:rPr lang="zh-CN" altLang="en-US" sz="900" b="1" dirty="0">
                <a:solidFill>
                  <a:schemeClr val="tx1">
                    <a:lumMod val="75000"/>
                    <a:lumOff val="25000"/>
                  </a:schemeClr>
                </a:solidFill>
                <a:latin typeface="微软雅黑" panose="020B0503020204020204" pitchFamily="34" charset="-122"/>
                <a:ea typeface="微软雅黑" panose="020B0503020204020204" pitchFamily="34" charset="-122"/>
              </a:rPr>
              <a:t>武汉</a:t>
            </a:r>
          </a:p>
        </p:txBody>
      </p:sp>
      <p:sp>
        <p:nvSpPr>
          <p:cNvPr id="17" name="MH_Other_10"/>
          <p:cNvSpPr/>
          <p:nvPr>
            <p:custDataLst>
              <p:tags r:id="rId13"/>
            </p:custDataLst>
          </p:nvPr>
        </p:nvSpPr>
        <p:spPr>
          <a:xfrm>
            <a:off x="3436918" y="2022855"/>
            <a:ext cx="164396" cy="194184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18" name="MH_Other_11"/>
          <p:cNvSpPr/>
          <p:nvPr>
            <p:custDataLst>
              <p:tags r:id="rId14"/>
            </p:custDataLst>
          </p:nvPr>
        </p:nvSpPr>
        <p:spPr>
          <a:xfrm>
            <a:off x="3628955" y="2022855"/>
            <a:ext cx="164396" cy="194184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19" name="MH_Other_12"/>
          <p:cNvSpPr/>
          <p:nvPr>
            <p:custDataLst>
              <p:tags r:id="rId15"/>
            </p:custDataLst>
          </p:nvPr>
        </p:nvSpPr>
        <p:spPr>
          <a:xfrm>
            <a:off x="3436918" y="3571902"/>
            <a:ext cx="164396" cy="39282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20" name="MH_Other_13"/>
          <p:cNvSpPr/>
          <p:nvPr>
            <p:custDataLst>
              <p:tags r:id="rId16"/>
            </p:custDataLst>
          </p:nvPr>
        </p:nvSpPr>
        <p:spPr>
          <a:xfrm>
            <a:off x="3628955" y="2861629"/>
            <a:ext cx="164396" cy="11031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21" name="MH_SubTitle_3"/>
          <p:cNvSpPr txBox="1"/>
          <p:nvPr>
            <p:custDataLst>
              <p:tags r:id="rId17"/>
            </p:custDataLst>
          </p:nvPr>
        </p:nvSpPr>
        <p:spPr>
          <a:xfrm>
            <a:off x="3455599" y="4035811"/>
            <a:ext cx="324000" cy="144000"/>
          </a:xfrm>
          <a:prstGeom prst="rect">
            <a:avLst/>
          </a:prstGeom>
          <a:noFill/>
        </p:spPr>
        <p:txBody>
          <a:bodyPr lIns="0" tIns="0" rIns="0" bIns="0" numCol="1">
            <a:prstTxWarp prst="textPlain">
              <a:avLst/>
            </a:prstTxWarp>
          </a:bodyPr>
          <a:lstStyle/>
          <a:p>
            <a:pPr algn="ctr">
              <a:lnSpc>
                <a:spcPct val="150000"/>
              </a:lnSpc>
              <a:defRPr/>
            </a:pPr>
            <a:r>
              <a:rPr lang="zh-CN" altLang="en-US" sz="900" b="1" dirty="0">
                <a:solidFill>
                  <a:schemeClr val="tx1">
                    <a:lumMod val="75000"/>
                    <a:lumOff val="25000"/>
                  </a:schemeClr>
                </a:solidFill>
                <a:latin typeface="微软雅黑" panose="020B0503020204020204" pitchFamily="34" charset="-122"/>
                <a:ea typeface="微软雅黑" panose="020B0503020204020204" pitchFamily="34" charset="-122"/>
              </a:rPr>
              <a:t>无锡</a:t>
            </a:r>
          </a:p>
        </p:txBody>
      </p:sp>
      <p:sp>
        <p:nvSpPr>
          <p:cNvPr id="22" name="MH_Other_14"/>
          <p:cNvSpPr/>
          <p:nvPr>
            <p:custDataLst>
              <p:tags r:id="rId18"/>
            </p:custDataLst>
          </p:nvPr>
        </p:nvSpPr>
        <p:spPr>
          <a:xfrm>
            <a:off x="4120758" y="2022855"/>
            <a:ext cx="165851" cy="194184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23" name="MH_Other_15"/>
          <p:cNvSpPr/>
          <p:nvPr>
            <p:custDataLst>
              <p:tags r:id="rId19"/>
            </p:custDataLst>
          </p:nvPr>
        </p:nvSpPr>
        <p:spPr>
          <a:xfrm>
            <a:off x="4312725" y="2022855"/>
            <a:ext cx="164396" cy="194184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24" name="MH_Other_16"/>
          <p:cNvSpPr/>
          <p:nvPr>
            <p:custDataLst>
              <p:tags r:id="rId20"/>
            </p:custDataLst>
          </p:nvPr>
        </p:nvSpPr>
        <p:spPr>
          <a:xfrm>
            <a:off x="4120758" y="2918960"/>
            <a:ext cx="165851" cy="104576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25" name="MH_Other_17"/>
          <p:cNvSpPr/>
          <p:nvPr>
            <p:custDataLst>
              <p:tags r:id="rId21"/>
            </p:custDataLst>
          </p:nvPr>
        </p:nvSpPr>
        <p:spPr>
          <a:xfrm>
            <a:off x="4312725" y="2664123"/>
            <a:ext cx="164396" cy="130057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29" name="MH_SubTitle_4"/>
          <p:cNvSpPr txBox="1"/>
          <p:nvPr>
            <p:custDataLst>
              <p:tags r:id="rId22"/>
            </p:custDataLst>
          </p:nvPr>
        </p:nvSpPr>
        <p:spPr>
          <a:xfrm>
            <a:off x="4146690" y="4035811"/>
            <a:ext cx="324000" cy="144000"/>
          </a:xfrm>
          <a:prstGeom prst="rect">
            <a:avLst/>
          </a:prstGeom>
          <a:noFill/>
        </p:spPr>
        <p:txBody>
          <a:bodyPr lIns="0" tIns="0" rIns="0" bIns="0" numCol="1">
            <a:prstTxWarp prst="textPlain">
              <a:avLst/>
            </a:prstTxWarp>
          </a:bodyPr>
          <a:lstStyle/>
          <a:p>
            <a:pPr algn="ctr">
              <a:lnSpc>
                <a:spcPct val="150000"/>
              </a:lnSpc>
              <a:defRPr/>
            </a:pPr>
            <a:r>
              <a:rPr lang="zh-CN" altLang="en-US" sz="900" b="1" dirty="0">
                <a:solidFill>
                  <a:schemeClr val="tx1">
                    <a:lumMod val="75000"/>
                    <a:lumOff val="25000"/>
                  </a:schemeClr>
                </a:solidFill>
                <a:latin typeface="微软雅黑" panose="020B0503020204020204" pitchFamily="34" charset="-122"/>
                <a:ea typeface="微软雅黑" panose="020B0503020204020204" pitchFamily="34" charset="-122"/>
              </a:rPr>
              <a:t>杭州</a:t>
            </a:r>
          </a:p>
        </p:txBody>
      </p:sp>
      <p:sp>
        <p:nvSpPr>
          <p:cNvPr id="30" name="MH_Other_19"/>
          <p:cNvSpPr/>
          <p:nvPr>
            <p:custDataLst>
              <p:tags r:id="rId23"/>
            </p:custDataLst>
          </p:nvPr>
        </p:nvSpPr>
        <p:spPr>
          <a:xfrm>
            <a:off x="4999405" y="2022855"/>
            <a:ext cx="164396" cy="194184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31" name="MH_Other_20"/>
          <p:cNvSpPr/>
          <p:nvPr>
            <p:custDataLst>
              <p:tags r:id="rId24"/>
            </p:custDataLst>
          </p:nvPr>
        </p:nvSpPr>
        <p:spPr>
          <a:xfrm>
            <a:off x="4999405" y="2964613"/>
            <a:ext cx="164396" cy="100011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32" name="MH_SubTitle_5"/>
          <p:cNvSpPr txBox="1"/>
          <p:nvPr>
            <p:custDataLst>
              <p:tags r:id="rId25"/>
            </p:custDataLst>
          </p:nvPr>
        </p:nvSpPr>
        <p:spPr>
          <a:xfrm>
            <a:off x="4837687" y="4035811"/>
            <a:ext cx="324000" cy="144000"/>
          </a:xfrm>
          <a:prstGeom prst="rect">
            <a:avLst/>
          </a:prstGeom>
          <a:noFill/>
        </p:spPr>
        <p:txBody>
          <a:bodyPr lIns="0" tIns="0" rIns="0" bIns="0" numCol="1">
            <a:prstTxWarp prst="textPlain">
              <a:avLst/>
            </a:prstTxWarp>
          </a:bodyPr>
          <a:lstStyle/>
          <a:p>
            <a:pPr algn="ctr">
              <a:lnSpc>
                <a:spcPct val="150000"/>
              </a:lnSpc>
              <a:defRPr/>
            </a:pPr>
            <a:r>
              <a:rPr lang="zh-CN" altLang="en-US" sz="900" b="1" dirty="0">
                <a:solidFill>
                  <a:schemeClr val="tx1">
                    <a:lumMod val="75000"/>
                    <a:lumOff val="25000"/>
                  </a:schemeClr>
                </a:solidFill>
                <a:latin typeface="微软雅黑" panose="020B0503020204020204" pitchFamily="34" charset="-122"/>
                <a:ea typeface="微软雅黑" panose="020B0503020204020204" pitchFamily="34" charset="-122"/>
              </a:rPr>
              <a:t>宁波</a:t>
            </a:r>
          </a:p>
        </p:txBody>
      </p:sp>
      <p:sp>
        <p:nvSpPr>
          <p:cNvPr id="33" name="MH_Other_21"/>
          <p:cNvSpPr/>
          <p:nvPr>
            <p:custDataLst>
              <p:tags r:id="rId26"/>
            </p:custDataLst>
          </p:nvPr>
        </p:nvSpPr>
        <p:spPr>
          <a:xfrm>
            <a:off x="5496985" y="2022855"/>
            <a:ext cx="165851" cy="194184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34" name="MH_Other_22"/>
          <p:cNvSpPr/>
          <p:nvPr>
            <p:custDataLst>
              <p:tags r:id="rId27"/>
            </p:custDataLst>
          </p:nvPr>
        </p:nvSpPr>
        <p:spPr>
          <a:xfrm>
            <a:off x="5689044" y="2022855"/>
            <a:ext cx="165851" cy="194184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35" name="MH_Other_23"/>
          <p:cNvSpPr/>
          <p:nvPr>
            <p:custDataLst>
              <p:tags r:id="rId28"/>
            </p:custDataLst>
          </p:nvPr>
        </p:nvSpPr>
        <p:spPr>
          <a:xfrm>
            <a:off x="5496985" y="3165243"/>
            <a:ext cx="165851" cy="7994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36" name="MH_Other_24"/>
          <p:cNvSpPr/>
          <p:nvPr>
            <p:custDataLst>
              <p:tags r:id="rId29"/>
            </p:custDataLst>
          </p:nvPr>
        </p:nvSpPr>
        <p:spPr>
          <a:xfrm>
            <a:off x="5689044" y="3029376"/>
            <a:ext cx="165851" cy="93535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37" name="MH_SubTitle_6"/>
          <p:cNvSpPr txBox="1"/>
          <p:nvPr>
            <p:custDataLst>
              <p:tags r:id="rId30"/>
            </p:custDataLst>
          </p:nvPr>
        </p:nvSpPr>
        <p:spPr>
          <a:xfrm>
            <a:off x="5528751" y="4035811"/>
            <a:ext cx="324000" cy="144000"/>
          </a:xfrm>
          <a:prstGeom prst="rect">
            <a:avLst/>
          </a:prstGeom>
          <a:noFill/>
        </p:spPr>
        <p:txBody>
          <a:bodyPr lIns="0" tIns="0" rIns="0" bIns="0" numCol="1">
            <a:prstTxWarp prst="textPlain">
              <a:avLst/>
            </a:prstTxWarp>
          </a:bodyPr>
          <a:lstStyle/>
          <a:p>
            <a:pPr algn="ctr">
              <a:lnSpc>
                <a:spcPct val="150000"/>
              </a:lnSpc>
              <a:defRPr/>
            </a:pPr>
            <a:r>
              <a:rPr lang="zh-CN" altLang="en-US" sz="900" b="1" dirty="0">
                <a:solidFill>
                  <a:schemeClr val="tx1">
                    <a:lumMod val="75000"/>
                    <a:lumOff val="25000"/>
                  </a:schemeClr>
                </a:solidFill>
                <a:latin typeface="微软雅黑" panose="020B0503020204020204" pitchFamily="34" charset="-122"/>
                <a:ea typeface="微软雅黑" panose="020B0503020204020204" pitchFamily="34" charset="-122"/>
              </a:rPr>
              <a:t>上海</a:t>
            </a:r>
          </a:p>
        </p:txBody>
      </p:sp>
      <p:sp>
        <p:nvSpPr>
          <p:cNvPr id="38" name="MH_Other_25"/>
          <p:cNvSpPr/>
          <p:nvPr>
            <p:custDataLst>
              <p:tags r:id="rId31"/>
            </p:custDataLst>
          </p:nvPr>
        </p:nvSpPr>
        <p:spPr>
          <a:xfrm>
            <a:off x="6190933" y="2022855"/>
            <a:ext cx="164395" cy="194184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39" name="MH_Other_26"/>
          <p:cNvSpPr/>
          <p:nvPr>
            <p:custDataLst>
              <p:tags r:id="rId32"/>
            </p:custDataLst>
          </p:nvPr>
        </p:nvSpPr>
        <p:spPr>
          <a:xfrm>
            <a:off x="6381523" y="2022855"/>
            <a:ext cx="165851" cy="194184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40" name="MH_Other_27"/>
          <p:cNvSpPr/>
          <p:nvPr>
            <p:custDataLst>
              <p:tags r:id="rId33"/>
            </p:custDataLst>
          </p:nvPr>
        </p:nvSpPr>
        <p:spPr>
          <a:xfrm>
            <a:off x="6190933" y="2964613"/>
            <a:ext cx="164395" cy="100011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41" name="MH_Other_28"/>
          <p:cNvSpPr/>
          <p:nvPr>
            <p:custDataLst>
              <p:tags r:id="rId34"/>
            </p:custDataLst>
          </p:nvPr>
        </p:nvSpPr>
        <p:spPr>
          <a:xfrm>
            <a:off x="6381523" y="2861629"/>
            <a:ext cx="165851" cy="11031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42" name="MH_SubTitle_7"/>
          <p:cNvSpPr txBox="1"/>
          <p:nvPr>
            <p:custDataLst>
              <p:tags r:id="rId35"/>
            </p:custDataLst>
          </p:nvPr>
        </p:nvSpPr>
        <p:spPr>
          <a:xfrm>
            <a:off x="6197303" y="4035811"/>
            <a:ext cx="324000" cy="144000"/>
          </a:xfrm>
          <a:prstGeom prst="rect">
            <a:avLst/>
          </a:prstGeom>
          <a:noFill/>
        </p:spPr>
        <p:txBody>
          <a:bodyPr lIns="0" tIns="0" rIns="0" bIns="0" numCol="1">
            <a:prstTxWarp prst="textPlain">
              <a:avLst/>
            </a:prstTxWarp>
          </a:bodyPr>
          <a:lstStyle/>
          <a:p>
            <a:pPr algn="ctr">
              <a:lnSpc>
                <a:spcPct val="150000"/>
              </a:lnSpc>
              <a:defRPr/>
            </a:pPr>
            <a:r>
              <a:rPr lang="zh-CN" altLang="en-US" sz="900" b="1" dirty="0">
                <a:solidFill>
                  <a:schemeClr val="tx1">
                    <a:lumMod val="75000"/>
                    <a:lumOff val="25000"/>
                  </a:schemeClr>
                </a:solidFill>
                <a:latin typeface="微软雅黑" panose="020B0503020204020204" pitchFamily="34" charset="-122"/>
                <a:ea typeface="微软雅黑" panose="020B0503020204020204" pitchFamily="34" charset="-122"/>
              </a:rPr>
              <a:t>北京</a:t>
            </a:r>
          </a:p>
        </p:txBody>
      </p:sp>
      <p:sp>
        <p:nvSpPr>
          <p:cNvPr id="43" name="MH_Other_29"/>
          <p:cNvSpPr/>
          <p:nvPr>
            <p:custDataLst>
              <p:tags r:id="rId36"/>
            </p:custDataLst>
          </p:nvPr>
        </p:nvSpPr>
        <p:spPr>
          <a:xfrm>
            <a:off x="6886364" y="2022855"/>
            <a:ext cx="164395" cy="194184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44" name="MH_Other_30"/>
          <p:cNvSpPr/>
          <p:nvPr>
            <p:custDataLst>
              <p:tags r:id="rId37"/>
            </p:custDataLst>
          </p:nvPr>
        </p:nvSpPr>
        <p:spPr>
          <a:xfrm>
            <a:off x="7078390" y="2022855"/>
            <a:ext cx="164395" cy="194184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45" name="MH_Other_31"/>
          <p:cNvSpPr/>
          <p:nvPr>
            <p:custDataLst>
              <p:tags r:id="rId38"/>
            </p:custDataLst>
          </p:nvPr>
        </p:nvSpPr>
        <p:spPr>
          <a:xfrm>
            <a:off x="6886320" y="3707220"/>
            <a:ext cx="164394" cy="2468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000">
              <a:solidFill>
                <a:schemeClr val="accent1"/>
              </a:solidFill>
              <a:latin typeface="微软雅黑" panose="020B0503020204020204" pitchFamily="34" charset="-122"/>
              <a:ea typeface="微软雅黑" panose="020B0503020204020204" pitchFamily="34" charset="-122"/>
            </a:endParaRPr>
          </a:p>
        </p:txBody>
      </p:sp>
      <p:sp>
        <p:nvSpPr>
          <p:cNvPr id="46" name="MH_Other_32"/>
          <p:cNvSpPr/>
          <p:nvPr>
            <p:custDataLst>
              <p:tags r:id="rId39"/>
            </p:custDataLst>
          </p:nvPr>
        </p:nvSpPr>
        <p:spPr>
          <a:xfrm>
            <a:off x="7078390" y="3278840"/>
            <a:ext cx="164395" cy="68585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47" name="MH_SubTitle_8"/>
          <p:cNvSpPr txBox="1"/>
          <p:nvPr>
            <p:custDataLst>
              <p:tags r:id="rId40"/>
            </p:custDataLst>
          </p:nvPr>
        </p:nvSpPr>
        <p:spPr>
          <a:xfrm>
            <a:off x="6912274" y="4035811"/>
            <a:ext cx="324000" cy="144000"/>
          </a:xfrm>
          <a:prstGeom prst="rect">
            <a:avLst/>
          </a:prstGeom>
          <a:noFill/>
        </p:spPr>
        <p:txBody>
          <a:bodyPr lIns="0" tIns="0" rIns="0" bIns="0" numCol="1">
            <a:prstTxWarp prst="textPlain">
              <a:avLst/>
            </a:prstTxWarp>
          </a:bodyPr>
          <a:lstStyle/>
          <a:p>
            <a:pPr algn="ctr">
              <a:lnSpc>
                <a:spcPct val="150000"/>
              </a:lnSpc>
              <a:defRPr/>
            </a:pPr>
            <a:r>
              <a:rPr lang="zh-CN" altLang="en-US" sz="900" b="1" dirty="0">
                <a:solidFill>
                  <a:schemeClr val="tx1">
                    <a:lumMod val="75000"/>
                    <a:lumOff val="25000"/>
                  </a:schemeClr>
                </a:solidFill>
                <a:latin typeface="微软雅黑" panose="020B0503020204020204" pitchFamily="34" charset="-122"/>
                <a:ea typeface="微软雅黑" panose="020B0503020204020204" pitchFamily="34" charset="-122"/>
              </a:rPr>
              <a:t>青岛</a:t>
            </a:r>
          </a:p>
        </p:txBody>
      </p:sp>
      <p:sp>
        <p:nvSpPr>
          <p:cNvPr id="48" name="MH_Other_33"/>
          <p:cNvSpPr/>
          <p:nvPr>
            <p:custDataLst>
              <p:tags r:id="rId41"/>
            </p:custDataLst>
          </p:nvPr>
        </p:nvSpPr>
        <p:spPr>
          <a:xfrm>
            <a:off x="7584668" y="2022855"/>
            <a:ext cx="165851" cy="194184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49" name="MH_Other_34"/>
          <p:cNvSpPr/>
          <p:nvPr>
            <p:custDataLst>
              <p:tags r:id="rId42"/>
            </p:custDataLst>
          </p:nvPr>
        </p:nvSpPr>
        <p:spPr>
          <a:xfrm>
            <a:off x="7776714" y="2022855"/>
            <a:ext cx="164395" cy="194184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50" name="MH_Other_35"/>
          <p:cNvSpPr/>
          <p:nvPr>
            <p:custDataLst>
              <p:tags r:id="rId43"/>
            </p:custDataLst>
          </p:nvPr>
        </p:nvSpPr>
        <p:spPr>
          <a:xfrm>
            <a:off x="7584668" y="2151320"/>
            <a:ext cx="165851" cy="181337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51" name="MH_Other_36"/>
          <p:cNvSpPr/>
          <p:nvPr>
            <p:custDataLst>
              <p:tags r:id="rId44"/>
            </p:custDataLst>
          </p:nvPr>
        </p:nvSpPr>
        <p:spPr>
          <a:xfrm>
            <a:off x="7776714" y="2548429"/>
            <a:ext cx="164395" cy="14163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52" name="MH_SubTitle_9"/>
          <p:cNvSpPr txBox="1"/>
          <p:nvPr>
            <p:custDataLst>
              <p:tags r:id="rId45"/>
            </p:custDataLst>
          </p:nvPr>
        </p:nvSpPr>
        <p:spPr>
          <a:xfrm>
            <a:off x="7603335" y="4035811"/>
            <a:ext cx="324000" cy="144000"/>
          </a:xfrm>
          <a:prstGeom prst="rect">
            <a:avLst/>
          </a:prstGeom>
          <a:noFill/>
        </p:spPr>
        <p:txBody>
          <a:bodyPr lIns="0" tIns="0" rIns="0" bIns="0" numCol="1">
            <a:prstTxWarp prst="textPlain">
              <a:avLst/>
            </a:prstTxWarp>
          </a:bodyPr>
          <a:lstStyle/>
          <a:p>
            <a:pPr algn="ctr">
              <a:lnSpc>
                <a:spcPct val="150000"/>
              </a:lnSpc>
              <a:defRPr/>
            </a:pPr>
            <a:r>
              <a:rPr lang="zh-CN" altLang="en-US" sz="900" b="1" dirty="0">
                <a:solidFill>
                  <a:schemeClr val="tx1">
                    <a:lumMod val="75000"/>
                    <a:lumOff val="25000"/>
                  </a:schemeClr>
                </a:solidFill>
                <a:latin typeface="微软雅黑" panose="020B0503020204020204" pitchFamily="34" charset="-122"/>
                <a:ea typeface="微软雅黑" panose="020B0503020204020204" pitchFamily="34" charset="-122"/>
              </a:rPr>
              <a:t>大连</a:t>
            </a:r>
          </a:p>
        </p:txBody>
      </p:sp>
      <p:sp>
        <p:nvSpPr>
          <p:cNvPr id="53" name="MH_Other_37"/>
          <p:cNvSpPr txBox="1"/>
          <p:nvPr>
            <p:custDataLst>
              <p:tags r:id="rId46"/>
            </p:custDataLst>
          </p:nvPr>
        </p:nvSpPr>
        <p:spPr>
          <a:xfrm>
            <a:off x="1234306" y="3702457"/>
            <a:ext cx="746328" cy="264362"/>
          </a:xfrm>
          <a:prstGeom prst="rect">
            <a:avLst/>
          </a:prstGeom>
          <a:noFill/>
        </p:spPr>
        <p:txBody>
          <a:bodyPr lIns="0" tIns="0" rIns="0" bIns="0" anchor="ctr" anchorCtr="1"/>
          <a:lstStyle/>
          <a:p>
            <a:pPr algn="ctr">
              <a:lnSpc>
                <a:spcPct val="150000"/>
              </a:lnSpc>
              <a:defRPr/>
            </a:pPr>
            <a:r>
              <a:rPr lang="en-US" altLang="zh-CN" sz="1200" dirty="0">
                <a:solidFill>
                  <a:schemeClr val="tx1">
                    <a:lumMod val="65000"/>
                    <a:lumOff val="35000"/>
                  </a:schemeClr>
                </a:solidFill>
                <a:latin typeface="Impact" panose="020B0806030902050204" pitchFamily="34" charset="0"/>
                <a:ea typeface="微软雅黑" panose="020B0503020204020204" pitchFamily="34" charset="-122"/>
              </a:rPr>
              <a:t>0</a:t>
            </a:r>
            <a:endParaRPr lang="zh-CN" altLang="en-US" sz="1200" dirty="0">
              <a:solidFill>
                <a:schemeClr val="tx1">
                  <a:lumMod val="65000"/>
                  <a:lumOff val="35000"/>
                </a:schemeClr>
              </a:solidFill>
              <a:latin typeface="Impact" panose="020B0806030902050204" pitchFamily="34" charset="0"/>
              <a:ea typeface="微软雅黑" panose="020B0503020204020204" pitchFamily="34" charset="-122"/>
            </a:endParaRPr>
          </a:p>
        </p:txBody>
      </p:sp>
      <p:sp>
        <p:nvSpPr>
          <p:cNvPr id="54" name="MH_Other_38"/>
          <p:cNvSpPr txBox="1"/>
          <p:nvPr>
            <p:custDataLst>
              <p:tags r:id="rId47"/>
            </p:custDataLst>
          </p:nvPr>
        </p:nvSpPr>
        <p:spPr>
          <a:xfrm>
            <a:off x="1234306" y="3248823"/>
            <a:ext cx="746328" cy="265423"/>
          </a:xfrm>
          <a:prstGeom prst="rect">
            <a:avLst/>
          </a:prstGeom>
          <a:noFill/>
        </p:spPr>
        <p:txBody>
          <a:bodyPr lIns="0" tIns="0" rIns="0" bIns="0" anchor="ctr" anchorCtr="1"/>
          <a:lstStyle/>
          <a:p>
            <a:pPr algn="ctr">
              <a:lnSpc>
                <a:spcPct val="150000"/>
              </a:lnSpc>
              <a:defRPr/>
            </a:pPr>
            <a:r>
              <a:rPr lang="en-US" altLang="zh-CN" sz="1200" dirty="0">
                <a:solidFill>
                  <a:schemeClr val="tx1">
                    <a:lumMod val="65000"/>
                    <a:lumOff val="35000"/>
                  </a:schemeClr>
                </a:solidFill>
                <a:latin typeface="Impact" panose="020B0806030902050204" pitchFamily="34" charset="0"/>
                <a:ea typeface="微软雅黑" panose="020B0503020204020204" pitchFamily="34" charset="-122"/>
              </a:rPr>
              <a:t>250</a:t>
            </a:r>
            <a:endParaRPr lang="zh-CN" altLang="en-US" sz="1200" dirty="0">
              <a:solidFill>
                <a:schemeClr val="tx1">
                  <a:lumMod val="65000"/>
                  <a:lumOff val="35000"/>
                </a:schemeClr>
              </a:solidFill>
              <a:latin typeface="Impact" panose="020B0806030902050204" pitchFamily="34" charset="0"/>
              <a:ea typeface="微软雅黑" panose="020B0503020204020204" pitchFamily="34" charset="-122"/>
            </a:endParaRPr>
          </a:p>
        </p:txBody>
      </p:sp>
      <p:sp>
        <p:nvSpPr>
          <p:cNvPr id="55" name="MH_Other_39"/>
          <p:cNvSpPr txBox="1"/>
          <p:nvPr>
            <p:custDataLst>
              <p:tags r:id="rId48"/>
            </p:custDataLst>
          </p:nvPr>
        </p:nvSpPr>
        <p:spPr>
          <a:xfrm>
            <a:off x="1234306" y="2796181"/>
            <a:ext cx="746328" cy="264362"/>
          </a:xfrm>
          <a:prstGeom prst="rect">
            <a:avLst/>
          </a:prstGeom>
          <a:noFill/>
        </p:spPr>
        <p:txBody>
          <a:bodyPr lIns="0" tIns="0" rIns="0" bIns="0" anchor="ctr" anchorCtr="1"/>
          <a:lstStyle/>
          <a:p>
            <a:pPr algn="ctr">
              <a:lnSpc>
                <a:spcPct val="150000"/>
              </a:lnSpc>
              <a:defRPr/>
            </a:pPr>
            <a:r>
              <a:rPr lang="en-US" altLang="zh-CN" sz="1200" dirty="0">
                <a:solidFill>
                  <a:schemeClr val="tx1">
                    <a:lumMod val="65000"/>
                    <a:lumOff val="35000"/>
                  </a:schemeClr>
                </a:solidFill>
                <a:latin typeface="Impact" panose="020B0806030902050204" pitchFamily="34" charset="0"/>
                <a:ea typeface="微软雅黑" panose="020B0503020204020204" pitchFamily="34" charset="-122"/>
              </a:rPr>
              <a:t>500</a:t>
            </a:r>
            <a:endParaRPr lang="zh-CN" altLang="en-US" sz="1200" dirty="0">
              <a:solidFill>
                <a:schemeClr val="tx1">
                  <a:lumMod val="65000"/>
                  <a:lumOff val="35000"/>
                </a:schemeClr>
              </a:solidFill>
              <a:latin typeface="Impact" panose="020B0806030902050204" pitchFamily="34" charset="0"/>
              <a:ea typeface="微软雅黑" panose="020B0503020204020204" pitchFamily="34" charset="-122"/>
            </a:endParaRPr>
          </a:p>
        </p:txBody>
      </p:sp>
      <p:sp>
        <p:nvSpPr>
          <p:cNvPr id="56" name="MH_Other_40"/>
          <p:cNvSpPr txBox="1"/>
          <p:nvPr>
            <p:custDataLst>
              <p:tags r:id="rId49"/>
            </p:custDataLst>
          </p:nvPr>
        </p:nvSpPr>
        <p:spPr>
          <a:xfrm>
            <a:off x="1234306" y="2343571"/>
            <a:ext cx="746328" cy="264362"/>
          </a:xfrm>
          <a:prstGeom prst="rect">
            <a:avLst/>
          </a:prstGeom>
          <a:noFill/>
        </p:spPr>
        <p:txBody>
          <a:bodyPr lIns="0" tIns="0" rIns="0" bIns="0" anchor="ctr" anchorCtr="1"/>
          <a:lstStyle/>
          <a:p>
            <a:pPr algn="ctr">
              <a:lnSpc>
                <a:spcPct val="150000"/>
              </a:lnSpc>
              <a:defRPr/>
            </a:pPr>
            <a:r>
              <a:rPr lang="en-US" altLang="zh-CN" sz="1200" dirty="0">
                <a:solidFill>
                  <a:schemeClr val="tx1">
                    <a:lumMod val="65000"/>
                    <a:lumOff val="35000"/>
                  </a:schemeClr>
                </a:solidFill>
                <a:latin typeface="Impact" panose="020B0806030902050204" pitchFamily="34" charset="0"/>
                <a:ea typeface="微软雅黑" panose="020B0503020204020204" pitchFamily="34" charset="-122"/>
              </a:rPr>
              <a:t>750</a:t>
            </a:r>
            <a:endParaRPr lang="zh-CN" altLang="en-US" sz="1200" dirty="0">
              <a:solidFill>
                <a:schemeClr val="tx1">
                  <a:lumMod val="65000"/>
                  <a:lumOff val="35000"/>
                </a:schemeClr>
              </a:solidFill>
              <a:latin typeface="Impact" panose="020B0806030902050204" pitchFamily="34" charset="0"/>
              <a:ea typeface="微软雅黑" panose="020B0503020204020204" pitchFamily="34" charset="-122"/>
            </a:endParaRPr>
          </a:p>
        </p:txBody>
      </p:sp>
      <p:sp>
        <p:nvSpPr>
          <p:cNvPr id="57" name="MH_Other_41"/>
          <p:cNvSpPr txBox="1"/>
          <p:nvPr>
            <p:custDataLst>
              <p:tags r:id="rId50"/>
            </p:custDataLst>
          </p:nvPr>
        </p:nvSpPr>
        <p:spPr>
          <a:xfrm>
            <a:off x="1234306" y="1890961"/>
            <a:ext cx="746328" cy="264362"/>
          </a:xfrm>
          <a:prstGeom prst="rect">
            <a:avLst/>
          </a:prstGeom>
          <a:noFill/>
        </p:spPr>
        <p:txBody>
          <a:bodyPr lIns="0" tIns="0" rIns="0" bIns="0" anchor="ctr" anchorCtr="1"/>
          <a:lstStyle/>
          <a:p>
            <a:pPr algn="ctr">
              <a:lnSpc>
                <a:spcPct val="150000"/>
              </a:lnSpc>
              <a:defRPr/>
            </a:pPr>
            <a:r>
              <a:rPr lang="en-US" altLang="zh-CN" sz="1200" dirty="0">
                <a:solidFill>
                  <a:schemeClr val="tx1">
                    <a:lumMod val="65000"/>
                    <a:lumOff val="35000"/>
                  </a:schemeClr>
                </a:solidFill>
                <a:latin typeface="Impact" panose="020B0806030902050204" pitchFamily="34" charset="0"/>
                <a:ea typeface="微软雅黑" panose="020B0503020204020204" pitchFamily="34" charset="-122"/>
              </a:rPr>
              <a:t>100</a:t>
            </a:r>
            <a:endParaRPr lang="zh-CN" altLang="en-US" sz="1200" dirty="0">
              <a:solidFill>
                <a:schemeClr val="tx1">
                  <a:lumMod val="65000"/>
                  <a:lumOff val="35000"/>
                </a:schemeClr>
              </a:solidFill>
              <a:latin typeface="Impact" panose="020B0806030902050204" pitchFamily="34" charset="0"/>
              <a:ea typeface="微软雅黑" panose="020B0503020204020204" pitchFamily="34" charset="-122"/>
            </a:endParaRPr>
          </a:p>
        </p:txBody>
      </p:sp>
      <p:sp>
        <p:nvSpPr>
          <p:cNvPr id="58" name="MH_Other_42"/>
          <p:cNvSpPr/>
          <p:nvPr>
            <p:custDataLst>
              <p:tags r:id="rId51"/>
            </p:custDataLst>
          </p:nvPr>
        </p:nvSpPr>
        <p:spPr>
          <a:xfrm>
            <a:off x="3032970" y="4565366"/>
            <a:ext cx="158576" cy="11466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fontScale="55000" lnSpcReduction="20000"/>
          </a:bodyPr>
          <a:lstStyle/>
          <a:p>
            <a:pPr algn="ctr">
              <a:defRPr/>
            </a:pPr>
            <a:endParaRPr lang="zh-CN" altLang="en-US" sz="1600" b="1">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9" name="MH_Other_43"/>
          <p:cNvSpPr txBox="1"/>
          <p:nvPr>
            <p:custDataLst>
              <p:tags r:id="rId52"/>
            </p:custDataLst>
          </p:nvPr>
        </p:nvSpPr>
        <p:spPr>
          <a:xfrm>
            <a:off x="3301981" y="4533528"/>
            <a:ext cx="1133701" cy="178399"/>
          </a:xfrm>
          <a:prstGeom prst="rect">
            <a:avLst/>
          </a:prstGeom>
          <a:noFill/>
        </p:spPr>
        <p:txBody>
          <a:bodyPr lIns="0" tIns="0" rIns="0" bIns="0" anchor="ctr" anchorCtr="1"/>
          <a:lstStyle/>
          <a:p>
            <a:pPr>
              <a:lnSpc>
                <a:spcPct val="150000"/>
              </a:lnSpc>
              <a:defRPr/>
            </a:pPr>
            <a:r>
              <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rPr>
              <a:t>15</a:t>
            </a: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年销售额</a:t>
            </a:r>
          </a:p>
        </p:txBody>
      </p:sp>
      <p:sp>
        <p:nvSpPr>
          <p:cNvPr id="60" name="MH_Other_44"/>
          <p:cNvSpPr/>
          <p:nvPr>
            <p:custDataLst>
              <p:tags r:id="rId53"/>
            </p:custDataLst>
          </p:nvPr>
        </p:nvSpPr>
        <p:spPr>
          <a:xfrm>
            <a:off x="4884370" y="4565366"/>
            <a:ext cx="158576" cy="11466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fontScale="55000" lnSpcReduction="20000"/>
          </a:bodyPr>
          <a:lstStyle/>
          <a:p>
            <a:pPr algn="ctr">
              <a:defRPr/>
            </a:pPr>
            <a:endParaRPr lang="zh-CN" altLang="en-US" sz="1600" b="1">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1" name="MH_Other_45"/>
          <p:cNvSpPr txBox="1"/>
          <p:nvPr>
            <p:custDataLst>
              <p:tags r:id="rId54"/>
            </p:custDataLst>
          </p:nvPr>
        </p:nvSpPr>
        <p:spPr>
          <a:xfrm>
            <a:off x="5041617" y="4513403"/>
            <a:ext cx="1303771" cy="218589"/>
          </a:xfrm>
          <a:prstGeom prst="rect">
            <a:avLst/>
          </a:prstGeom>
          <a:noFill/>
        </p:spPr>
        <p:txBody>
          <a:bodyPr lIns="0" tIns="0" rIns="0" bIns="0" anchor="ctr" anchorCtr="1"/>
          <a:lstStyle/>
          <a:p>
            <a:pPr>
              <a:lnSpc>
                <a:spcPct val="150000"/>
              </a:lnSpc>
              <a:defRPr/>
            </a:pPr>
            <a:r>
              <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rPr>
              <a:t>16</a:t>
            </a: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年销售额</a:t>
            </a:r>
          </a:p>
        </p:txBody>
      </p:sp>
      <p:cxnSp>
        <p:nvCxnSpPr>
          <p:cNvPr id="62" name="MH_Other_46"/>
          <p:cNvCxnSpPr/>
          <p:nvPr>
            <p:custDataLst>
              <p:tags r:id="rId55"/>
            </p:custDataLst>
          </p:nvPr>
        </p:nvCxnSpPr>
        <p:spPr>
          <a:xfrm>
            <a:off x="1465624" y="3954077"/>
            <a:ext cx="6850792" cy="0"/>
          </a:xfrm>
          <a:prstGeom prst="line">
            <a:avLst/>
          </a:prstGeom>
          <a:ln w="12700">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3" name="KSO_Shape"/>
          <p:cNvSpPr/>
          <p:nvPr/>
        </p:nvSpPr>
        <p:spPr>
          <a:xfrm>
            <a:off x="4937329" y="1693296"/>
            <a:ext cx="705582" cy="619344"/>
          </a:xfrm>
          <a:prstGeom prst="wedgeEllipseCallout">
            <a:avLst>
              <a:gd name="adj1" fmla="val -54745"/>
              <a:gd name="adj2" fmla="val 41091"/>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200" b="1" dirty="0">
                <a:solidFill>
                  <a:schemeClr val="bg1"/>
                </a:solidFill>
                <a:latin typeface="微软雅黑" panose="020B0503020204020204" pitchFamily="34" charset="-122"/>
                <a:ea typeface="微软雅黑" panose="020B0503020204020204" pitchFamily="34" charset="-122"/>
              </a:rPr>
              <a:t>添加文字</a:t>
            </a:r>
          </a:p>
        </p:txBody>
      </p:sp>
      <p:sp>
        <p:nvSpPr>
          <p:cNvPr id="64" name="KSO_Shape"/>
          <p:cNvSpPr/>
          <p:nvPr/>
        </p:nvSpPr>
        <p:spPr>
          <a:xfrm>
            <a:off x="6807764" y="2899096"/>
            <a:ext cx="705582" cy="619344"/>
          </a:xfrm>
          <a:prstGeom prst="wedgeEllipseCallout">
            <a:avLst>
              <a:gd name="adj1" fmla="val -25046"/>
              <a:gd name="adj2" fmla="val 6569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100" b="1" dirty="0">
                <a:solidFill>
                  <a:schemeClr val="bg1"/>
                </a:solidFill>
                <a:latin typeface="微软雅黑" panose="020B0503020204020204" pitchFamily="34" charset="-122"/>
                <a:ea typeface="微软雅黑" panose="020B0503020204020204" pitchFamily="34" charset="-122"/>
              </a:rPr>
              <a:t>添加文字</a:t>
            </a:r>
          </a:p>
        </p:txBody>
      </p:sp>
      <p:sp>
        <p:nvSpPr>
          <p:cNvPr id="65" name="MH_Other_45"/>
          <p:cNvSpPr txBox="1"/>
          <p:nvPr>
            <p:custDataLst>
              <p:tags r:id="rId56"/>
            </p:custDataLst>
          </p:nvPr>
        </p:nvSpPr>
        <p:spPr>
          <a:xfrm>
            <a:off x="1160788" y="1528435"/>
            <a:ext cx="890493" cy="264492"/>
          </a:xfrm>
          <a:prstGeom prst="rect">
            <a:avLst/>
          </a:prstGeom>
          <a:noFill/>
        </p:spPr>
        <p:txBody>
          <a:bodyPr lIns="0" tIns="0" rIns="0" bIns="0" anchor="ctr" anchorCtr="1"/>
          <a:lstStyle/>
          <a:p>
            <a:pPr algn="ctr">
              <a:lnSpc>
                <a:spcPct val="150000"/>
              </a:lnSpc>
              <a:defRPr/>
            </a:pP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rPr>
              <a:t>单位：亿元</a:t>
            </a:r>
          </a:p>
        </p:txBody>
      </p:sp>
      <p:sp>
        <p:nvSpPr>
          <p:cNvPr id="66" name="TextBox 78"/>
          <p:cNvSpPr txBox="1"/>
          <p:nvPr/>
        </p:nvSpPr>
        <p:spPr>
          <a:xfrm>
            <a:off x="1771197" y="1003532"/>
            <a:ext cx="6104892" cy="452947"/>
          </a:xfrm>
          <a:prstGeom prst="rect">
            <a:avLst/>
          </a:prstGeom>
          <a:noFill/>
        </p:spPr>
        <p:txBody>
          <a:bodyPr wrap="square" lIns="82808" tIns="41403" rIns="82808" bIns="41403" rtlCol="0">
            <a:spAutoFit/>
          </a:bodyPr>
          <a:lstStyle>
            <a:defPPr>
              <a:defRPr lang="zh-CN"/>
            </a:defPPr>
            <a:lvl1pPr>
              <a:defRPr sz="12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75000"/>
                    <a:lumOff val="25000"/>
                  </a:schemeClr>
                </a:solidFill>
              </a:rPr>
              <a:t>在这里说点什么，单击此处添加文字单击此处添加文字单击此处添加文字单击此处添加文字单击此处添加单击此处添加文字单击此处添加文字文字</a:t>
            </a:r>
            <a:r>
              <a:rPr lang="en-US" altLang="zh-CN" dirty="0">
                <a:solidFill>
                  <a:schemeClr val="tx1">
                    <a:lumMod val="75000"/>
                    <a:lumOff val="25000"/>
                  </a:schemeClr>
                </a:solidFill>
              </a:rPr>
              <a:t>……..</a:t>
            </a:r>
            <a:endParaRPr lang="zh-CN" altLang="en-US" dirty="0">
              <a:solidFill>
                <a:schemeClr val="tx1">
                  <a:lumMod val="75000"/>
                  <a:lumOff val="25000"/>
                </a:schemeClr>
              </a:solidFill>
            </a:endParaRPr>
          </a:p>
        </p:txBody>
      </p:sp>
      <p:sp>
        <p:nvSpPr>
          <p:cNvPr id="2" name="标题 1"/>
          <p:cNvSpPr>
            <a:spLocks noGrp="1"/>
          </p:cNvSpPr>
          <p:nvPr>
            <p:ph type="title"/>
          </p:nvPr>
        </p:nvSpPr>
        <p:spPr/>
        <p:txBody>
          <a:bodyPr/>
          <a:lstStyle/>
          <a:p>
            <a:r>
              <a:rPr lang="zh-CN" altLang="en-US" sz="2000" dirty="0">
                <a:solidFill>
                  <a:prstClr val="black">
                    <a:lumMod val="65000"/>
                    <a:lumOff val="35000"/>
                  </a:prstClr>
                </a:solidFill>
              </a:rPr>
              <a:t>盈利情况</a:t>
            </a:r>
            <a:r>
              <a:rPr lang="en-US" altLang="zh-CN" sz="1100" dirty="0">
                <a:solidFill>
                  <a:prstClr val="black">
                    <a:lumMod val="65000"/>
                    <a:lumOff val="35000"/>
                  </a:prstClr>
                </a:solidFill>
              </a:rPr>
              <a:t>(Earnings situation)</a:t>
            </a:r>
            <a:endParaRPr lang="zh-CN" altLang="en-US" dirty="0"/>
          </a:p>
        </p:txBody>
      </p:sp>
    </p:spTree>
    <p:extLst>
      <p:ext uri="{BB962C8B-B14F-4D97-AF65-F5344CB8AC3E}">
        <p14:creationId xmlns:p14="http://schemas.microsoft.com/office/powerpoint/2010/main" val="679932494"/>
      </p:ext>
    </p:extLst>
  </p:cSld>
  <p:clrMapOvr>
    <a:masterClrMapping/>
  </p:clrMapOvr>
  <p:transition spd="slow" advTm="1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wipe(left)">
                                      <p:cBhvr>
                                        <p:cTn id="7" dur="500"/>
                                        <p:tgtEl>
                                          <p:spTgt spid="6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wipe(down)">
                                      <p:cBhvr>
                                        <p:cTn id="11" dur="500"/>
                                        <p:tgtEl>
                                          <p:spTgt spid="53"/>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54"/>
                                        </p:tgtEl>
                                        <p:attrNameLst>
                                          <p:attrName>style.visibility</p:attrName>
                                        </p:attrNameLst>
                                      </p:cBhvr>
                                      <p:to>
                                        <p:strVal val="visible"/>
                                      </p:to>
                                    </p:set>
                                    <p:animEffect transition="in" filter="wipe(down)">
                                      <p:cBhvr>
                                        <p:cTn id="14" dur="500"/>
                                        <p:tgtEl>
                                          <p:spTgt spid="54"/>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55"/>
                                        </p:tgtEl>
                                        <p:attrNameLst>
                                          <p:attrName>style.visibility</p:attrName>
                                        </p:attrNameLst>
                                      </p:cBhvr>
                                      <p:to>
                                        <p:strVal val="visible"/>
                                      </p:to>
                                    </p:set>
                                    <p:animEffect transition="in" filter="wipe(down)">
                                      <p:cBhvr>
                                        <p:cTn id="17" dur="500"/>
                                        <p:tgtEl>
                                          <p:spTgt spid="55"/>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56"/>
                                        </p:tgtEl>
                                        <p:attrNameLst>
                                          <p:attrName>style.visibility</p:attrName>
                                        </p:attrNameLst>
                                      </p:cBhvr>
                                      <p:to>
                                        <p:strVal val="visible"/>
                                      </p:to>
                                    </p:set>
                                    <p:animEffect transition="in" filter="wipe(down)">
                                      <p:cBhvr>
                                        <p:cTn id="20" dur="500"/>
                                        <p:tgtEl>
                                          <p:spTgt spid="56"/>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57"/>
                                        </p:tgtEl>
                                        <p:attrNameLst>
                                          <p:attrName>style.visibility</p:attrName>
                                        </p:attrNameLst>
                                      </p:cBhvr>
                                      <p:to>
                                        <p:strVal val="visible"/>
                                      </p:to>
                                    </p:set>
                                    <p:animEffect transition="in" filter="wipe(down)">
                                      <p:cBhvr>
                                        <p:cTn id="23" dur="500"/>
                                        <p:tgtEl>
                                          <p:spTgt spid="57"/>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down)">
                                      <p:cBhvr>
                                        <p:cTn id="26" dur="500"/>
                                        <p:tgtEl>
                                          <p:spTgt spid="7"/>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down)">
                                      <p:cBhvr>
                                        <p:cTn id="29" dur="500"/>
                                        <p:tgtEl>
                                          <p:spTgt spid="8"/>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down)">
                                      <p:cBhvr>
                                        <p:cTn id="32" dur="500"/>
                                        <p:tgtEl>
                                          <p:spTgt spid="12"/>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down)">
                                      <p:cBhvr>
                                        <p:cTn id="35" dur="500"/>
                                        <p:tgtEl>
                                          <p:spTgt spid="13"/>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wipe(down)">
                                      <p:cBhvr>
                                        <p:cTn id="38" dur="500"/>
                                        <p:tgtEl>
                                          <p:spTgt spid="17"/>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wipe(down)">
                                      <p:cBhvr>
                                        <p:cTn id="41" dur="500"/>
                                        <p:tgtEl>
                                          <p:spTgt spid="18"/>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wipe(down)">
                                      <p:cBhvr>
                                        <p:cTn id="44" dur="500"/>
                                        <p:tgtEl>
                                          <p:spTgt spid="22"/>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wipe(down)">
                                      <p:cBhvr>
                                        <p:cTn id="47" dur="500"/>
                                        <p:tgtEl>
                                          <p:spTgt spid="23"/>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wipe(down)">
                                      <p:cBhvr>
                                        <p:cTn id="50" dur="500"/>
                                        <p:tgtEl>
                                          <p:spTgt spid="30"/>
                                        </p:tgtEl>
                                      </p:cBhvr>
                                    </p:animEffect>
                                  </p:childTnLst>
                                </p:cTn>
                              </p:par>
                              <p:par>
                                <p:cTn id="51" presetID="22" presetClass="entr" presetSubtype="4" fill="hold" grpId="0" nodeType="withEffect">
                                  <p:stCondLst>
                                    <p:cond delay="0"/>
                                  </p:stCondLst>
                                  <p:childTnLst>
                                    <p:set>
                                      <p:cBhvr>
                                        <p:cTn id="52" dur="1" fill="hold">
                                          <p:stCondLst>
                                            <p:cond delay="0"/>
                                          </p:stCondLst>
                                        </p:cTn>
                                        <p:tgtEl>
                                          <p:spTgt spid="33"/>
                                        </p:tgtEl>
                                        <p:attrNameLst>
                                          <p:attrName>style.visibility</p:attrName>
                                        </p:attrNameLst>
                                      </p:cBhvr>
                                      <p:to>
                                        <p:strVal val="visible"/>
                                      </p:to>
                                    </p:set>
                                    <p:animEffect transition="in" filter="wipe(down)">
                                      <p:cBhvr>
                                        <p:cTn id="53" dur="500"/>
                                        <p:tgtEl>
                                          <p:spTgt spid="33"/>
                                        </p:tgtEl>
                                      </p:cBhvr>
                                    </p:animEffect>
                                  </p:childTnLst>
                                </p:cTn>
                              </p:par>
                              <p:par>
                                <p:cTn id="54" presetID="22" presetClass="entr" presetSubtype="4" fill="hold" grpId="0" nodeType="withEffect">
                                  <p:stCondLst>
                                    <p:cond delay="0"/>
                                  </p:stCondLst>
                                  <p:childTnLst>
                                    <p:set>
                                      <p:cBhvr>
                                        <p:cTn id="55" dur="1" fill="hold">
                                          <p:stCondLst>
                                            <p:cond delay="0"/>
                                          </p:stCondLst>
                                        </p:cTn>
                                        <p:tgtEl>
                                          <p:spTgt spid="34"/>
                                        </p:tgtEl>
                                        <p:attrNameLst>
                                          <p:attrName>style.visibility</p:attrName>
                                        </p:attrNameLst>
                                      </p:cBhvr>
                                      <p:to>
                                        <p:strVal val="visible"/>
                                      </p:to>
                                    </p:set>
                                    <p:animEffect transition="in" filter="wipe(down)">
                                      <p:cBhvr>
                                        <p:cTn id="56" dur="500"/>
                                        <p:tgtEl>
                                          <p:spTgt spid="34"/>
                                        </p:tgtEl>
                                      </p:cBhvr>
                                    </p:animEffect>
                                  </p:childTnLst>
                                </p:cTn>
                              </p:par>
                              <p:par>
                                <p:cTn id="57" presetID="22" presetClass="entr" presetSubtype="4" fill="hold" grpId="0" nodeType="withEffect">
                                  <p:stCondLst>
                                    <p:cond delay="0"/>
                                  </p:stCondLst>
                                  <p:childTnLst>
                                    <p:set>
                                      <p:cBhvr>
                                        <p:cTn id="58" dur="1" fill="hold">
                                          <p:stCondLst>
                                            <p:cond delay="0"/>
                                          </p:stCondLst>
                                        </p:cTn>
                                        <p:tgtEl>
                                          <p:spTgt spid="38"/>
                                        </p:tgtEl>
                                        <p:attrNameLst>
                                          <p:attrName>style.visibility</p:attrName>
                                        </p:attrNameLst>
                                      </p:cBhvr>
                                      <p:to>
                                        <p:strVal val="visible"/>
                                      </p:to>
                                    </p:set>
                                    <p:animEffect transition="in" filter="wipe(down)">
                                      <p:cBhvr>
                                        <p:cTn id="59" dur="500"/>
                                        <p:tgtEl>
                                          <p:spTgt spid="38"/>
                                        </p:tgtEl>
                                      </p:cBhvr>
                                    </p:animEffect>
                                  </p:childTnLst>
                                </p:cTn>
                              </p:par>
                              <p:par>
                                <p:cTn id="60" presetID="22" presetClass="entr" presetSubtype="4" fill="hold" grpId="0" nodeType="withEffect">
                                  <p:stCondLst>
                                    <p:cond delay="0"/>
                                  </p:stCondLst>
                                  <p:childTnLst>
                                    <p:set>
                                      <p:cBhvr>
                                        <p:cTn id="61" dur="1" fill="hold">
                                          <p:stCondLst>
                                            <p:cond delay="0"/>
                                          </p:stCondLst>
                                        </p:cTn>
                                        <p:tgtEl>
                                          <p:spTgt spid="39"/>
                                        </p:tgtEl>
                                        <p:attrNameLst>
                                          <p:attrName>style.visibility</p:attrName>
                                        </p:attrNameLst>
                                      </p:cBhvr>
                                      <p:to>
                                        <p:strVal val="visible"/>
                                      </p:to>
                                    </p:set>
                                    <p:animEffect transition="in" filter="wipe(down)">
                                      <p:cBhvr>
                                        <p:cTn id="62" dur="500"/>
                                        <p:tgtEl>
                                          <p:spTgt spid="39"/>
                                        </p:tgtEl>
                                      </p:cBhvr>
                                    </p:animEffect>
                                  </p:childTnLst>
                                </p:cTn>
                              </p:par>
                              <p:par>
                                <p:cTn id="63" presetID="22" presetClass="entr" presetSubtype="4" fill="hold" grpId="0" nodeType="withEffect">
                                  <p:stCondLst>
                                    <p:cond delay="0"/>
                                  </p:stCondLst>
                                  <p:childTnLst>
                                    <p:set>
                                      <p:cBhvr>
                                        <p:cTn id="64" dur="1" fill="hold">
                                          <p:stCondLst>
                                            <p:cond delay="0"/>
                                          </p:stCondLst>
                                        </p:cTn>
                                        <p:tgtEl>
                                          <p:spTgt spid="43"/>
                                        </p:tgtEl>
                                        <p:attrNameLst>
                                          <p:attrName>style.visibility</p:attrName>
                                        </p:attrNameLst>
                                      </p:cBhvr>
                                      <p:to>
                                        <p:strVal val="visible"/>
                                      </p:to>
                                    </p:set>
                                    <p:animEffect transition="in" filter="wipe(down)">
                                      <p:cBhvr>
                                        <p:cTn id="65" dur="500"/>
                                        <p:tgtEl>
                                          <p:spTgt spid="43"/>
                                        </p:tgtEl>
                                      </p:cBhvr>
                                    </p:animEffect>
                                  </p:childTnLst>
                                </p:cTn>
                              </p:par>
                              <p:par>
                                <p:cTn id="66" presetID="22" presetClass="entr" presetSubtype="4" fill="hold" grpId="0" nodeType="withEffect">
                                  <p:stCondLst>
                                    <p:cond delay="0"/>
                                  </p:stCondLst>
                                  <p:childTnLst>
                                    <p:set>
                                      <p:cBhvr>
                                        <p:cTn id="67" dur="1" fill="hold">
                                          <p:stCondLst>
                                            <p:cond delay="0"/>
                                          </p:stCondLst>
                                        </p:cTn>
                                        <p:tgtEl>
                                          <p:spTgt spid="44"/>
                                        </p:tgtEl>
                                        <p:attrNameLst>
                                          <p:attrName>style.visibility</p:attrName>
                                        </p:attrNameLst>
                                      </p:cBhvr>
                                      <p:to>
                                        <p:strVal val="visible"/>
                                      </p:to>
                                    </p:set>
                                    <p:animEffect transition="in" filter="wipe(down)">
                                      <p:cBhvr>
                                        <p:cTn id="68" dur="500"/>
                                        <p:tgtEl>
                                          <p:spTgt spid="44"/>
                                        </p:tgtEl>
                                      </p:cBhvr>
                                    </p:animEffect>
                                  </p:childTnLst>
                                </p:cTn>
                              </p:par>
                              <p:par>
                                <p:cTn id="69" presetID="22" presetClass="entr" presetSubtype="4" fill="hold" grpId="0" nodeType="withEffect">
                                  <p:stCondLst>
                                    <p:cond delay="0"/>
                                  </p:stCondLst>
                                  <p:childTnLst>
                                    <p:set>
                                      <p:cBhvr>
                                        <p:cTn id="70" dur="1" fill="hold">
                                          <p:stCondLst>
                                            <p:cond delay="0"/>
                                          </p:stCondLst>
                                        </p:cTn>
                                        <p:tgtEl>
                                          <p:spTgt spid="49"/>
                                        </p:tgtEl>
                                        <p:attrNameLst>
                                          <p:attrName>style.visibility</p:attrName>
                                        </p:attrNameLst>
                                      </p:cBhvr>
                                      <p:to>
                                        <p:strVal val="visible"/>
                                      </p:to>
                                    </p:set>
                                    <p:animEffect transition="in" filter="wipe(down)">
                                      <p:cBhvr>
                                        <p:cTn id="71" dur="500"/>
                                        <p:tgtEl>
                                          <p:spTgt spid="49"/>
                                        </p:tgtEl>
                                      </p:cBhvr>
                                    </p:animEffect>
                                  </p:childTnLst>
                                </p:cTn>
                              </p:par>
                              <p:par>
                                <p:cTn id="72" presetID="22" presetClass="entr" presetSubtype="4" fill="hold" grpId="0" nodeType="withEffect">
                                  <p:stCondLst>
                                    <p:cond delay="0"/>
                                  </p:stCondLst>
                                  <p:childTnLst>
                                    <p:set>
                                      <p:cBhvr>
                                        <p:cTn id="73" dur="1" fill="hold">
                                          <p:stCondLst>
                                            <p:cond delay="0"/>
                                          </p:stCondLst>
                                        </p:cTn>
                                        <p:tgtEl>
                                          <p:spTgt spid="48"/>
                                        </p:tgtEl>
                                        <p:attrNameLst>
                                          <p:attrName>style.visibility</p:attrName>
                                        </p:attrNameLst>
                                      </p:cBhvr>
                                      <p:to>
                                        <p:strVal val="visible"/>
                                      </p:to>
                                    </p:set>
                                    <p:animEffect transition="in" filter="wipe(down)">
                                      <p:cBhvr>
                                        <p:cTn id="74" dur="500"/>
                                        <p:tgtEl>
                                          <p:spTgt spid="48"/>
                                        </p:tgtEl>
                                      </p:cBhvr>
                                    </p:animEffect>
                                  </p:childTnLst>
                                </p:cTn>
                              </p:par>
                              <p:par>
                                <p:cTn id="75" presetID="22" presetClass="entr" presetSubtype="4" fill="hold" grpId="0" nodeType="withEffect">
                                  <p:stCondLst>
                                    <p:cond delay="0"/>
                                  </p:stCondLst>
                                  <p:childTnLst>
                                    <p:set>
                                      <p:cBhvr>
                                        <p:cTn id="76" dur="1" fill="hold">
                                          <p:stCondLst>
                                            <p:cond delay="0"/>
                                          </p:stCondLst>
                                        </p:cTn>
                                        <p:tgtEl>
                                          <p:spTgt spid="5"/>
                                        </p:tgtEl>
                                        <p:attrNameLst>
                                          <p:attrName>style.visibility</p:attrName>
                                        </p:attrNameLst>
                                      </p:cBhvr>
                                      <p:to>
                                        <p:strVal val="visible"/>
                                      </p:to>
                                    </p:set>
                                    <p:animEffect transition="in" filter="wipe(down)">
                                      <p:cBhvr>
                                        <p:cTn id="77" dur="500"/>
                                        <p:tgtEl>
                                          <p:spTgt spid="5"/>
                                        </p:tgtEl>
                                      </p:cBhvr>
                                    </p:animEffect>
                                  </p:childTnLst>
                                </p:cTn>
                              </p:par>
                            </p:childTnLst>
                          </p:cTn>
                        </p:par>
                        <p:par>
                          <p:cTn id="78" fill="hold">
                            <p:stCondLst>
                              <p:cond delay="1000"/>
                            </p:stCondLst>
                            <p:childTnLst>
                              <p:par>
                                <p:cTn id="79" presetID="10" presetClass="entr" presetSubtype="0" fill="hold" grpId="0" nodeType="afterEffect">
                                  <p:stCondLst>
                                    <p:cond delay="0"/>
                                  </p:stCondLst>
                                  <p:childTnLst>
                                    <p:set>
                                      <p:cBhvr>
                                        <p:cTn id="80" dur="1" fill="hold">
                                          <p:stCondLst>
                                            <p:cond delay="0"/>
                                          </p:stCondLst>
                                        </p:cTn>
                                        <p:tgtEl>
                                          <p:spTgt spid="65"/>
                                        </p:tgtEl>
                                        <p:attrNameLst>
                                          <p:attrName>style.visibility</p:attrName>
                                        </p:attrNameLst>
                                      </p:cBhvr>
                                      <p:to>
                                        <p:strVal val="visible"/>
                                      </p:to>
                                    </p:set>
                                    <p:animEffect transition="in" filter="fade">
                                      <p:cBhvr>
                                        <p:cTn id="81" dur="250"/>
                                        <p:tgtEl>
                                          <p:spTgt spid="65"/>
                                        </p:tgtEl>
                                      </p:cBhvr>
                                    </p:animEffect>
                                  </p:childTnLst>
                                </p:cTn>
                              </p:par>
                            </p:childTnLst>
                          </p:cTn>
                        </p:par>
                        <p:par>
                          <p:cTn id="82" fill="hold">
                            <p:stCondLst>
                              <p:cond delay="1250"/>
                            </p:stCondLst>
                            <p:childTnLst>
                              <p:par>
                                <p:cTn id="83" presetID="42" presetClass="entr" presetSubtype="0" fill="hold" grpId="0" nodeType="afterEffect">
                                  <p:stCondLst>
                                    <p:cond delay="0"/>
                                  </p:stCondLst>
                                  <p:childTnLst>
                                    <p:set>
                                      <p:cBhvr>
                                        <p:cTn id="84" dur="1" fill="hold">
                                          <p:stCondLst>
                                            <p:cond delay="0"/>
                                          </p:stCondLst>
                                        </p:cTn>
                                        <p:tgtEl>
                                          <p:spTgt spid="58"/>
                                        </p:tgtEl>
                                        <p:attrNameLst>
                                          <p:attrName>style.visibility</p:attrName>
                                        </p:attrNameLst>
                                      </p:cBhvr>
                                      <p:to>
                                        <p:strVal val="visible"/>
                                      </p:to>
                                    </p:set>
                                    <p:animEffect transition="in" filter="fade">
                                      <p:cBhvr>
                                        <p:cTn id="85" dur="500"/>
                                        <p:tgtEl>
                                          <p:spTgt spid="58"/>
                                        </p:tgtEl>
                                      </p:cBhvr>
                                    </p:animEffect>
                                    <p:anim calcmode="lin" valueType="num">
                                      <p:cBhvr>
                                        <p:cTn id="86" dur="500" fill="hold"/>
                                        <p:tgtEl>
                                          <p:spTgt spid="58"/>
                                        </p:tgtEl>
                                        <p:attrNameLst>
                                          <p:attrName>ppt_x</p:attrName>
                                        </p:attrNameLst>
                                      </p:cBhvr>
                                      <p:tavLst>
                                        <p:tav tm="0">
                                          <p:val>
                                            <p:strVal val="#ppt_x"/>
                                          </p:val>
                                        </p:tav>
                                        <p:tav tm="100000">
                                          <p:val>
                                            <p:strVal val="#ppt_x"/>
                                          </p:val>
                                        </p:tav>
                                      </p:tavLst>
                                    </p:anim>
                                    <p:anim calcmode="lin" valueType="num">
                                      <p:cBhvr>
                                        <p:cTn id="87" dur="500" fill="hold"/>
                                        <p:tgtEl>
                                          <p:spTgt spid="58"/>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0"/>
                                  </p:stCondLst>
                                  <p:childTnLst>
                                    <p:set>
                                      <p:cBhvr>
                                        <p:cTn id="89" dur="1" fill="hold">
                                          <p:stCondLst>
                                            <p:cond delay="0"/>
                                          </p:stCondLst>
                                        </p:cTn>
                                        <p:tgtEl>
                                          <p:spTgt spid="59"/>
                                        </p:tgtEl>
                                        <p:attrNameLst>
                                          <p:attrName>style.visibility</p:attrName>
                                        </p:attrNameLst>
                                      </p:cBhvr>
                                      <p:to>
                                        <p:strVal val="visible"/>
                                      </p:to>
                                    </p:set>
                                    <p:animEffect transition="in" filter="fade">
                                      <p:cBhvr>
                                        <p:cTn id="90" dur="500"/>
                                        <p:tgtEl>
                                          <p:spTgt spid="59"/>
                                        </p:tgtEl>
                                      </p:cBhvr>
                                    </p:animEffect>
                                    <p:anim calcmode="lin" valueType="num">
                                      <p:cBhvr>
                                        <p:cTn id="91" dur="500" fill="hold"/>
                                        <p:tgtEl>
                                          <p:spTgt spid="59"/>
                                        </p:tgtEl>
                                        <p:attrNameLst>
                                          <p:attrName>ppt_x</p:attrName>
                                        </p:attrNameLst>
                                      </p:cBhvr>
                                      <p:tavLst>
                                        <p:tav tm="0">
                                          <p:val>
                                            <p:strVal val="#ppt_x"/>
                                          </p:val>
                                        </p:tav>
                                        <p:tav tm="100000">
                                          <p:val>
                                            <p:strVal val="#ppt_x"/>
                                          </p:val>
                                        </p:tav>
                                      </p:tavLst>
                                    </p:anim>
                                    <p:anim calcmode="lin" valueType="num">
                                      <p:cBhvr>
                                        <p:cTn id="92" dur="500" fill="hold"/>
                                        <p:tgtEl>
                                          <p:spTgt spid="59"/>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60"/>
                                        </p:tgtEl>
                                        <p:attrNameLst>
                                          <p:attrName>style.visibility</p:attrName>
                                        </p:attrNameLst>
                                      </p:cBhvr>
                                      <p:to>
                                        <p:strVal val="visible"/>
                                      </p:to>
                                    </p:set>
                                    <p:animEffect transition="in" filter="fade">
                                      <p:cBhvr>
                                        <p:cTn id="95" dur="500"/>
                                        <p:tgtEl>
                                          <p:spTgt spid="60"/>
                                        </p:tgtEl>
                                      </p:cBhvr>
                                    </p:animEffect>
                                    <p:anim calcmode="lin" valueType="num">
                                      <p:cBhvr>
                                        <p:cTn id="96" dur="500" fill="hold"/>
                                        <p:tgtEl>
                                          <p:spTgt spid="60"/>
                                        </p:tgtEl>
                                        <p:attrNameLst>
                                          <p:attrName>ppt_x</p:attrName>
                                        </p:attrNameLst>
                                      </p:cBhvr>
                                      <p:tavLst>
                                        <p:tav tm="0">
                                          <p:val>
                                            <p:strVal val="#ppt_x"/>
                                          </p:val>
                                        </p:tav>
                                        <p:tav tm="100000">
                                          <p:val>
                                            <p:strVal val="#ppt_x"/>
                                          </p:val>
                                        </p:tav>
                                      </p:tavLst>
                                    </p:anim>
                                    <p:anim calcmode="lin" valueType="num">
                                      <p:cBhvr>
                                        <p:cTn id="97" dur="500" fill="hold"/>
                                        <p:tgtEl>
                                          <p:spTgt spid="60"/>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childTnLst>
                                    <p:set>
                                      <p:cBhvr>
                                        <p:cTn id="99" dur="1" fill="hold">
                                          <p:stCondLst>
                                            <p:cond delay="0"/>
                                          </p:stCondLst>
                                        </p:cTn>
                                        <p:tgtEl>
                                          <p:spTgt spid="61"/>
                                        </p:tgtEl>
                                        <p:attrNameLst>
                                          <p:attrName>style.visibility</p:attrName>
                                        </p:attrNameLst>
                                      </p:cBhvr>
                                      <p:to>
                                        <p:strVal val="visible"/>
                                      </p:to>
                                    </p:set>
                                    <p:animEffect transition="in" filter="fade">
                                      <p:cBhvr>
                                        <p:cTn id="100" dur="500"/>
                                        <p:tgtEl>
                                          <p:spTgt spid="61"/>
                                        </p:tgtEl>
                                      </p:cBhvr>
                                    </p:animEffect>
                                    <p:anim calcmode="lin" valueType="num">
                                      <p:cBhvr>
                                        <p:cTn id="101" dur="500" fill="hold"/>
                                        <p:tgtEl>
                                          <p:spTgt spid="61"/>
                                        </p:tgtEl>
                                        <p:attrNameLst>
                                          <p:attrName>ppt_x</p:attrName>
                                        </p:attrNameLst>
                                      </p:cBhvr>
                                      <p:tavLst>
                                        <p:tav tm="0">
                                          <p:val>
                                            <p:strVal val="#ppt_x"/>
                                          </p:val>
                                        </p:tav>
                                        <p:tav tm="100000">
                                          <p:val>
                                            <p:strVal val="#ppt_x"/>
                                          </p:val>
                                        </p:tav>
                                      </p:tavLst>
                                    </p:anim>
                                    <p:anim calcmode="lin" valueType="num">
                                      <p:cBhvr>
                                        <p:cTn id="102" dur="500" fill="hold"/>
                                        <p:tgtEl>
                                          <p:spTgt spid="61"/>
                                        </p:tgtEl>
                                        <p:attrNameLst>
                                          <p:attrName>ppt_y</p:attrName>
                                        </p:attrNameLst>
                                      </p:cBhvr>
                                      <p:tavLst>
                                        <p:tav tm="0">
                                          <p:val>
                                            <p:strVal val="#ppt_y+.1"/>
                                          </p:val>
                                        </p:tav>
                                        <p:tav tm="100000">
                                          <p:val>
                                            <p:strVal val="#ppt_y"/>
                                          </p:val>
                                        </p:tav>
                                      </p:tavLst>
                                    </p:anim>
                                  </p:childTnLst>
                                </p:cTn>
                              </p:par>
                            </p:childTnLst>
                          </p:cTn>
                        </p:par>
                        <p:par>
                          <p:cTn id="103" fill="hold">
                            <p:stCondLst>
                              <p:cond delay="1750"/>
                            </p:stCondLst>
                            <p:childTnLst>
                              <p:par>
                                <p:cTn id="104" presetID="10" presetClass="entr" presetSubtype="0" fill="hold" grpId="0" nodeType="afterEffect">
                                  <p:stCondLst>
                                    <p:cond delay="0"/>
                                  </p:stCondLst>
                                  <p:childTnLst>
                                    <p:set>
                                      <p:cBhvr>
                                        <p:cTn id="105" dur="1" fill="hold">
                                          <p:stCondLst>
                                            <p:cond delay="0"/>
                                          </p:stCondLst>
                                        </p:cTn>
                                        <p:tgtEl>
                                          <p:spTgt spid="11"/>
                                        </p:tgtEl>
                                        <p:attrNameLst>
                                          <p:attrName>style.visibility</p:attrName>
                                        </p:attrNameLst>
                                      </p:cBhvr>
                                      <p:to>
                                        <p:strVal val="visible"/>
                                      </p:to>
                                    </p:set>
                                    <p:animEffect transition="in" filter="fade">
                                      <p:cBhvr>
                                        <p:cTn id="106" dur="500"/>
                                        <p:tgtEl>
                                          <p:spTgt spid="11"/>
                                        </p:tgtEl>
                                      </p:cBhvr>
                                    </p:animEffect>
                                  </p:childTnLst>
                                </p:cTn>
                              </p:par>
                            </p:childTnLst>
                          </p:cTn>
                        </p:par>
                        <p:par>
                          <p:cTn id="107" fill="hold">
                            <p:stCondLst>
                              <p:cond delay="2250"/>
                            </p:stCondLst>
                            <p:childTnLst>
                              <p:par>
                                <p:cTn id="108" presetID="22" presetClass="entr" presetSubtype="4" fill="hold" grpId="0" nodeType="afterEffect">
                                  <p:stCondLst>
                                    <p:cond delay="0"/>
                                  </p:stCondLst>
                                  <p:childTnLst>
                                    <p:set>
                                      <p:cBhvr>
                                        <p:cTn id="109" dur="1" fill="hold">
                                          <p:stCondLst>
                                            <p:cond delay="0"/>
                                          </p:stCondLst>
                                        </p:cTn>
                                        <p:tgtEl>
                                          <p:spTgt spid="9"/>
                                        </p:tgtEl>
                                        <p:attrNameLst>
                                          <p:attrName>style.visibility</p:attrName>
                                        </p:attrNameLst>
                                      </p:cBhvr>
                                      <p:to>
                                        <p:strVal val="visible"/>
                                      </p:to>
                                    </p:set>
                                    <p:animEffect transition="in" filter="wipe(down)">
                                      <p:cBhvr>
                                        <p:cTn id="110" dur="500"/>
                                        <p:tgtEl>
                                          <p:spTgt spid="9"/>
                                        </p:tgtEl>
                                      </p:cBhvr>
                                    </p:animEffect>
                                  </p:childTnLst>
                                </p:cTn>
                              </p:par>
                              <p:par>
                                <p:cTn id="111" presetID="22" presetClass="entr" presetSubtype="4" fill="hold" grpId="0" nodeType="withEffect">
                                  <p:stCondLst>
                                    <p:cond delay="0"/>
                                  </p:stCondLst>
                                  <p:childTnLst>
                                    <p:set>
                                      <p:cBhvr>
                                        <p:cTn id="112" dur="1" fill="hold">
                                          <p:stCondLst>
                                            <p:cond delay="0"/>
                                          </p:stCondLst>
                                        </p:cTn>
                                        <p:tgtEl>
                                          <p:spTgt spid="10"/>
                                        </p:tgtEl>
                                        <p:attrNameLst>
                                          <p:attrName>style.visibility</p:attrName>
                                        </p:attrNameLst>
                                      </p:cBhvr>
                                      <p:to>
                                        <p:strVal val="visible"/>
                                      </p:to>
                                    </p:set>
                                    <p:animEffect transition="in" filter="wipe(down)">
                                      <p:cBhvr>
                                        <p:cTn id="113" dur="500"/>
                                        <p:tgtEl>
                                          <p:spTgt spid="10"/>
                                        </p:tgtEl>
                                      </p:cBhvr>
                                    </p:animEffect>
                                  </p:childTnLst>
                                </p:cTn>
                              </p:par>
                            </p:childTnLst>
                          </p:cTn>
                        </p:par>
                        <p:par>
                          <p:cTn id="114" fill="hold">
                            <p:stCondLst>
                              <p:cond delay="2750"/>
                            </p:stCondLst>
                            <p:childTnLst>
                              <p:par>
                                <p:cTn id="115" presetID="10" presetClass="entr" presetSubtype="0" fill="hold" grpId="0" nodeType="afterEffect">
                                  <p:stCondLst>
                                    <p:cond delay="0"/>
                                  </p:stCondLst>
                                  <p:childTnLst>
                                    <p:set>
                                      <p:cBhvr>
                                        <p:cTn id="116" dur="1" fill="hold">
                                          <p:stCondLst>
                                            <p:cond delay="0"/>
                                          </p:stCondLst>
                                        </p:cTn>
                                        <p:tgtEl>
                                          <p:spTgt spid="16"/>
                                        </p:tgtEl>
                                        <p:attrNameLst>
                                          <p:attrName>style.visibility</p:attrName>
                                        </p:attrNameLst>
                                      </p:cBhvr>
                                      <p:to>
                                        <p:strVal val="visible"/>
                                      </p:to>
                                    </p:set>
                                    <p:animEffect transition="in" filter="fade">
                                      <p:cBhvr>
                                        <p:cTn id="117" dur="500"/>
                                        <p:tgtEl>
                                          <p:spTgt spid="16"/>
                                        </p:tgtEl>
                                      </p:cBhvr>
                                    </p:animEffect>
                                  </p:childTnLst>
                                </p:cTn>
                              </p:par>
                            </p:childTnLst>
                          </p:cTn>
                        </p:par>
                        <p:par>
                          <p:cTn id="118" fill="hold">
                            <p:stCondLst>
                              <p:cond delay="3250"/>
                            </p:stCondLst>
                            <p:childTnLst>
                              <p:par>
                                <p:cTn id="119" presetID="22" presetClass="entr" presetSubtype="4" fill="hold" grpId="0" nodeType="afterEffect">
                                  <p:stCondLst>
                                    <p:cond delay="0"/>
                                  </p:stCondLst>
                                  <p:childTnLst>
                                    <p:set>
                                      <p:cBhvr>
                                        <p:cTn id="120" dur="1" fill="hold">
                                          <p:stCondLst>
                                            <p:cond delay="0"/>
                                          </p:stCondLst>
                                        </p:cTn>
                                        <p:tgtEl>
                                          <p:spTgt spid="14"/>
                                        </p:tgtEl>
                                        <p:attrNameLst>
                                          <p:attrName>style.visibility</p:attrName>
                                        </p:attrNameLst>
                                      </p:cBhvr>
                                      <p:to>
                                        <p:strVal val="visible"/>
                                      </p:to>
                                    </p:set>
                                    <p:animEffect transition="in" filter="wipe(down)">
                                      <p:cBhvr>
                                        <p:cTn id="121" dur="500"/>
                                        <p:tgtEl>
                                          <p:spTgt spid="14"/>
                                        </p:tgtEl>
                                      </p:cBhvr>
                                    </p:animEffect>
                                  </p:childTnLst>
                                </p:cTn>
                              </p:par>
                              <p:par>
                                <p:cTn id="122" presetID="22" presetClass="entr" presetSubtype="4" fill="hold" grpId="0" nodeType="withEffect">
                                  <p:stCondLst>
                                    <p:cond delay="0"/>
                                  </p:stCondLst>
                                  <p:childTnLst>
                                    <p:set>
                                      <p:cBhvr>
                                        <p:cTn id="123" dur="1" fill="hold">
                                          <p:stCondLst>
                                            <p:cond delay="0"/>
                                          </p:stCondLst>
                                        </p:cTn>
                                        <p:tgtEl>
                                          <p:spTgt spid="15"/>
                                        </p:tgtEl>
                                        <p:attrNameLst>
                                          <p:attrName>style.visibility</p:attrName>
                                        </p:attrNameLst>
                                      </p:cBhvr>
                                      <p:to>
                                        <p:strVal val="visible"/>
                                      </p:to>
                                    </p:set>
                                    <p:animEffect transition="in" filter="wipe(down)">
                                      <p:cBhvr>
                                        <p:cTn id="124" dur="500"/>
                                        <p:tgtEl>
                                          <p:spTgt spid="15"/>
                                        </p:tgtEl>
                                      </p:cBhvr>
                                    </p:animEffect>
                                  </p:childTnLst>
                                </p:cTn>
                              </p:par>
                            </p:childTnLst>
                          </p:cTn>
                        </p:par>
                        <p:par>
                          <p:cTn id="125" fill="hold">
                            <p:stCondLst>
                              <p:cond delay="3750"/>
                            </p:stCondLst>
                            <p:childTnLst>
                              <p:par>
                                <p:cTn id="126" presetID="10" presetClass="entr" presetSubtype="0" fill="hold" grpId="0" nodeType="afterEffect">
                                  <p:stCondLst>
                                    <p:cond delay="0"/>
                                  </p:stCondLst>
                                  <p:childTnLst>
                                    <p:set>
                                      <p:cBhvr>
                                        <p:cTn id="127" dur="1" fill="hold">
                                          <p:stCondLst>
                                            <p:cond delay="0"/>
                                          </p:stCondLst>
                                        </p:cTn>
                                        <p:tgtEl>
                                          <p:spTgt spid="21"/>
                                        </p:tgtEl>
                                        <p:attrNameLst>
                                          <p:attrName>style.visibility</p:attrName>
                                        </p:attrNameLst>
                                      </p:cBhvr>
                                      <p:to>
                                        <p:strVal val="visible"/>
                                      </p:to>
                                    </p:set>
                                    <p:animEffect transition="in" filter="fade">
                                      <p:cBhvr>
                                        <p:cTn id="128" dur="500"/>
                                        <p:tgtEl>
                                          <p:spTgt spid="21"/>
                                        </p:tgtEl>
                                      </p:cBhvr>
                                    </p:animEffect>
                                  </p:childTnLst>
                                </p:cTn>
                              </p:par>
                            </p:childTnLst>
                          </p:cTn>
                        </p:par>
                        <p:par>
                          <p:cTn id="129" fill="hold">
                            <p:stCondLst>
                              <p:cond delay="4250"/>
                            </p:stCondLst>
                            <p:childTnLst>
                              <p:par>
                                <p:cTn id="130" presetID="22" presetClass="entr" presetSubtype="4" fill="hold" grpId="0" nodeType="afterEffect">
                                  <p:stCondLst>
                                    <p:cond delay="0"/>
                                  </p:stCondLst>
                                  <p:childTnLst>
                                    <p:set>
                                      <p:cBhvr>
                                        <p:cTn id="131" dur="1" fill="hold">
                                          <p:stCondLst>
                                            <p:cond delay="0"/>
                                          </p:stCondLst>
                                        </p:cTn>
                                        <p:tgtEl>
                                          <p:spTgt spid="19"/>
                                        </p:tgtEl>
                                        <p:attrNameLst>
                                          <p:attrName>style.visibility</p:attrName>
                                        </p:attrNameLst>
                                      </p:cBhvr>
                                      <p:to>
                                        <p:strVal val="visible"/>
                                      </p:to>
                                    </p:set>
                                    <p:animEffect transition="in" filter="wipe(down)">
                                      <p:cBhvr>
                                        <p:cTn id="132" dur="500"/>
                                        <p:tgtEl>
                                          <p:spTgt spid="19"/>
                                        </p:tgtEl>
                                      </p:cBhvr>
                                    </p:animEffect>
                                  </p:childTnLst>
                                </p:cTn>
                              </p:par>
                              <p:par>
                                <p:cTn id="133" presetID="22" presetClass="entr" presetSubtype="4" fill="hold" grpId="0" nodeType="withEffect">
                                  <p:stCondLst>
                                    <p:cond delay="0"/>
                                  </p:stCondLst>
                                  <p:childTnLst>
                                    <p:set>
                                      <p:cBhvr>
                                        <p:cTn id="134" dur="1" fill="hold">
                                          <p:stCondLst>
                                            <p:cond delay="0"/>
                                          </p:stCondLst>
                                        </p:cTn>
                                        <p:tgtEl>
                                          <p:spTgt spid="20"/>
                                        </p:tgtEl>
                                        <p:attrNameLst>
                                          <p:attrName>style.visibility</p:attrName>
                                        </p:attrNameLst>
                                      </p:cBhvr>
                                      <p:to>
                                        <p:strVal val="visible"/>
                                      </p:to>
                                    </p:set>
                                    <p:animEffect transition="in" filter="wipe(down)">
                                      <p:cBhvr>
                                        <p:cTn id="135" dur="500"/>
                                        <p:tgtEl>
                                          <p:spTgt spid="20"/>
                                        </p:tgtEl>
                                      </p:cBhvr>
                                    </p:animEffect>
                                  </p:childTnLst>
                                </p:cTn>
                              </p:par>
                            </p:childTnLst>
                          </p:cTn>
                        </p:par>
                        <p:par>
                          <p:cTn id="136" fill="hold">
                            <p:stCondLst>
                              <p:cond delay="4750"/>
                            </p:stCondLst>
                            <p:childTnLst>
                              <p:par>
                                <p:cTn id="137" presetID="10" presetClass="entr" presetSubtype="0" fill="hold" grpId="0" nodeType="afterEffect">
                                  <p:stCondLst>
                                    <p:cond delay="0"/>
                                  </p:stCondLst>
                                  <p:childTnLst>
                                    <p:set>
                                      <p:cBhvr>
                                        <p:cTn id="138" dur="1" fill="hold">
                                          <p:stCondLst>
                                            <p:cond delay="0"/>
                                          </p:stCondLst>
                                        </p:cTn>
                                        <p:tgtEl>
                                          <p:spTgt spid="29"/>
                                        </p:tgtEl>
                                        <p:attrNameLst>
                                          <p:attrName>style.visibility</p:attrName>
                                        </p:attrNameLst>
                                      </p:cBhvr>
                                      <p:to>
                                        <p:strVal val="visible"/>
                                      </p:to>
                                    </p:set>
                                    <p:animEffect transition="in" filter="fade">
                                      <p:cBhvr>
                                        <p:cTn id="139" dur="500"/>
                                        <p:tgtEl>
                                          <p:spTgt spid="29"/>
                                        </p:tgtEl>
                                      </p:cBhvr>
                                    </p:animEffect>
                                  </p:childTnLst>
                                </p:cTn>
                              </p:par>
                            </p:childTnLst>
                          </p:cTn>
                        </p:par>
                        <p:par>
                          <p:cTn id="140" fill="hold">
                            <p:stCondLst>
                              <p:cond delay="5250"/>
                            </p:stCondLst>
                            <p:childTnLst>
                              <p:par>
                                <p:cTn id="141" presetID="22" presetClass="entr" presetSubtype="4" fill="hold" grpId="0" nodeType="afterEffect">
                                  <p:stCondLst>
                                    <p:cond delay="0"/>
                                  </p:stCondLst>
                                  <p:childTnLst>
                                    <p:set>
                                      <p:cBhvr>
                                        <p:cTn id="142" dur="1" fill="hold">
                                          <p:stCondLst>
                                            <p:cond delay="0"/>
                                          </p:stCondLst>
                                        </p:cTn>
                                        <p:tgtEl>
                                          <p:spTgt spid="24"/>
                                        </p:tgtEl>
                                        <p:attrNameLst>
                                          <p:attrName>style.visibility</p:attrName>
                                        </p:attrNameLst>
                                      </p:cBhvr>
                                      <p:to>
                                        <p:strVal val="visible"/>
                                      </p:to>
                                    </p:set>
                                    <p:animEffect transition="in" filter="wipe(down)">
                                      <p:cBhvr>
                                        <p:cTn id="143" dur="500"/>
                                        <p:tgtEl>
                                          <p:spTgt spid="24"/>
                                        </p:tgtEl>
                                      </p:cBhvr>
                                    </p:animEffect>
                                  </p:childTnLst>
                                </p:cTn>
                              </p:par>
                              <p:par>
                                <p:cTn id="144" presetID="22" presetClass="entr" presetSubtype="4" fill="hold" grpId="0" nodeType="withEffect">
                                  <p:stCondLst>
                                    <p:cond delay="0"/>
                                  </p:stCondLst>
                                  <p:childTnLst>
                                    <p:set>
                                      <p:cBhvr>
                                        <p:cTn id="145" dur="1" fill="hold">
                                          <p:stCondLst>
                                            <p:cond delay="0"/>
                                          </p:stCondLst>
                                        </p:cTn>
                                        <p:tgtEl>
                                          <p:spTgt spid="25"/>
                                        </p:tgtEl>
                                        <p:attrNameLst>
                                          <p:attrName>style.visibility</p:attrName>
                                        </p:attrNameLst>
                                      </p:cBhvr>
                                      <p:to>
                                        <p:strVal val="visible"/>
                                      </p:to>
                                    </p:set>
                                    <p:animEffect transition="in" filter="wipe(down)">
                                      <p:cBhvr>
                                        <p:cTn id="146" dur="500"/>
                                        <p:tgtEl>
                                          <p:spTgt spid="25"/>
                                        </p:tgtEl>
                                      </p:cBhvr>
                                    </p:animEffect>
                                  </p:childTnLst>
                                </p:cTn>
                              </p:par>
                            </p:childTnLst>
                          </p:cTn>
                        </p:par>
                        <p:par>
                          <p:cTn id="147" fill="hold">
                            <p:stCondLst>
                              <p:cond delay="5750"/>
                            </p:stCondLst>
                            <p:childTnLst>
                              <p:par>
                                <p:cTn id="148" presetID="10" presetClass="entr" presetSubtype="0" fill="hold" grpId="0" nodeType="afterEffect">
                                  <p:stCondLst>
                                    <p:cond delay="0"/>
                                  </p:stCondLst>
                                  <p:childTnLst>
                                    <p:set>
                                      <p:cBhvr>
                                        <p:cTn id="149" dur="1" fill="hold">
                                          <p:stCondLst>
                                            <p:cond delay="0"/>
                                          </p:stCondLst>
                                        </p:cTn>
                                        <p:tgtEl>
                                          <p:spTgt spid="32"/>
                                        </p:tgtEl>
                                        <p:attrNameLst>
                                          <p:attrName>style.visibility</p:attrName>
                                        </p:attrNameLst>
                                      </p:cBhvr>
                                      <p:to>
                                        <p:strVal val="visible"/>
                                      </p:to>
                                    </p:set>
                                    <p:animEffect transition="in" filter="fade">
                                      <p:cBhvr>
                                        <p:cTn id="150" dur="500"/>
                                        <p:tgtEl>
                                          <p:spTgt spid="32"/>
                                        </p:tgtEl>
                                      </p:cBhvr>
                                    </p:animEffect>
                                  </p:childTnLst>
                                </p:cTn>
                              </p:par>
                            </p:childTnLst>
                          </p:cTn>
                        </p:par>
                        <p:par>
                          <p:cTn id="151" fill="hold">
                            <p:stCondLst>
                              <p:cond delay="6250"/>
                            </p:stCondLst>
                            <p:childTnLst>
                              <p:par>
                                <p:cTn id="152" presetID="22" presetClass="entr" presetSubtype="4" fill="hold" grpId="0" nodeType="afterEffect">
                                  <p:stCondLst>
                                    <p:cond delay="0"/>
                                  </p:stCondLst>
                                  <p:childTnLst>
                                    <p:set>
                                      <p:cBhvr>
                                        <p:cTn id="153" dur="1" fill="hold">
                                          <p:stCondLst>
                                            <p:cond delay="0"/>
                                          </p:stCondLst>
                                        </p:cTn>
                                        <p:tgtEl>
                                          <p:spTgt spid="6"/>
                                        </p:tgtEl>
                                        <p:attrNameLst>
                                          <p:attrName>style.visibility</p:attrName>
                                        </p:attrNameLst>
                                      </p:cBhvr>
                                      <p:to>
                                        <p:strVal val="visible"/>
                                      </p:to>
                                    </p:set>
                                    <p:animEffect transition="in" filter="wipe(down)">
                                      <p:cBhvr>
                                        <p:cTn id="154" dur="500"/>
                                        <p:tgtEl>
                                          <p:spTgt spid="6"/>
                                        </p:tgtEl>
                                      </p:cBhvr>
                                    </p:animEffect>
                                  </p:childTnLst>
                                </p:cTn>
                              </p:par>
                              <p:par>
                                <p:cTn id="155" presetID="22" presetClass="entr" presetSubtype="4" fill="hold" grpId="0" nodeType="withEffect">
                                  <p:stCondLst>
                                    <p:cond delay="0"/>
                                  </p:stCondLst>
                                  <p:childTnLst>
                                    <p:set>
                                      <p:cBhvr>
                                        <p:cTn id="156" dur="1" fill="hold">
                                          <p:stCondLst>
                                            <p:cond delay="0"/>
                                          </p:stCondLst>
                                        </p:cTn>
                                        <p:tgtEl>
                                          <p:spTgt spid="31"/>
                                        </p:tgtEl>
                                        <p:attrNameLst>
                                          <p:attrName>style.visibility</p:attrName>
                                        </p:attrNameLst>
                                      </p:cBhvr>
                                      <p:to>
                                        <p:strVal val="visible"/>
                                      </p:to>
                                    </p:set>
                                    <p:animEffect transition="in" filter="wipe(down)">
                                      <p:cBhvr>
                                        <p:cTn id="157" dur="500"/>
                                        <p:tgtEl>
                                          <p:spTgt spid="31"/>
                                        </p:tgtEl>
                                      </p:cBhvr>
                                    </p:animEffect>
                                  </p:childTnLst>
                                </p:cTn>
                              </p:par>
                            </p:childTnLst>
                          </p:cTn>
                        </p:par>
                        <p:par>
                          <p:cTn id="158" fill="hold">
                            <p:stCondLst>
                              <p:cond delay="6750"/>
                            </p:stCondLst>
                            <p:childTnLst>
                              <p:par>
                                <p:cTn id="159" presetID="10" presetClass="entr" presetSubtype="0" fill="hold" grpId="0" nodeType="afterEffect">
                                  <p:stCondLst>
                                    <p:cond delay="0"/>
                                  </p:stCondLst>
                                  <p:childTnLst>
                                    <p:set>
                                      <p:cBhvr>
                                        <p:cTn id="160" dur="1" fill="hold">
                                          <p:stCondLst>
                                            <p:cond delay="0"/>
                                          </p:stCondLst>
                                        </p:cTn>
                                        <p:tgtEl>
                                          <p:spTgt spid="37"/>
                                        </p:tgtEl>
                                        <p:attrNameLst>
                                          <p:attrName>style.visibility</p:attrName>
                                        </p:attrNameLst>
                                      </p:cBhvr>
                                      <p:to>
                                        <p:strVal val="visible"/>
                                      </p:to>
                                    </p:set>
                                    <p:animEffect transition="in" filter="fade">
                                      <p:cBhvr>
                                        <p:cTn id="161" dur="500"/>
                                        <p:tgtEl>
                                          <p:spTgt spid="37"/>
                                        </p:tgtEl>
                                      </p:cBhvr>
                                    </p:animEffect>
                                  </p:childTnLst>
                                </p:cTn>
                              </p:par>
                            </p:childTnLst>
                          </p:cTn>
                        </p:par>
                        <p:par>
                          <p:cTn id="162" fill="hold">
                            <p:stCondLst>
                              <p:cond delay="7250"/>
                            </p:stCondLst>
                            <p:childTnLst>
                              <p:par>
                                <p:cTn id="163" presetID="22" presetClass="entr" presetSubtype="4" fill="hold" grpId="0" nodeType="afterEffect">
                                  <p:stCondLst>
                                    <p:cond delay="0"/>
                                  </p:stCondLst>
                                  <p:childTnLst>
                                    <p:set>
                                      <p:cBhvr>
                                        <p:cTn id="164" dur="1" fill="hold">
                                          <p:stCondLst>
                                            <p:cond delay="0"/>
                                          </p:stCondLst>
                                        </p:cTn>
                                        <p:tgtEl>
                                          <p:spTgt spid="35"/>
                                        </p:tgtEl>
                                        <p:attrNameLst>
                                          <p:attrName>style.visibility</p:attrName>
                                        </p:attrNameLst>
                                      </p:cBhvr>
                                      <p:to>
                                        <p:strVal val="visible"/>
                                      </p:to>
                                    </p:set>
                                    <p:animEffect transition="in" filter="wipe(down)">
                                      <p:cBhvr>
                                        <p:cTn id="165" dur="500"/>
                                        <p:tgtEl>
                                          <p:spTgt spid="35"/>
                                        </p:tgtEl>
                                      </p:cBhvr>
                                    </p:animEffect>
                                  </p:childTnLst>
                                </p:cTn>
                              </p:par>
                              <p:par>
                                <p:cTn id="166" presetID="22" presetClass="entr" presetSubtype="4" fill="hold" grpId="0" nodeType="withEffect">
                                  <p:stCondLst>
                                    <p:cond delay="0"/>
                                  </p:stCondLst>
                                  <p:childTnLst>
                                    <p:set>
                                      <p:cBhvr>
                                        <p:cTn id="167" dur="1" fill="hold">
                                          <p:stCondLst>
                                            <p:cond delay="0"/>
                                          </p:stCondLst>
                                        </p:cTn>
                                        <p:tgtEl>
                                          <p:spTgt spid="36"/>
                                        </p:tgtEl>
                                        <p:attrNameLst>
                                          <p:attrName>style.visibility</p:attrName>
                                        </p:attrNameLst>
                                      </p:cBhvr>
                                      <p:to>
                                        <p:strVal val="visible"/>
                                      </p:to>
                                    </p:set>
                                    <p:animEffect transition="in" filter="wipe(down)">
                                      <p:cBhvr>
                                        <p:cTn id="168" dur="500"/>
                                        <p:tgtEl>
                                          <p:spTgt spid="36"/>
                                        </p:tgtEl>
                                      </p:cBhvr>
                                    </p:animEffect>
                                  </p:childTnLst>
                                </p:cTn>
                              </p:par>
                            </p:childTnLst>
                          </p:cTn>
                        </p:par>
                        <p:par>
                          <p:cTn id="169" fill="hold">
                            <p:stCondLst>
                              <p:cond delay="7750"/>
                            </p:stCondLst>
                            <p:childTnLst>
                              <p:par>
                                <p:cTn id="170" presetID="10" presetClass="entr" presetSubtype="0" fill="hold" grpId="0" nodeType="afterEffect">
                                  <p:stCondLst>
                                    <p:cond delay="0"/>
                                  </p:stCondLst>
                                  <p:childTnLst>
                                    <p:set>
                                      <p:cBhvr>
                                        <p:cTn id="171" dur="1" fill="hold">
                                          <p:stCondLst>
                                            <p:cond delay="0"/>
                                          </p:stCondLst>
                                        </p:cTn>
                                        <p:tgtEl>
                                          <p:spTgt spid="42"/>
                                        </p:tgtEl>
                                        <p:attrNameLst>
                                          <p:attrName>style.visibility</p:attrName>
                                        </p:attrNameLst>
                                      </p:cBhvr>
                                      <p:to>
                                        <p:strVal val="visible"/>
                                      </p:to>
                                    </p:set>
                                    <p:animEffect transition="in" filter="fade">
                                      <p:cBhvr>
                                        <p:cTn id="172" dur="500"/>
                                        <p:tgtEl>
                                          <p:spTgt spid="42"/>
                                        </p:tgtEl>
                                      </p:cBhvr>
                                    </p:animEffect>
                                  </p:childTnLst>
                                </p:cTn>
                              </p:par>
                            </p:childTnLst>
                          </p:cTn>
                        </p:par>
                        <p:par>
                          <p:cTn id="173" fill="hold">
                            <p:stCondLst>
                              <p:cond delay="8250"/>
                            </p:stCondLst>
                            <p:childTnLst>
                              <p:par>
                                <p:cTn id="174" presetID="22" presetClass="entr" presetSubtype="4" fill="hold" grpId="0" nodeType="afterEffect">
                                  <p:stCondLst>
                                    <p:cond delay="0"/>
                                  </p:stCondLst>
                                  <p:childTnLst>
                                    <p:set>
                                      <p:cBhvr>
                                        <p:cTn id="175" dur="1" fill="hold">
                                          <p:stCondLst>
                                            <p:cond delay="0"/>
                                          </p:stCondLst>
                                        </p:cTn>
                                        <p:tgtEl>
                                          <p:spTgt spid="40"/>
                                        </p:tgtEl>
                                        <p:attrNameLst>
                                          <p:attrName>style.visibility</p:attrName>
                                        </p:attrNameLst>
                                      </p:cBhvr>
                                      <p:to>
                                        <p:strVal val="visible"/>
                                      </p:to>
                                    </p:set>
                                    <p:animEffect transition="in" filter="wipe(down)">
                                      <p:cBhvr>
                                        <p:cTn id="176" dur="500"/>
                                        <p:tgtEl>
                                          <p:spTgt spid="40"/>
                                        </p:tgtEl>
                                      </p:cBhvr>
                                    </p:animEffect>
                                  </p:childTnLst>
                                </p:cTn>
                              </p:par>
                              <p:par>
                                <p:cTn id="177" presetID="22" presetClass="entr" presetSubtype="4" fill="hold" grpId="0" nodeType="withEffect">
                                  <p:stCondLst>
                                    <p:cond delay="0"/>
                                  </p:stCondLst>
                                  <p:childTnLst>
                                    <p:set>
                                      <p:cBhvr>
                                        <p:cTn id="178" dur="1" fill="hold">
                                          <p:stCondLst>
                                            <p:cond delay="0"/>
                                          </p:stCondLst>
                                        </p:cTn>
                                        <p:tgtEl>
                                          <p:spTgt spid="41"/>
                                        </p:tgtEl>
                                        <p:attrNameLst>
                                          <p:attrName>style.visibility</p:attrName>
                                        </p:attrNameLst>
                                      </p:cBhvr>
                                      <p:to>
                                        <p:strVal val="visible"/>
                                      </p:to>
                                    </p:set>
                                    <p:animEffect transition="in" filter="wipe(down)">
                                      <p:cBhvr>
                                        <p:cTn id="179" dur="500"/>
                                        <p:tgtEl>
                                          <p:spTgt spid="41"/>
                                        </p:tgtEl>
                                      </p:cBhvr>
                                    </p:animEffect>
                                  </p:childTnLst>
                                </p:cTn>
                              </p:par>
                            </p:childTnLst>
                          </p:cTn>
                        </p:par>
                        <p:par>
                          <p:cTn id="180" fill="hold">
                            <p:stCondLst>
                              <p:cond delay="8750"/>
                            </p:stCondLst>
                            <p:childTnLst>
                              <p:par>
                                <p:cTn id="181" presetID="10" presetClass="entr" presetSubtype="0" fill="hold" grpId="0" nodeType="afterEffect">
                                  <p:stCondLst>
                                    <p:cond delay="0"/>
                                  </p:stCondLst>
                                  <p:childTnLst>
                                    <p:set>
                                      <p:cBhvr>
                                        <p:cTn id="182" dur="1" fill="hold">
                                          <p:stCondLst>
                                            <p:cond delay="0"/>
                                          </p:stCondLst>
                                        </p:cTn>
                                        <p:tgtEl>
                                          <p:spTgt spid="47"/>
                                        </p:tgtEl>
                                        <p:attrNameLst>
                                          <p:attrName>style.visibility</p:attrName>
                                        </p:attrNameLst>
                                      </p:cBhvr>
                                      <p:to>
                                        <p:strVal val="visible"/>
                                      </p:to>
                                    </p:set>
                                    <p:animEffect transition="in" filter="fade">
                                      <p:cBhvr>
                                        <p:cTn id="183" dur="500"/>
                                        <p:tgtEl>
                                          <p:spTgt spid="47"/>
                                        </p:tgtEl>
                                      </p:cBhvr>
                                    </p:animEffect>
                                  </p:childTnLst>
                                </p:cTn>
                              </p:par>
                            </p:childTnLst>
                          </p:cTn>
                        </p:par>
                        <p:par>
                          <p:cTn id="184" fill="hold">
                            <p:stCondLst>
                              <p:cond delay="9250"/>
                            </p:stCondLst>
                            <p:childTnLst>
                              <p:par>
                                <p:cTn id="185" presetID="22" presetClass="entr" presetSubtype="4" fill="hold" grpId="0" nodeType="afterEffect">
                                  <p:stCondLst>
                                    <p:cond delay="0"/>
                                  </p:stCondLst>
                                  <p:childTnLst>
                                    <p:set>
                                      <p:cBhvr>
                                        <p:cTn id="186" dur="1" fill="hold">
                                          <p:stCondLst>
                                            <p:cond delay="0"/>
                                          </p:stCondLst>
                                        </p:cTn>
                                        <p:tgtEl>
                                          <p:spTgt spid="45"/>
                                        </p:tgtEl>
                                        <p:attrNameLst>
                                          <p:attrName>style.visibility</p:attrName>
                                        </p:attrNameLst>
                                      </p:cBhvr>
                                      <p:to>
                                        <p:strVal val="visible"/>
                                      </p:to>
                                    </p:set>
                                    <p:animEffect transition="in" filter="wipe(down)">
                                      <p:cBhvr>
                                        <p:cTn id="187" dur="500"/>
                                        <p:tgtEl>
                                          <p:spTgt spid="45"/>
                                        </p:tgtEl>
                                      </p:cBhvr>
                                    </p:animEffect>
                                  </p:childTnLst>
                                </p:cTn>
                              </p:par>
                              <p:par>
                                <p:cTn id="188" presetID="22" presetClass="entr" presetSubtype="4" fill="hold" grpId="0" nodeType="withEffect">
                                  <p:stCondLst>
                                    <p:cond delay="0"/>
                                  </p:stCondLst>
                                  <p:childTnLst>
                                    <p:set>
                                      <p:cBhvr>
                                        <p:cTn id="189" dur="1" fill="hold">
                                          <p:stCondLst>
                                            <p:cond delay="0"/>
                                          </p:stCondLst>
                                        </p:cTn>
                                        <p:tgtEl>
                                          <p:spTgt spid="46"/>
                                        </p:tgtEl>
                                        <p:attrNameLst>
                                          <p:attrName>style.visibility</p:attrName>
                                        </p:attrNameLst>
                                      </p:cBhvr>
                                      <p:to>
                                        <p:strVal val="visible"/>
                                      </p:to>
                                    </p:set>
                                    <p:animEffect transition="in" filter="wipe(down)">
                                      <p:cBhvr>
                                        <p:cTn id="190" dur="500"/>
                                        <p:tgtEl>
                                          <p:spTgt spid="46"/>
                                        </p:tgtEl>
                                      </p:cBhvr>
                                    </p:animEffect>
                                  </p:childTnLst>
                                </p:cTn>
                              </p:par>
                            </p:childTnLst>
                          </p:cTn>
                        </p:par>
                        <p:par>
                          <p:cTn id="191" fill="hold">
                            <p:stCondLst>
                              <p:cond delay="9750"/>
                            </p:stCondLst>
                            <p:childTnLst>
                              <p:par>
                                <p:cTn id="192" presetID="10" presetClass="entr" presetSubtype="0" fill="hold" grpId="0" nodeType="afterEffect">
                                  <p:stCondLst>
                                    <p:cond delay="0"/>
                                  </p:stCondLst>
                                  <p:childTnLst>
                                    <p:set>
                                      <p:cBhvr>
                                        <p:cTn id="193" dur="1" fill="hold">
                                          <p:stCondLst>
                                            <p:cond delay="0"/>
                                          </p:stCondLst>
                                        </p:cTn>
                                        <p:tgtEl>
                                          <p:spTgt spid="52"/>
                                        </p:tgtEl>
                                        <p:attrNameLst>
                                          <p:attrName>style.visibility</p:attrName>
                                        </p:attrNameLst>
                                      </p:cBhvr>
                                      <p:to>
                                        <p:strVal val="visible"/>
                                      </p:to>
                                    </p:set>
                                    <p:animEffect transition="in" filter="fade">
                                      <p:cBhvr>
                                        <p:cTn id="194" dur="500"/>
                                        <p:tgtEl>
                                          <p:spTgt spid="52"/>
                                        </p:tgtEl>
                                      </p:cBhvr>
                                    </p:animEffect>
                                  </p:childTnLst>
                                </p:cTn>
                              </p:par>
                            </p:childTnLst>
                          </p:cTn>
                        </p:par>
                        <p:par>
                          <p:cTn id="195" fill="hold">
                            <p:stCondLst>
                              <p:cond delay="10250"/>
                            </p:stCondLst>
                            <p:childTnLst>
                              <p:par>
                                <p:cTn id="196" presetID="22" presetClass="entr" presetSubtype="4" fill="hold" grpId="0" nodeType="afterEffect">
                                  <p:stCondLst>
                                    <p:cond delay="0"/>
                                  </p:stCondLst>
                                  <p:childTnLst>
                                    <p:set>
                                      <p:cBhvr>
                                        <p:cTn id="197" dur="1" fill="hold">
                                          <p:stCondLst>
                                            <p:cond delay="0"/>
                                          </p:stCondLst>
                                        </p:cTn>
                                        <p:tgtEl>
                                          <p:spTgt spid="50"/>
                                        </p:tgtEl>
                                        <p:attrNameLst>
                                          <p:attrName>style.visibility</p:attrName>
                                        </p:attrNameLst>
                                      </p:cBhvr>
                                      <p:to>
                                        <p:strVal val="visible"/>
                                      </p:to>
                                    </p:set>
                                    <p:animEffect transition="in" filter="wipe(down)">
                                      <p:cBhvr>
                                        <p:cTn id="198" dur="500"/>
                                        <p:tgtEl>
                                          <p:spTgt spid="50"/>
                                        </p:tgtEl>
                                      </p:cBhvr>
                                    </p:animEffect>
                                  </p:childTnLst>
                                </p:cTn>
                              </p:par>
                              <p:par>
                                <p:cTn id="199" presetID="22" presetClass="entr" presetSubtype="4" fill="hold" grpId="0" nodeType="withEffect">
                                  <p:stCondLst>
                                    <p:cond delay="0"/>
                                  </p:stCondLst>
                                  <p:childTnLst>
                                    <p:set>
                                      <p:cBhvr>
                                        <p:cTn id="200" dur="1" fill="hold">
                                          <p:stCondLst>
                                            <p:cond delay="0"/>
                                          </p:stCondLst>
                                        </p:cTn>
                                        <p:tgtEl>
                                          <p:spTgt spid="51"/>
                                        </p:tgtEl>
                                        <p:attrNameLst>
                                          <p:attrName>style.visibility</p:attrName>
                                        </p:attrNameLst>
                                      </p:cBhvr>
                                      <p:to>
                                        <p:strVal val="visible"/>
                                      </p:to>
                                    </p:set>
                                    <p:animEffect transition="in" filter="wipe(down)">
                                      <p:cBhvr>
                                        <p:cTn id="201" dur="500"/>
                                        <p:tgtEl>
                                          <p:spTgt spid="51"/>
                                        </p:tgtEl>
                                      </p:cBhvr>
                                    </p:animEffect>
                                  </p:childTnLst>
                                </p:cTn>
                              </p:par>
                            </p:childTnLst>
                          </p:cTn>
                        </p:par>
                        <p:par>
                          <p:cTn id="202" fill="hold">
                            <p:stCondLst>
                              <p:cond delay="10750"/>
                            </p:stCondLst>
                            <p:childTnLst>
                              <p:par>
                                <p:cTn id="203" presetID="47" presetClass="entr" presetSubtype="0" fill="hold" grpId="0" nodeType="afterEffect">
                                  <p:stCondLst>
                                    <p:cond delay="0"/>
                                  </p:stCondLst>
                                  <p:childTnLst>
                                    <p:set>
                                      <p:cBhvr>
                                        <p:cTn id="204" dur="1" fill="hold">
                                          <p:stCondLst>
                                            <p:cond delay="0"/>
                                          </p:stCondLst>
                                        </p:cTn>
                                        <p:tgtEl>
                                          <p:spTgt spid="63"/>
                                        </p:tgtEl>
                                        <p:attrNameLst>
                                          <p:attrName>style.visibility</p:attrName>
                                        </p:attrNameLst>
                                      </p:cBhvr>
                                      <p:to>
                                        <p:strVal val="visible"/>
                                      </p:to>
                                    </p:set>
                                    <p:animEffect transition="in" filter="fade">
                                      <p:cBhvr>
                                        <p:cTn id="205" dur="1000"/>
                                        <p:tgtEl>
                                          <p:spTgt spid="63"/>
                                        </p:tgtEl>
                                      </p:cBhvr>
                                    </p:animEffect>
                                    <p:anim calcmode="lin" valueType="num">
                                      <p:cBhvr>
                                        <p:cTn id="206" dur="1000" fill="hold"/>
                                        <p:tgtEl>
                                          <p:spTgt spid="63"/>
                                        </p:tgtEl>
                                        <p:attrNameLst>
                                          <p:attrName>ppt_x</p:attrName>
                                        </p:attrNameLst>
                                      </p:cBhvr>
                                      <p:tavLst>
                                        <p:tav tm="0">
                                          <p:val>
                                            <p:strVal val="#ppt_x"/>
                                          </p:val>
                                        </p:tav>
                                        <p:tav tm="100000">
                                          <p:val>
                                            <p:strVal val="#ppt_x"/>
                                          </p:val>
                                        </p:tav>
                                      </p:tavLst>
                                    </p:anim>
                                    <p:anim calcmode="lin" valueType="num">
                                      <p:cBhvr>
                                        <p:cTn id="207" dur="1000" fill="hold"/>
                                        <p:tgtEl>
                                          <p:spTgt spid="63"/>
                                        </p:tgtEl>
                                        <p:attrNameLst>
                                          <p:attrName>ppt_y</p:attrName>
                                        </p:attrNameLst>
                                      </p:cBhvr>
                                      <p:tavLst>
                                        <p:tav tm="0">
                                          <p:val>
                                            <p:strVal val="#ppt_y-.1"/>
                                          </p:val>
                                        </p:tav>
                                        <p:tav tm="100000">
                                          <p:val>
                                            <p:strVal val="#ppt_y"/>
                                          </p:val>
                                        </p:tav>
                                      </p:tavLst>
                                    </p:anim>
                                  </p:childTnLst>
                                </p:cTn>
                              </p:par>
                            </p:childTnLst>
                          </p:cTn>
                        </p:par>
                        <p:par>
                          <p:cTn id="208" fill="hold">
                            <p:stCondLst>
                              <p:cond delay="11750"/>
                            </p:stCondLst>
                            <p:childTnLst>
                              <p:par>
                                <p:cTn id="209" presetID="53" presetClass="entr" presetSubtype="16" fill="hold" grpId="0" nodeType="afterEffect">
                                  <p:stCondLst>
                                    <p:cond delay="0"/>
                                  </p:stCondLst>
                                  <p:childTnLst>
                                    <p:set>
                                      <p:cBhvr>
                                        <p:cTn id="210" dur="1" fill="hold">
                                          <p:stCondLst>
                                            <p:cond delay="0"/>
                                          </p:stCondLst>
                                        </p:cTn>
                                        <p:tgtEl>
                                          <p:spTgt spid="64"/>
                                        </p:tgtEl>
                                        <p:attrNameLst>
                                          <p:attrName>style.visibility</p:attrName>
                                        </p:attrNameLst>
                                      </p:cBhvr>
                                      <p:to>
                                        <p:strVal val="visible"/>
                                      </p:to>
                                    </p:set>
                                    <p:anim calcmode="lin" valueType="num">
                                      <p:cBhvr>
                                        <p:cTn id="211" dur="500" fill="hold"/>
                                        <p:tgtEl>
                                          <p:spTgt spid="64"/>
                                        </p:tgtEl>
                                        <p:attrNameLst>
                                          <p:attrName>ppt_w</p:attrName>
                                        </p:attrNameLst>
                                      </p:cBhvr>
                                      <p:tavLst>
                                        <p:tav tm="0">
                                          <p:val>
                                            <p:fltVal val="0"/>
                                          </p:val>
                                        </p:tav>
                                        <p:tav tm="100000">
                                          <p:val>
                                            <p:strVal val="#ppt_w"/>
                                          </p:val>
                                        </p:tav>
                                      </p:tavLst>
                                    </p:anim>
                                    <p:anim calcmode="lin" valueType="num">
                                      <p:cBhvr>
                                        <p:cTn id="212" dur="500" fill="hold"/>
                                        <p:tgtEl>
                                          <p:spTgt spid="64"/>
                                        </p:tgtEl>
                                        <p:attrNameLst>
                                          <p:attrName>ppt_h</p:attrName>
                                        </p:attrNameLst>
                                      </p:cBhvr>
                                      <p:tavLst>
                                        <p:tav tm="0">
                                          <p:val>
                                            <p:fltVal val="0"/>
                                          </p:val>
                                        </p:tav>
                                        <p:tav tm="100000">
                                          <p:val>
                                            <p:strVal val="#ppt_h"/>
                                          </p:val>
                                        </p:tav>
                                      </p:tavLst>
                                    </p:anim>
                                    <p:animEffect transition="in" filter="fade">
                                      <p:cBhvr>
                                        <p:cTn id="213" dur="500"/>
                                        <p:tgtEl>
                                          <p:spTgt spid="64"/>
                                        </p:tgtEl>
                                      </p:cBhvr>
                                    </p:animEffect>
                                  </p:childTnLst>
                                </p:cTn>
                              </p:par>
                            </p:childTnLst>
                          </p:cTn>
                        </p:par>
                        <p:par>
                          <p:cTn id="214" fill="hold">
                            <p:stCondLst>
                              <p:cond delay="12250"/>
                            </p:stCondLst>
                            <p:childTnLst>
                              <p:par>
                                <p:cTn id="215" presetID="22" presetClass="entr" presetSubtype="1" fill="hold" grpId="0" nodeType="afterEffect">
                                  <p:stCondLst>
                                    <p:cond delay="0"/>
                                  </p:stCondLst>
                                  <p:childTnLst>
                                    <p:set>
                                      <p:cBhvr>
                                        <p:cTn id="216" dur="1" fill="hold">
                                          <p:stCondLst>
                                            <p:cond delay="0"/>
                                          </p:stCondLst>
                                        </p:cTn>
                                        <p:tgtEl>
                                          <p:spTgt spid="66"/>
                                        </p:tgtEl>
                                        <p:attrNameLst>
                                          <p:attrName>style.visibility</p:attrName>
                                        </p:attrNameLst>
                                      </p:cBhvr>
                                      <p:to>
                                        <p:strVal val="visible"/>
                                      </p:to>
                                    </p:set>
                                    <p:animEffect transition="in" filter="wipe(up)">
                                      <p:cBhvr>
                                        <p:cTn id="217"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p:bldP spid="12" grpId="0" animBg="1"/>
      <p:bldP spid="13" grpId="0" animBg="1"/>
      <p:bldP spid="14" grpId="0" animBg="1"/>
      <p:bldP spid="15" grpId="0" animBg="1"/>
      <p:bldP spid="16" grpId="0"/>
      <p:bldP spid="17" grpId="0" animBg="1"/>
      <p:bldP spid="18" grpId="0" animBg="1"/>
      <p:bldP spid="19" grpId="0" animBg="1"/>
      <p:bldP spid="20" grpId="0" animBg="1"/>
      <p:bldP spid="21" grpId="0"/>
      <p:bldP spid="22" grpId="0" animBg="1"/>
      <p:bldP spid="23" grpId="0" animBg="1"/>
      <p:bldP spid="24" grpId="0" animBg="1"/>
      <p:bldP spid="25" grpId="0" animBg="1"/>
      <p:bldP spid="29" grpId="0"/>
      <p:bldP spid="30" grpId="0" animBg="1"/>
      <p:bldP spid="31" grpId="0" animBg="1"/>
      <p:bldP spid="32" grpId="0"/>
      <p:bldP spid="33" grpId="0" animBg="1"/>
      <p:bldP spid="34" grpId="0" animBg="1"/>
      <p:bldP spid="35" grpId="0" animBg="1"/>
      <p:bldP spid="36" grpId="0" animBg="1"/>
      <p:bldP spid="37" grpId="0"/>
      <p:bldP spid="38" grpId="0" animBg="1"/>
      <p:bldP spid="39" grpId="0" animBg="1"/>
      <p:bldP spid="40" grpId="0" animBg="1"/>
      <p:bldP spid="41" grpId="0" animBg="1"/>
      <p:bldP spid="42" grpId="0"/>
      <p:bldP spid="43" grpId="0" animBg="1"/>
      <p:bldP spid="44" grpId="0" animBg="1"/>
      <p:bldP spid="45" grpId="0" animBg="1"/>
      <p:bldP spid="46" grpId="0" animBg="1"/>
      <p:bldP spid="47" grpId="0"/>
      <p:bldP spid="48" grpId="0" animBg="1"/>
      <p:bldP spid="49" grpId="0" animBg="1"/>
      <p:bldP spid="50" grpId="0" animBg="1"/>
      <p:bldP spid="51" grpId="0" animBg="1"/>
      <p:bldP spid="52" grpId="0"/>
      <p:bldP spid="53" grpId="0"/>
      <p:bldP spid="54" grpId="0"/>
      <p:bldP spid="55" grpId="0"/>
      <p:bldP spid="56" grpId="0"/>
      <p:bldP spid="57" grpId="0"/>
      <p:bldP spid="58" grpId="0" animBg="1"/>
      <p:bldP spid="59" grpId="0"/>
      <p:bldP spid="60" grpId="0" animBg="1"/>
      <p:bldP spid="61" grpId="0"/>
      <p:bldP spid="63" grpId="0" animBg="1"/>
      <p:bldP spid="64" grpId="0" animBg="1"/>
      <p:bldP spid="65" grpId="0"/>
      <p:bldP spid="6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557205" y="1023734"/>
            <a:ext cx="6586815" cy="1404000"/>
          </a:xfrm>
          <a:custGeom>
            <a:avLst/>
            <a:gdLst/>
            <a:ahLst/>
            <a:cxnLst/>
            <a:rect l="l" t="t" r="r" b="b"/>
            <a:pathLst>
              <a:path w="6586815" h="1404000">
                <a:moveTo>
                  <a:pt x="810600" y="0"/>
                </a:moveTo>
                <a:lnTo>
                  <a:pt x="6586815" y="0"/>
                </a:lnTo>
                <a:lnTo>
                  <a:pt x="6586815" y="1404000"/>
                </a:lnTo>
                <a:lnTo>
                  <a:pt x="0" y="1404000"/>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0" y="2931790"/>
            <a:ext cx="4284268" cy="1404000"/>
          </a:xfrm>
          <a:custGeom>
            <a:avLst/>
            <a:gdLst/>
            <a:ahLst/>
            <a:cxnLst/>
            <a:rect l="l" t="t" r="r" b="b"/>
            <a:pathLst>
              <a:path w="4284268" h="1404000">
                <a:moveTo>
                  <a:pt x="0" y="0"/>
                </a:moveTo>
                <a:lnTo>
                  <a:pt x="4284268" y="0"/>
                </a:lnTo>
                <a:lnTo>
                  <a:pt x="3473668" y="1404000"/>
                </a:lnTo>
                <a:lnTo>
                  <a:pt x="0" y="1404000"/>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0" y="1491630"/>
            <a:ext cx="7959928" cy="2268000"/>
          </a:xfrm>
          <a:custGeom>
            <a:avLst/>
            <a:gdLst/>
            <a:ahLst/>
            <a:cxnLst/>
            <a:rect l="l" t="t" r="r" b="b"/>
            <a:pathLst>
              <a:path w="7959928" h="2268000">
                <a:moveTo>
                  <a:pt x="0" y="0"/>
                </a:moveTo>
                <a:lnTo>
                  <a:pt x="7959928" y="0"/>
                </a:lnTo>
                <a:lnTo>
                  <a:pt x="6650498" y="2268000"/>
                </a:lnTo>
                <a:lnTo>
                  <a:pt x="0" y="226800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592932" y="2859785"/>
            <a:ext cx="1045557" cy="461665"/>
          </a:xfrm>
          <a:prstGeom prst="rect">
            <a:avLst/>
          </a:prstGeom>
          <a:noFill/>
        </p:spPr>
        <p:txBody>
          <a:bodyPr wrap="square" rtlCol="0">
            <a:spAutoFit/>
          </a:bodyPr>
          <a:lstStyle/>
          <a:p>
            <a:pPr algn="ctr"/>
            <a:r>
              <a:rPr lang="en-US" altLang="zh-CN" sz="2400" dirty="0">
                <a:solidFill>
                  <a:schemeClr val="bg1"/>
                </a:solidFill>
              </a:rPr>
              <a:t>PART</a:t>
            </a:r>
            <a:endParaRPr lang="zh-CN" altLang="en-US" sz="2400" dirty="0">
              <a:solidFill>
                <a:schemeClr val="bg1"/>
              </a:solidFill>
            </a:endParaRPr>
          </a:p>
        </p:txBody>
      </p:sp>
      <p:sp>
        <p:nvSpPr>
          <p:cNvPr id="11" name="TextBox 10"/>
          <p:cNvSpPr txBox="1"/>
          <p:nvPr/>
        </p:nvSpPr>
        <p:spPr>
          <a:xfrm>
            <a:off x="1375073" y="1683906"/>
            <a:ext cx="1672408" cy="1862048"/>
          </a:xfrm>
          <a:prstGeom prst="rect">
            <a:avLst/>
          </a:prstGeom>
          <a:noFill/>
        </p:spPr>
        <p:txBody>
          <a:bodyPr wrap="square" rtlCol="0">
            <a:spAutoFit/>
          </a:bodyPr>
          <a:lstStyle/>
          <a:p>
            <a:pPr algn="ctr"/>
            <a:r>
              <a:rPr lang="en-US" altLang="zh-CN" sz="11500" dirty="0">
                <a:solidFill>
                  <a:schemeClr val="bg1"/>
                </a:solidFill>
                <a:latin typeface="Impact" panose="020B0806030902050204" pitchFamily="34" charset="0"/>
              </a:rPr>
              <a:t>4</a:t>
            </a:r>
            <a:endParaRPr lang="zh-CN" altLang="en-US" sz="11500" dirty="0">
              <a:solidFill>
                <a:schemeClr val="bg1"/>
              </a:solidFill>
              <a:latin typeface="Impact" panose="020B0806030902050204" pitchFamily="34" charset="0"/>
            </a:endParaRPr>
          </a:p>
        </p:txBody>
      </p:sp>
      <p:sp>
        <p:nvSpPr>
          <p:cNvPr id="12" name="TextBox 11"/>
          <p:cNvSpPr txBox="1"/>
          <p:nvPr/>
        </p:nvSpPr>
        <p:spPr>
          <a:xfrm>
            <a:off x="3059856" y="1996808"/>
            <a:ext cx="2031325" cy="646331"/>
          </a:xfrm>
          <a:prstGeom prst="rect">
            <a:avLst/>
          </a:prstGeom>
          <a:noFill/>
        </p:spPr>
        <p:txBody>
          <a:bodyPr wrap="none" rtlCol="0">
            <a:spAutoFit/>
          </a:bodyPr>
          <a:lstStyle/>
          <a:p>
            <a:pPr marL="0" lvl="1"/>
            <a:r>
              <a:rPr lang="zh-CN" altLang="en-US" sz="3600" b="1" dirty="0">
                <a:solidFill>
                  <a:schemeClr val="bg1"/>
                </a:solidFill>
                <a:latin typeface="微软雅黑"/>
              </a:rPr>
              <a:t>发展计划</a:t>
            </a:r>
          </a:p>
        </p:txBody>
      </p:sp>
      <p:sp>
        <p:nvSpPr>
          <p:cNvPr id="13" name="TextBox 12"/>
          <p:cNvSpPr txBox="1"/>
          <p:nvPr/>
        </p:nvSpPr>
        <p:spPr>
          <a:xfrm>
            <a:off x="3122291" y="2716718"/>
            <a:ext cx="1027882" cy="214949"/>
          </a:xfrm>
          <a:prstGeom prst="rect">
            <a:avLst/>
          </a:prstGeom>
          <a:noFill/>
        </p:spPr>
        <p:txBody>
          <a:bodyPr wrap="square" lIns="60469" tIns="30235" rIns="60469" bIns="30235" rtlCol="0">
            <a:spAutoFit/>
          </a:bodyPr>
          <a:lstStyle/>
          <a:p>
            <a:r>
              <a:rPr lang="en-US" altLang="zh-CN" sz="1000" dirty="0">
                <a:solidFill>
                  <a:schemeClr val="bg1"/>
                </a:solidFill>
                <a:latin typeface="微软雅黑"/>
                <a:ea typeface="微软雅黑"/>
              </a:rPr>
              <a:t>※ </a:t>
            </a:r>
            <a:r>
              <a:rPr lang="zh-CN" altLang="en-US" sz="1000" dirty="0">
                <a:solidFill>
                  <a:schemeClr val="bg1"/>
                </a:solidFill>
                <a:latin typeface="微软雅黑"/>
                <a:ea typeface="微软雅黑"/>
              </a:rPr>
              <a:t>标题文字</a:t>
            </a:r>
          </a:p>
        </p:txBody>
      </p:sp>
      <p:sp>
        <p:nvSpPr>
          <p:cNvPr id="14" name="TextBox 13"/>
          <p:cNvSpPr txBox="1"/>
          <p:nvPr/>
        </p:nvSpPr>
        <p:spPr>
          <a:xfrm>
            <a:off x="4178618" y="2716718"/>
            <a:ext cx="985236" cy="214949"/>
          </a:xfrm>
          <a:prstGeom prst="rect">
            <a:avLst/>
          </a:prstGeom>
          <a:noFill/>
        </p:spPr>
        <p:txBody>
          <a:bodyPr wrap="square" lIns="60469" tIns="30235" rIns="60469" bIns="30235" rtlCol="0">
            <a:spAutoFit/>
          </a:bodyPr>
          <a:lstStyle/>
          <a:p>
            <a:r>
              <a:rPr lang="en-US" altLang="zh-CN" sz="1000" dirty="0">
                <a:solidFill>
                  <a:schemeClr val="bg1"/>
                </a:solidFill>
                <a:latin typeface="微软雅黑"/>
              </a:rPr>
              <a:t>※ </a:t>
            </a:r>
            <a:r>
              <a:rPr lang="zh-CN" altLang="en-US" sz="1000" dirty="0">
                <a:solidFill>
                  <a:schemeClr val="bg1"/>
                </a:solidFill>
                <a:latin typeface="微软雅黑"/>
              </a:rPr>
              <a:t>标题文字</a:t>
            </a:r>
          </a:p>
        </p:txBody>
      </p:sp>
      <p:sp>
        <p:nvSpPr>
          <p:cNvPr id="15" name="TextBox 14"/>
          <p:cNvSpPr txBox="1"/>
          <p:nvPr/>
        </p:nvSpPr>
        <p:spPr>
          <a:xfrm>
            <a:off x="3122291" y="2932866"/>
            <a:ext cx="1027882" cy="214949"/>
          </a:xfrm>
          <a:prstGeom prst="rect">
            <a:avLst/>
          </a:prstGeom>
          <a:noFill/>
        </p:spPr>
        <p:txBody>
          <a:bodyPr wrap="square" lIns="60469" tIns="30235" rIns="60469" bIns="30235" rtlCol="0">
            <a:spAutoFit/>
          </a:bodyPr>
          <a:lstStyle/>
          <a:p>
            <a:r>
              <a:rPr lang="en-US" altLang="zh-CN" sz="1000" dirty="0">
                <a:solidFill>
                  <a:schemeClr val="bg1"/>
                </a:solidFill>
                <a:latin typeface="微软雅黑"/>
              </a:rPr>
              <a:t>※ </a:t>
            </a:r>
            <a:r>
              <a:rPr lang="zh-CN" altLang="en-US" sz="1000" dirty="0">
                <a:solidFill>
                  <a:schemeClr val="bg1"/>
                </a:solidFill>
                <a:latin typeface="微软雅黑"/>
              </a:rPr>
              <a:t>标题文字</a:t>
            </a:r>
          </a:p>
        </p:txBody>
      </p:sp>
      <p:sp>
        <p:nvSpPr>
          <p:cNvPr id="16" name="TextBox 15"/>
          <p:cNvSpPr txBox="1"/>
          <p:nvPr/>
        </p:nvSpPr>
        <p:spPr>
          <a:xfrm>
            <a:off x="4178618" y="2932866"/>
            <a:ext cx="985236" cy="214949"/>
          </a:xfrm>
          <a:prstGeom prst="rect">
            <a:avLst/>
          </a:prstGeom>
          <a:noFill/>
        </p:spPr>
        <p:txBody>
          <a:bodyPr wrap="square" lIns="60469" tIns="30235" rIns="60469" bIns="30235" rtlCol="0">
            <a:spAutoFit/>
          </a:bodyPr>
          <a:lstStyle/>
          <a:p>
            <a:r>
              <a:rPr lang="en-US" altLang="zh-CN" sz="1000" dirty="0">
                <a:solidFill>
                  <a:schemeClr val="bg1"/>
                </a:solidFill>
                <a:latin typeface="微软雅黑"/>
              </a:rPr>
              <a:t>※ </a:t>
            </a:r>
            <a:r>
              <a:rPr lang="zh-CN" altLang="en-US" sz="1000" dirty="0">
                <a:solidFill>
                  <a:schemeClr val="bg1"/>
                </a:solidFill>
                <a:latin typeface="微软雅黑"/>
              </a:rPr>
              <a:t>标题文字</a:t>
            </a:r>
          </a:p>
        </p:txBody>
      </p:sp>
      <p:sp>
        <p:nvSpPr>
          <p:cNvPr id="17" name="TextBox 16"/>
          <p:cNvSpPr txBox="1"/>
          <p:nvPr/>
        </p:nvSpPr>
        <p:spPr>
          <a:xfrm>
            <a:off x="5192298" y="2716718"/>
            <a:ext cx="985236" cy="214949"/>
          </a:xfrm>
          <a:prstGeom prst="rect">
            <a:avLst/>
          </a:prstGeom>
          <a:noFill/>
        </p:spPr>
        <p:txBody>
          <a:bodyPr wrap="square" lIns="60469" tIns="30235" rIns="60469" bIns="30235" rtlCol="0">
            <a:spAutoFit/>
          </a:bodyPr>
          <a:lstStyle/>
          <a:p>
            <a:r>
              <a:rPr lang="en-US" altLang="zh-CN" sz="1000" dirty="0">
                <a:solidFill>
                  <a:schemeClr val="bg1"/>
                </a:solidFill>
                <a:latin typeface="微软雅黑"/>
              </a:rPr>
              <a:t>※ </a:t>
            </a:r>
            <a:r>
              <a:rPr lang="zh-CN" altLang="en-US" sz="1000" dirty="0">
                <a:solidFill>
                  <a:schemeClr val="bg1"/>
                </a:solidFill>
                <a:latin typeface="微软雅黑"/>
              </a:rPr>
              <a:t>标题文字</a:t>
            </a:r>
          </a:p>
        </p:txBody>
      </p:sp>
      <p:sp>
        <p:nvSpPr>
          <p:cNvPr id="18" name="TextBox 17"/>
          <p:cNvSpPr txBox="1"/>
          <p:nvPr/>
        </p:nvSpPr>
        <p:spPr>
          <a:xfrm>
            <a:off x="5192298" y="2932866"/>
            <a:ext cx="985236" cy="214949"/>
          </a:xfrm>
          <a:prstGeom prst="rect">
            <a:avLst/>
          </a:prstGeom>
          <a:noFill/>
        </p:spPr>
        <p:txBody>
          <a:bodyPr wrap="square" lIns="60469" tIns="30235" rIns="60469" bIns="30235" rtlCol="0">
            <a:spAutoFit/>
          </a:bodyPr>
          <a:lstStyle/>
          <a:p>
            <a:r>
              <a:rPr lang="en-US" altLang="zh-CN" sz="1000" dirty="0">
                <a:solidFill>
                  <a:schemeClr val="bg1"/>
                </a:solidFill>
                <a:latin typeface="微软雅黑"/>
              </a:rPr>
              <a:t>※ </a:t>
            </a:r>
            <a:r>
              <a:rPr lang="zh-CN" altLang="en-US" sz="1000" dirty="0">
                <a:solidFill>
                  <a:schemeClr val="bg1"/>
                </a:solidFill>
                <a:latin typeface="微软雅黑"/>
              </a:rPr>
              <a:t>标题文字</a:t>
            </a:r>
          </a:p>
        </p:txBody>
      </p:sp>
      <p:sp>
        <p:nvSpPr>
          <p:cNvPr id="21" name="矩形 20"/>
          <p:cNvSpPr/>
          <p:nvPr/>
        </p:nvSpPr>
        <p:spPr>
          <a:xfrm>
            <a:off x="8251155" y="1356638"/>
            <a:ext cx="447057" cy="738192"/>
          </a:xfrm>
          <a:custGeom>
            <a:avLst/>
            <a:gdLst/>
            <a:ahLst/>
            <a:cxnLst/>
            <a:rect l="l" t="t" r="r" b="b"/>
            <a:pathLst>
              <a:path w="447057" h="738192">
                <a:moveTo>
                  <a:pt x="77961" y="0"/>
                </a:moveTo>
                <a:lnTo>
                  <a:pt x="447057" y="369096"/>
                </a:lnTo>
                <a:lnTo>
                  <a:pt x="77961" y="738192"/>
                </a:lnTo>
                <a:lnTo>
                  <a:pt x="0" y="660231"/>
                </a:lnTo>
                <a:lnTo>
                  <a:pt x="293910" y="366322"/>
                </a:lnTo>
                <a:lnTo>
                  <a:pt x="2775" y="7518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63450092"/>
      </p:ext>
    </p:extLst>
  </p:cSld>
  <p:clrMapOvr>
    <a:masterClrMapping/>
  </p:clrMapOvr>
  <mc:AlternateContent xmlns:mc="http://schemas.openxmlformats.org/markup-compatibility/2006" xmlns:p14="http://schemas.microsoft.com/office/powerpoint/2010/main">
    <mc:Choice Requires="p14">
      <p:transition spd="slow" p14:dur="1600" advTm="6000">
        <p:blinds dir="vert"/>
      </p:transition>
    </mc:Choice>
    <mc:Fallback xmlns="">
      <p:transition spd="slow" advTm="600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1000"/>
                                            <p:tgtEl>
                                              <p:spTgt spid="4"/>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1000"/>
                                            <p:tgtEl>
                                              <p:spTgt spid="7"/>
                                            </p:tgtEl>
                                          </p:cBhvr>
                                        </p:animEffect>
                                      </p:childTnLst>
                                    </p:cTn>
                                  </p:par>
                                </p:childTnLst>
                              </p:cTn>
                            </p:par>
                            <p:par>
                              <p:cTn id="11" fill="hold">
                                <p:stCondLst>
                                  <p:cond delay="1000"/>
                                </p:stCondLst>
                                <p:childTnLst>
                                  <p:par>
                                    <p:cTn id="12" presetID="2" presetClass="entr" presetSubtype="8"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1000" fill="hold"/>
                                            <p:tgtEl>
                                              <p:spTgt spid="8"/>
                                            </p:tgtEl>
                                            <p:attrNameLst>
                                              <p:attrName>ppt_x</p:attrName>
                                            </p:attrNameLst>
                                          </p:cBhvr>
                                          <p:tavLst>
                                            <p:tav tm="0">
                                              <p:val>
                                                <p:strVal val="0-#ppt_w/2"/>
                                              </p:val>
                                            </p:tav>
                                            <p:tav tm="100000">
                                              <p:val>
                                                <p:strVal val="#ppt_x"/>
                                              </p:val>
                                            </p:tav>
                                          </p:tavLst>
                                        </p:anim>
                                        <p:anim calcmode="lin" valueType="num">
                                          <p:cBhvr additive="base">
                                            <p:cTn id="15" dur="1000" fill="hold"/>
                                            <p:tgtEl>
                                              <p:spTgt spid="8"/>
                                            </p:tgtEl>
                                            <p:attrNameLst>
                                              <p:attrName>ppt_y</p:attrName>
                                            </p:attrNameLst>
                                          </p:cBhvr>
                                          <p:tavLst>
                                            <p:tav tm="0">
                                              <p:val>
                                                <p:strVal val="#ppt_y"/>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0-#ppt_w/2"/>
                                              </p:val>
                                            </p:tav>
                                            <p:tav tm="100000">
                                              <p:val>
                                                <p:strVal val="#ppt_x"/>
                                              </p:val>
                                            </p:tav>
                                          </p:tavLst>
                                        </p:anim>
                                        <p:anim calcmode="lin" valueType="num">
                                          <p:cBhvr additive="base">
                                            <p:cTn id="20" dur="500" fill="hold"/>
                                            <p:tgtEl>
                                              <p:spTgt spid="21"/>
                                            </p:tgtEl>
                                            <p:attrNameLst>
                                              <p:attrName>ppt_y</p:attrName>
                                            </p:attrNameLst>
                                          </p:cBhvr>
                                          <p:tavLst>
                                            <p:tav tm="0">
                                              <p:val>
                                                <p:strVal val="#ppt_y"/>
                                              </p:val>
                                            </p:tav>
                                            <p:tav tm="100000">
                                              <p:val>
                                                <p:strVal val="#ppt_y"/>
                                              </p:val>
                                            </p:tav>
                                          </p:tavLst>
                                        </p:anim>
                                      </p:childTnLst>
                                    </p:cTn>
                                  </p:par>
                                </p:childTnLst>
                              </p:cTn>
                            </p:par>
                            <p:par>
                              <p:cTn id="21" fill="hold">
                                <p:stCondLst>
                                  <p:cond delay="2500"/>
                                </p:stCondLst>
                                <p:childTnLst>
                                  <p:par>
                                    <p:cTn id="22" presetID="42"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750"/>
                                            <p:tgtEl>
                                              <p:spTgt spid="10"/>
                                            </p:tgtEl>
                                          </p:cBhvr>
                                        </p:animEffect>
                                        <p:anim calcmode="lin" valueType="num">
                                          <p:cBhvr>
                                            <p:cTn id="25" dur="750" fill="hold"/>
                                            <p:tgtEl>
                                              <p:spTgt spid="10"/>
                                            </p:tgtEl>
                                            <p:attrNameLst>
                                              <p:attrName>ppt_x</p:attrName>
                                            </p:attrNameLst>
                                          </p:cBhvr>
                                          <p:tavLst>
                                            <p:tav tm="0">
                                              <p:val>
                                                <p:strVal val="#ppt_x"/>
                                              </p:val>
                                            </p:tav>
                                            <p:tav tm="100000">
                                              <p:val>
                                                <p:strVal val="#ppt_x"/>
                                              </p:val>
                                            </p:tav>
                                          </p:tavLst>
                                        </p:anim>
                                        <p:anim calcmode="lin" valueType="num">
                                          <p:cBhvr>
                                            <p:cTn id="26" dur="750" fill="hold"/>
                                            <p:tgtEl>
                                              <p:spTgt spid="10"/>
                                            </p:tgtEl>
                                            <p:attrNameLst>
                                              <p:attrName>ppt_y</p:attrName>
                                            </p:attrNameLst>
                                          </p:cBhvr>
                                          <p:tavLst>
                                            <p:tav tm="0">
                                              <p:val>
                                                <p:strVal val="#ppt_y+.1"/>
                                              </p:val>
                                            </p:tav>
                                            <p:tav tm="100000">
                                              <p:val>
                                                <p:strVal val="#ppt_y"/>
                                              </p:val>
                                            </p:tav>
                                          </p:tavLst>
                                        </p:anim>
                                      </p:childTnLst>
                                    </p:cTn>
                                  </p:par>
                                </p:childTnLst>
                              </p:cTn>
                            </p:par>
                            <p:par>
                              <p:cTn id="27" fill="hold">
                                <p:stCondLst>
                                  <p:cond delay="3250"/>
                                </p:stCondLst>
                                <p:childTnLst>
                                  <p:par>
                                    <p:cTn id="28" presetID="49" presetClass="entr" presetSubtype="0" decel="100000"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 calcmode="lin" valueType="num">
                                          <p:cBhvr>
                                            <p:cTn id="32" dur="500" fill="hold"/>
                                            <p:tgtEl>
                                              <p:spTgt spid="11"/>
                                            </p:tgtEl>
                                            <p:attrNameLst>
                                              <p:attrName>style.rotation</p:attrName>
                                            </p:attrNameLst>
                                          </p:cBhvr>
                                          <p:tavLst>
                                            <p:tav tm="0">
                                              <p:val>
                                                <p:fltVal val="360"/>
                                              </p:val>
                                            </p:tav>
                                            <p:tav tm="100000">
                                              <p:val>
                                                <p:fltVal val="0"/>
                                              </p:val>
                                            </p:tav>
                                          </p:tavLst>
                                        </p:anim>
                                        <p:animEffect transition="in" filter="fade">
                                          <p:cBhvr>
                                            <p:cTn id="33" dur="500"/>
                                            <p:tgtEl>
                                              <p:spTgt spid="11"/>
                                            </p:tgtEl>
                                          </p:cBhvr>
                                        </p:animEffect>
                                      </p:childTnLst>
                                    </p:cTn>
                                  </p:par>
                                </p:childTnLst>
                              </p:cTn>
                            </p:par>
                            <p:par>
                              <p:cTn id="34" fill="hold">
                                <p:stCondLst>
                                  <p:cond delay="3750"/>
                                </p:stCondLst>
                                <p:childTnLst>
                                  <p:par>
                                    <p:cTn id="35" presetID="12" presetClass="entr" presetSubtype="8"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p:tgtEl>
                                              <p:spTgt spid="12"/>
                                            </p:tgtEl>
                                            <p:attrNameLst>
                                              <p:attrName>ppt_x</p:attrName>
                                            </p:attrNameLst>
                                          </p:cBhvr>
                                          <p:tavLst>
                                            <p:tav tm="0">
                                              <p:val>
                                                <p:strVal val="#ppt_x-#ppt_w*1.125000"/>
                                              </p:val>
                                            </p:tav>
                                            <p:tav tm="100000">
                                              <p:val>
                                                <p:strVal val="#ppt_x"/>
                                              </p:val>
                                            </p:tav>
                                          </p:tavLst>
                                        </p:anim>
                                        <p:animEffect transition="in" filter="wipe(right)">
                                          <p:cBhvr>
                                            <p:cTn id="38" dur="500"/>
                                            <p:tgtEl>
                                              <p:spTgt spid="12"/>
                                            </p:tgtEl>
                                          </p:cBhvr>
                                        </p:animEffect>
                                      </p:childTnLst>
                                    </p:cTn>
                                  </p:par>
                                </p:childTnLst>
                              </p:cTn>
                            </p:par>
                            <p:par>
                              <p:cTn id="39" fill="hold">
                                <p:stCondLst>
                                  <p:cond delay="4250"/>
                                </p:stCondLst>
                                <p:childTnLst>
                                  <p:par>
                                    <p:cTn id="40" presetID="2" presetClass="entr" presetSubtype="4" fill="hold" grpId="0" nodeType="afterEffect" p14:presetBounceEnd="50000">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14:bounceEnd="50000">
                                          <p:cBhvr additive="base">
                                            <p:cTn id="42" dur="500" fill="hold"/>
                                            <p:tgtEl>
                                              <p:spTgt spid="13"/>
                                            </p:tgtEl>
                                            <p:attrNameLst>
                                              <p:attrName>ppt_x</p:attrName>
                                            </p:attrNameLst>
                                          </p:cBhvr>
                                          <p:tavLst>
                                            <p:tav tm="0">
                                              <p:val>
                                                <p:strVal val="#ppt_x"/>
                                              </p:val>
                                            </p:tav>
                                            <p:tav tm="100000">
                                              <p:val>
                                                <p:strVal val="#ppt_x"/>
                                              </p:val>
                                            </p:tav>
                                          </p:tavLst>
                                        </p:anim>
                                        <p:anim calcmode="lin" valueType="num" p14:bounceEnd="50000">
                                          <p:cBhvr additive="base">
                                            <p:cTn id="43" dur="500" fill="hold"/>
                                            <p:tgtEl>
                                              <p:spTgt spid="13"/>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14:presetBounceEnd="50000">
                                      <p:stCondLst>
                                        <p:cond delay="250"/>
                                      </p:stCondLst>
                                      <p:childTnLst>
                                        <p:set>
                                          <p:cBhvr>
                                            <p:cTn id="45" dur="1" fill="hold">
                                              <p:stCondLst>
                                                <p:cond delay="0"/>
                                              </p:stCondLst>
                                            </p:cTn>
                                            <p:tgtEl>
                                              <p:spTgt spid="14"/>
                                            </p:tgtEl>
                                            <p:attrNameLst>
                                              <p:attrName>style.visibility</p:attrName>
                                            </p:attrNameLst>
                                          </p:cBhvr>
                                          <p:to>
                                            <p:strVal val="visible"/>
                                          </p:to>
                                        </p:set>
                                        <p:anim calcmode="lin" valueType="num" p14:bounceEnd="50000">
                                          <p:cBhvr additive="base">
                                            <p:cTn id="46"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47" dur="500" fill="hold"/>
                                            <p:tgtEl>
                                              <p:spTgt spid="14"/>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14:presetBounceEnd="50000">
                                      <p:stCondLst>
                                        <p:cond delay="500"/>
                                      </p:stCondLst>
                                      <p:childTnLst>
                                        <p:set>
                                          <p:cBhvr>
                                            <p:cTn id="49" dur="1" fill="hold">
                                              <p:stCondLst>
                                                <p:cond delay="0"/>
                                              </p:stCondLst>
                                            </p:cTn>
                                            <p:tgtEl>
                                              <p:spTgt spid="17"/>
                                            </p:tgtEl>
                                            <p:attrNameLst>
                                              <p:attrName>style.visibility</p:attrName>
                                            </p:attrNameLst>
                                          </p:cBhvr>
                                          <p:to>
                                            <p:strVal val="visible"/>
                                          </p:to>
                                        </p:set>
                                        <p:anim calcmode="lin" valueType="num" p14:bounceEnd="50000">
                                          <p:cBhvr additive="base">
                                            <p:cTn id="50"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51" dur="500" fill="hold"/>
                                            <p:tgtEl>
                                              <p:spTgt spid="17"/>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14:presetBounceEnd="50000">
                                      <p:stCondLst>
                                        <p:cond delay="750"/>
                                      </p:stCondLst>
                                      <p:childTnLst>
                                        <p:set>
                                          <p:cBhvr>
                                            <p:cTn id="53" dur="1" fill="hold">
                                              <p:stCondLst>
                                                <p:cond delay="0"/>
                                              </p:stCondLst>
                                            </p:cTn>
                                            <p:tgtEl>
                                              <p:spTgt spid="15"/>
                                            </p:tgtEl>
                                            <p:attrNameLst>
                                              <p:attrName>style.visibility</p:attrName>
                                            </p:attrNameLst>
                                          </p:cBhvr>
                                          <p:to>
                                            <p:strVal val="visible"/>
                                          </p:to>
                                        </p:set>
                                        <p:anim calcmode="lin" valueType="num" p14:bounceEnd="50000">
                                          <p:cBhvr additive="base">
                                            <p:cTn id="54" dur="500" fill="hold"/>
                                            <p:tgtEl>
                                              <p:spTgt spid="15"/>
                                            </p:tgtEl>
                                            <p:attrNameLst>
                                              <p:attrName>ppt_x</p:attrName>
                                            </p:attrNameLst>
                                          </p:cBhvr>
                                          <p:tavLst>
                                            <p:tav tm="0">
                                              <p:val>
                                                <p:strVal val="#ppt_x"/>
                                              </p:val>
                                            </p:tav>
                                            <p:tav tm="100000">
                                              <p:val>
                                                <p:strVal val="#ppt_x"/>
                                              </p:val>
                                            </p:tav>
                                          </p:tavLst>
                                        </p:anim>
                                        <p:anim calcmode="lin" valueType="num" p14:bounceEnd="50000">
                                          <p:cBhvr additive="base">
                                            <p:cTn id="55" dur="500" fill="hold"/>
                                            <p:tgtEl>
                                              <p:spTgt spid="15"/>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14:presetBounceEnd="50000">
                                      <p:stCondLst>
                                        <p:cond delay="1000"/>
                                      </p:stCondLst>
                                      <p:childTnLst>
                                        <p:set>
                                          <p:cBhvr>
                                            <p:cTn id="57" dur="1" fill="hold">
                                              <p:stCondLst>
                                                <p:cond delay="0"/>
                                              </p:stCondLst>
                                            </p:cTn>
                                            <p:tgtEl>
                                              <p:spTgt spid="16"/>
                                            </p:tgtEl>
                                            <p:attrNameLst>
                                              <p:attrName>style.visibility</p:attrName>
                                            </p:attrNameLst>
                                          </p:cBhvr>
                                          <p:to>
                                            <p:strVal val="visible"/>
                                          </p:to>
                                        </p:set>
                                        <p:anim calcmode="lin" valueType="num" p14:bounceEnd="50000">
                                          <p:cBhvr additive="base">
                                            <p:cTn id="58" dur="5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59" dur="500" fill="hold"/>
                                            <p:tgtEl>
                                              <p:spTgt spid="16"/>
                                            </p:tgtEl>
                                            <p:attrNameLst>
                                              <p:attrName>ppt_y</p:attrName>
                                            </p:attrNameLst>
                                          </p:cBhvr>
                                          <p:tavLst>
                                            <p:tav tm="0">
                                              <p:val>
                                                <p:strVal val="1+#ppt_h/2"/>
                                              </p:val>
                                            </p:tav>
                                            <p:tav tm="100000">
                                              <p:val>
                                                <p:strVal val="#ppt_y"/>
                                              </p:val>
                                            </p:tav>
                                          </p:tavLst>
                                        </p:anim>
                                      </p:childTnLst>
                                    </p:cTn>
                                  </p:par>
                                  <p:par>
                                    <p:cTn id="60" presetID="2" presetClass="entr" presetSubtype="4" fill="hold" grpId="0" nodeType="withEffect" p14:presetBounceEnd="50000">
                                      <p:stCondLst>
                                        <p:cond delay="1250"/>
                                      </p:stCondLst>
                                      <p:childTnLst>
                                        <p:set>
                                          <p:cBhvr>
                                            <p:cTn id="61" dur="1" fill="hold">
                                              <p:stCondLst>
                                                <p:cond delay="0"/>
                                              </p:stCondLst>
                                            </p:cTn>
                                            <p:tgtEl>
                                              <p:spTgt spid="18"/>
                                            </p:tgtEl>
                                            <p:attrNameLst>
                                              <p:attrName>style.visibility</p:attrName>
                                            </p:attrNameLst>
                                          </p:cBhvr>
                                          <p:to>
                                            <p:strVal val="visible"/>
                                          </p:to>
                                        </p:set>
                                        <p:anim calcmode="lin" valueType="num" p14:bounceEnd="50000">
                                          <p:cBhvr additive="base">
                                            <p:cTn id="62" dur="500" fill="hold"/>
                                            <p:tgtEl>
                                              <p:spTgt spid="18"/>
                                            </p:tgtEl>
                                            <p:attrNameLst>
                                              <p:attrName>ppt_x</p:attrName>
                                            </p:attrNameLst>
                                          </p:cBhvr>
                                          <p:tavLst>
                                            <p:tav tm="0">
                                              <p:val>
                                                <p:strVal val="#ppt_x"/>
                                              </p:val>
                                            </p:tav>
                                            <p:tav tm="100000">
                                              <p:val>
                                                <p:strVal val="#ppt_x"/>
                                              </p:val>
                                            </p:tav>
                                          </p:tavLst>
                                        </p:anim>
                                        <p:anim calcmode="lin" valueType="num" p14:bounceEnd="50000">
                                          <p:cBhvr additive="base">
                                            <p:cTn id="63"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8" grpId="0" animBg="1"/>
          <p:bldP spid="10" grpId="0"/>
          <p:bldP spid="11" grpId="0"/>
          <p:bldP spid="12" grpId="0"/>
          <p:bldP spid="13" grpId="0"/>
          <p:bldP spid="14" grpId="0"/>
          <p:bldP spid="15" grpId="0"/>
          <p:bldP spid="16" grpId="0"/>
          <p:bldP spid="17" grpId="0"/>
          <p:bldP spid="18" grpId="0"/>
          <p:bldP spid="2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1000"/>
                                            <p:tgtEl>
                                              <p:spTgt spid="4"/>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1000"/>
                                            <p:tgtEl>
                                              <p:spTgt spid="7"/>
                                            </p:tgtEl>
                                          </p:cBhvr>
                                        </p:animEffect>
                                      </p:childTnLst>
                                    </p:cTn>
                                  </p:par>
                                </p:childTnLst>
                              </p:cTn>
                            </p:par>
                            <p:par>
                              <p:cTn id="11" fill="hold">
                                <p:stCondLst>
                                  <p:cond delay="1000"/>
                                </p:stCondLst>
                                <p:childTnLst>
                                  <p:par>
                                    <p:cTn id="12" presetID="2" presetClass="entr" presetSubtype="8"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1000" fill="hold"/>
                                            <p:tgtEl>
                                              <p:spTgt spid="8"/>
                                            </p:tgtEl>
                                            <p:attrNameLst>
                                              <p:attrName>ppt_x</p:attrName>
                                            </p:attrNameLst>
                                          </p:cBhvr>
                                          <p:tavLst>
                                            <p:tav tm="0">
                                              <p:val>
                                                <p:strVal val="0-#ppt_w/2"/>
                                              </p:val>
                                            </p:tav>
                                            <p:tav tm="100000">
                                              <p:val>
                                                <p:strVal val="#ppt_x"/>
                                              </p:val>
                                            </p:tav>
                                          </p:tavLst>
                                        </p:anim>
                                        <p:anim calcmode="lin" valueType="num">
                                          <p:cBhvr additive="base">
                                            <p:cTn id="15" dur="1000" fill="hold"/>
                                            <p:tgtEl>
                                              <p:spTgt spid="8"/>
                                            </p:tgtEl>
                                            <p:attrNameLst>
                                              <p:attrName>ppt_y</p:attrName>
                                            </p:attrNameLst>
                                          </p:cBhvr>
                                          <p:tavLst>
                                            <p:tav tm="0">
                                              <p:val>
                                                <p:strVal val="#ppt_y"/>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0-#ppt_w/2"/>
                                              </p:val>
                                            </p:tav>
                                            <p:tav tm="100000">
                                              <p:val>
                                                <p:strVal val="#ppt_x"/>
                                              </p:val>
                                            </p:tav>
                                          </p:tavLst>
                                        </p:anim>
                                        <p:anim calcmode="lin" valueType="num">
                                          <p:cBhvr additive="base">
                                            <p:cTn id="20" dur="500" fill="hold"/>
                                            <p:tgtEl>
                                              <p:spTgt spid="21"/>
                                            </p:tgtEl>
                                            <p:attrNameLst>
                                              <p:attrName>ppt_y</p:attrName>
                                            </p:attrNameLst>
                                          </p:cBhvr>
                                          <p:tavLst>
                                            <p:tav tm="0">
                                              <p:val>
                                                <p:strVal val="#ppt_y"/>
                                              </p:val>
                                            </p:tav>
                                            <p:tav tm="100000">
                                              <p:val>
                                                <p:strVal val="#ppt_y"/>
                                              </p:val>
                                            </p:tav>
                                          </p:tavLst>
                                        </p:anim>
                                      </p:childTnLst>
                                    </p:cTn>
                                  </p:par>
                                </p:childTnLst>
                              </p:cTn>
                            </p:par>
                            <p:par>
                              <p:cTn id="21" fill="hold">
                                <p:stCondLst>
                                  <p:cond delay="2500"/>
                                </p:stCondLst>
                                <p:childTnLst>
                                  <p:par>
                                    <p:cTn id="22" presetID="42"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750"/>
                                            <p:tgtEl>
                                              <p:spTgt spid="10"/>
                                            </p:tgtEl>
                                          </p:cBhvr>
                                        </p:animEffect>
                                        <p:anim calcmode="lin" valueType="num">
                                          <p:cBhvr>
                                            <p:cTn id="25" dur="750" fill="hold"/>
                                            <p:tgtEl>
                                              <p:spTgt spid="10"/>
                                            </p:tgtEl>
                                            <p:attrNameLst>
                                              <p:attrName>ppt_x</p:attrName>
                                            </p:attrNameLst>
                                          </p:cBhvr>
                                          <p:tavLst>
                                            <p:tav tm="0">
                                              <p:val>
                                                <p:strVal val="#ppt_x"/>
                                              </p:val>
                                            </p:tav>
                                            <p:tav tm="100000">
                                              <p:val>
                                                <p:strVal val="#ppt_x"/>
                                              </p:val>
                                            </p:tav>
                                          </p:tavLst>
                                        </p:anim>
                                        <p:anim calcmode="lin" valueType="num">
                                          <p:cBhvr>
                                            <p:cTn id="26" dur="750" fill="hold"/>
                                            <p:tgtEl>
                                              <p:spTgt spid="10"/>
                                            </p:tgtEl>
                                            <p:attrNameLst>
                                              <p:attrName>ppt_y</p:attrName>
                                            </p:attrNameLst>
                                          </p:cBhvr>
                                          <p:tavLst>
                                            <p:tav tm="0">
                                              <p:val>
                                                <p:strVal val="#ppt_y+.1"/>
                                              </p:val>
                                            </p:tav>
                                            <p:tav tm="100000">
                                              <p:val>
                                                <p:strVal val="#ppt_y"/>
                                              </p:val>
                                            </p:tav>
                                          </p:tavLst>
                                        </p:anim>
                                      </p:childTnLst>
                                    </p:cTn>
                                  </p:par>
                                </p:childTnLst>
                              </p:cTn>
                            </p:par>
                            <p:par>
                              <p:cTn id="27" fill="hold">
                                <p:stCondLst>
                                  <p:cond delay="3250"/>
                                </p:stCondLst>
                                <p:childTnLst>
                                  <p:par>
                                    <p:cTn id="28" presetID="49" presetClass="entr" presetSubtype="0" decel="100000"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 calcmode="lin" valueType="num">
                                          <p:cBhvr>
                                            <p:cTn id="32" dur="500" fill="hold"/>
                                            <p:tgtEl>
                                              <p:spTgt spid="11"/>
                                            </p:tgtEl>
                                            <p:attrNameLst>
                                              <p:attrName>style.rotation</p:attrName>
                                            </p:attrNameLst>
                                          </p:cBhvr>
                                          <p:tavLst>
                                            <p:tav tm="0">
                                              <p:val>
                                                <p:fltVal val="360"/>
                                              </p:val>
                                            </p:tav>
                                            <p:tav tm="100000">
                                              <p:val>
                                                <p:fltVal val="0"/>
                                              </p:val>
                                            </p:tav>
                                          </p:tavLst>
                                        </p:anim>
                                        <p:animEffect transition="in" filter="fade">
                                          <p:cBhvr>
                                            <p:cTn id="33" dur="500"/>
                                            <p:tgtEl>
                                              <p:spTgt spid="11"/>
                                            </p:tgtEl>
                                          </p:cBhvr>
                                        </p:animEffect>
                                      </p:childTnLst>
                                    </p:cTn>
                                  </p:par>
                                </p:childTnLst>
                              </p:cTn>
                            </p:par>
                            <p:par>
                              <p:cTn id="34" fill="hold">
                                <p:stCondLst>
                                  <p:cond delay="3750"/>
                                </p:stCondLst>
                                <p:childTnLst>
                                  <p:par>
                                    <p:cTn id="35" presetID="12" presetClass="entr" presetSubtype="8"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p:tgtEl>
                                              <p:spTgt spid="12"/>
                                            </p:tgtEl>
                                            <p:attrNameLst>
                                              <p:attrName>ppt_x</p:attrName>
                                            </p:attrNameLst>
                                          </p:cBhvr>
                                          <p:tavLst>
                                            <p:tav tm="0">
                                              <p:val>
                                                <p:strVal val="#ppt_x-#ppt_w*1.125000"/>
                                              </p:val>
                                            </p:tav>
                                            <p:tav tm="100000">
                                              <p:val>
                                                <p:strVal val="#ppt_x"/>
                                              </p:val>
                                            </p:tav>
                                          </p:tavLst>
                                        </p:anim>
                                        <p:animEffect transition="in" filter="wipe(right)">
                                          <p:cBhvr>
                                            <p:cTn id="38" dur="500"/>
                                            <p:tgtEl>
                                              <p:spTgt spid="12"/>
                                            </p:tgtEl>
                                          </p:cBhvr>
                                        </p:animEffect>
                                      </p:childTnLst>
                                    </p:cTn>
                                  </p:par>
                                </p:childTnLst>
                              </p:cTn>
                            </p:par>
                            <p:par>
                              <p:cTn id="39" fill="hold">
                                <p:stCondLst>
                                  <p:cond delay="4250"/>
                                </p:stCondLst>
                                <p:childTnLst>
                                  <p:par>
                                    <p:cTn id="40" presetID="2" presetClass="entr" presetSubtype="4"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500" fill="hold"/>
                                            <p:tgtEl>
                                              <p:spTgt spid="13"/>
                                            </p:tgtEl>
                                            <p:attrNameLst>
                                              <p:attrName>ppt_x</p:attrName>
                                            </p:attrNameLst>
                                          </p:cBhvr>
                                          <p:tavLst>
                                            <p:tav tm="0">
                                              <p:val>
                                                <p:strVal val="#ppt_x"/>
                                              </p:val>
                                            </p:tav>
                                            <p:tav tm="100000">
                                              <p:val>
                                                <p:strVal val="#ppt_x"/>
                                              </p:val>
                                            </p:tav>
                                          </p:tavLst>
                                        </p:anim>
                                        <p:anim calcmode="lin" valueType="num">
                                          <p:cBhvr additive="base">
                                            <p:cTn id="43" dur="500" fill="hold"/>
                                            <p:tgtEl>
                                              <p:spTgt spid="13"/>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250"/>
                                      </p:stCondLst>
                                      <p:childTnLst>
                                        <p:set>
                                          <p:cBhvr>
                                            <p:cTn id="45" dur="1" fill="hold">
                                              <p:stCondLst>
                                                <p:cond delay="0"/>
                                              </p:stCondLst>
                                            </p:cTn>
                                            <p:tgtEl>
                                              <p:spTgt spid="14"/>
                                            </p:tgtEl>
                                            <p:attrNameLst>
                                              <p:attrName>style.visibility</p:attrName>
                                            </p:attrNameLst>
                                          </p:cBhvr>
                                          <p:to>
                                            <p:strVal val="visible"/>
                                          </p:to>
                                        </p:set>
                                        <p:anim calcmode="lin" valueType="num">
                                          <p:cBhvr additive="base">
                                            <p:cTn id="46" dur="500" fill="hold"/>
                                            <p:tgtEl>
                                              <p:spTgt spid="14"/>
                                            </p:tgtEl>
                                            <p:attrNameLst>
                                              <p:attrName>ppt_x</p:attrName>
                                            </p:attrNameLst>
                                          </p:cBhvr>
                                          <p:tavLst>
                                            <p:tav tm="0">
                                              <p:val>
                                                <p:strVal val="#ppt_x"/>
                                              </p:val>
                                            </p:tav>
                                            <p:tav tm="100000">
                                              <p:val>
                                                <p:strVal val="#ppt_x"/>
                                              </p:val>
                                            </p:tav>
                                          </p:tavLst>
                                        </p:anim>
                                        <p:anim calcmode="lin" valueType="num">
                                          <p:cBhvr additive="base">
                                            <p:cTn id="47" dur="500" fill="hold"/>
                                            <p:tgtEl>
                                              <p:spTgt spid="14"/>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500"/>
                                      </p:stCondLst>
                                      <p:childTnLst>
                                        <p:set>
                                          <p:cBhvr>
                                            <p:cTn id="49" dur="1" fill="hold">
                                              <p:stCondLst>
                                                <p:cond delay="0"/>
                                              </p:stCondLst>
                                            </p:cTn>
                                            <p:tgtEl>
                                              <p:spTgt spid="17"/>
                                            </p:tgtEl>
                                            <p:attrNameLst>
                                              <p:attrName>style.visibility</p:attrName>
                                            </p:attrNameLst>
                                          </p:cBhvr>
                                          <p:to>
                                            <p:strVal val="visible"/>
                                          </p:to>
                                        </p:set>
                                        <p:anim calcmode="lin" valueType="num">
                                          <p:cBhvr additive="base">
                                            <p:cTn id="50" dur="500" fill="hold"/>
                                            <p:tgtEl>
                                              <p:spTgt spid="17"/>
                                            </p:tgtEl>
                                            <p:attrNameLst>
                                              <p:attrName>ppt_x</p:attrName>
                                            </p:attrNameLst>
                                          </p:cBhvr>
                                          <p:tavLst>
                                            <p:tav tm="0">
                                              <p:val>
                                                <p:strVal val="#ppt_x"/>
                                              </p:val>
                                            </p:tav>
                                            <p:tav tm="100000">
                                              <p:val>
                                                <p:strVal val="#ppt_x"/>
                                              </p:val>
                                            </p:tav>
                                          </p:tavLst>
                                        </p:anim>
                                        <p:anim calcmode="lin" valueType="num">
                                          <p:cBhvr additive="base">
                                            <p:cTn id="51" dur="500" fill="hold"/>
                                            <p:tgtEl>
                                              <p:spTgt spid="17"/>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750"/>
                                      </p:stCondLst>
                                      <p:childTnLst>
                                        <p:set>
                                          <p:cBhvr>
                                            <p:cTn id="53" dur="1" fill="hold">
                                              <p:stCondLst>
                                                <p:cond delay="0"/>
                                              </p:stCondLst>
                                            </p:cTn>
                                            <p:tgtEl>
                                              <p:spTgt spid="15"/>
                                            </p:tgtEl>
                                            <p:attrNameLst>
                                              <p:attrName>style.visibility</p:attrName>
                                            </p:attrNameLst>
                                          </p:cBhvr>
                                          <p:to>
                                            <p:strVal val="visible"/>
                                          </p:to>
                                        </p:set>
                                        <p:anim calcmode="lin" valueType="num">
                                          <p:cBhvr additive="base">
                                            <p:cTn id="54" dur="500" fill="hold"/>
                                            <p:tgtEl>
                                              <p:spTgt spid="15"/>
                                            </p:tgtEl>
                                            <p:attrNameLst>
                                              <p:attrName>ppt_x</p:attrName>
                                            </p:attrNameLst>
                                          </p:cBhvr>
                                          <p:tavLst>
                                            <p:tav tm="0">
                                              <p:val>
                                                <p:strVal val="#ppt_x"/>
                                              </p:val>
                                            </p:tav>
                                            <p:tav tm="100000">
                                              <p:val>
                                                <p:strVal val="#ppt_x"/>
                                              </p:val>
                                            </p:tav>
                                          </p:tavLst>
                                        </p:anim>
                                        <p:anim calcmode="lin" valueType="num">
                                          <p:cBhvr additive="base">
                                            <p:cTn id="55" dur="500" fill="hold"/>
                                            <p:tgtEl>
                                              <p:spTgt spid="15"/>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1000"/>
                                      </p:stCondLst>
                                      <p:childTnLst>
                                        <p:set>
                                          <p:cBhvr>
                                            <p:cTn id="57" dur="1" fill="hold">
                                              <p:stCondLst>
                                                <p:cond delay="0"/>
                                              </p:stCondLst>
                                            </p:cTn>
                                            <p:tgtEl>
                                              <p:spTgt spid="16"/>
                                            </p:tgtEl>
                                            <p:attrNameLst>
                                              <p:attrName>style.visibility</p:attrName>
                                            </p:attrNameLst>
                                          </p:cBhvr>
                                          <p:to>
                                            <p:strVal val="visible"/>
                                          </p:to>
                                        </p:set>
                                        <p:anim calcmode="lin" valueType="num">
                                          <p:cBhvr additive="base">
                                            <p:cTn id="58" dur="500" fill="hold"/>
                                            <p:tgtEl>
                                              <p:spTgt spid="16"/>
                                            </p:tgtEl>
                                            <p:attrNameLst>
                                              <p:attrName>ppt_x</p:attrName>
                                            </p:attrNameLst>
                                          </p:cBhvr>
                                          <p:tavLst>
                                            <p:tav tm="0">
                                              <p:val>
                                                <p:strVal val="#ppt_x"/>
                                              </p:val>
                                            </p:tav>
                                            <p:tav tm="100000">
                                              <p:val>
                                                <p:strVal val="#ppt_x"/>
                                              </p:val>
                                            </p:tav>
                                          </p:tavLst>
                                        </p:anim>
                                        <p:anim calcmode="lin" valueType="num">
                                          <p:cBhvr additive="base">
                                            <p:cTn id="59" dur="500" fill="hold"/>
                                            <p:tgtEl>
                                              <p:spTgt spid="16"/>
                                            </p:tgtEl>
                                            <p:attrNameLst>
                                              <p:attrName>ppt_y</p:attrName>
                                            </p:attrNameLst>
                                          </p:cBhvr>
                                          <p:tavLst>
                                            <p:tav tm="0">
                                              <p:val>
                                                <p:strVal val="1+#ppt_h/2"/>
                                              </p:val>
                                            </p:tav>
                                            <p:tav tm="100000">
                                              <p:val>
                                                <p:strVal val="#ppt_y"/>
                                              </p:val>
                                            </p:tav>
                                          </p:tavLst>
                                        </p:anim>
                                      </p:childTnLst>
                                    </p:cTn>
                                  </p:par>
                                  <p:par>
                                    <p:cTn id="60" presetID="2" presetClass="entr" presetSubtype="4" fill="hold" grpId="0" nodeType="withEffect">
                                      <p:stCondLst>
                                        <p:cond delay="1250"/>
                                      </p:stCondLst>
                                      <p:childTnLst>
                                        <p:set>
                                          <p:cBhvr>
                                            <p:cTn id="61" dur="1" fill="hold">
                                              <p:stCondLst>
                                                <p:cond delay="0"/>
                                              </p:stCondLst>
                                            </p:cTn>
                                            <p:tgtEl>
                                              <p:spTgt spid="18"/>
                                            </p:tgtEl>
                                            <p:attrNameLst>
                                              <p:attrName>style.visibility</p:attrName>
                                            </p:attrNameLst>
                                          </p:cBhvr>
                                          <p:to>
                                            <p:strVal val="visible"/>
                                          </p:to>
                                        </p:set>
                                        <p:anim calcmode="lin" valueType="num">
                                          <p:cBhvr additive="base">
                                            <p:cTn id="62" dur="500" fill="hold"/>
                                            <p:tgtEl>
                                              <p:spTgt spid="18"/>
                                            </p:tgtEl>
                                            <p:attrNameLst>
                                              <p:attrName>ppt_x</p:attrName>
                                            </p:attrNameLst>
                                          </p:cBhvr>
                                          <p:tavLst>
                                            <p:tav tm="0">
                                              <p:val>
                                                <p:strVal val="#ppt_x"/>
                                              </p:val>
                                            </p:tav>
                                            <p:tav tm="100000">
                                              <p:val>
                                                <p:strVal val="#ppt_x"/>
                                              </p:val>
                                            </p:tav>
                                          </p:tavLst>
                                        </p:anim>
                                        <p:anim calcmode="lin" valueType="num">
                                          <p:cBhvr additive="base">
                                            <p:cTn id="63"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8" grpId="0" animBg="1"/>
          <p:bldP spid="10" grpId="0"/>
          <p:bldP spid="11" grpId="0"/>
          <p:bldP spid="12" grpId="0"/>
          <p:bldP spid="13" grpId="0"/>
          <p:bldP spid="14" grpId="0"/>
          <p:bldP spid="15" grpId="0"/>
          <p:bldP spid="16" grpId="0"/>
          <p:bldP spid="17" grpId="0"/>
          <p:bldP spid="18" grpId="0"/>
          <p:bldP spid="21" grpId="0" animBg="1"/>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a:grpSpLocks/>
          </p:cNvGrpSpPr>
          <p:nvPr/>
        </p:nvGrpSpPr>
        <p:grpSpPr bwMode="auto">
          <a:xfrm>
            <a:off x="2192547" y="1753195"/>
            <a:ext cx="4830365" cy="922734"/>
            <a:chOff x="2922847" y="2636911"/>
            <a:chExt cx="6440416" cy="1229529"/>
          </a:xfrm>
        </p:grpSpPr>
        <p:sp>
          <p:nvSpPr>
            <p:cNvPr id="6" name="直接连接符 5"/>
            <p:cNvSpPr>
              <a:spLocks noChangeShapeType="1"/>
            </p:cNvSpPr>
            <p:nvPr/>
          </p:nvSpPr>
          <p:spPr bwMode="auto">
            <a:xfrm>
              <a:off x="2922847" y="3186087"/>
              <a:ext cx="1839656" cy="680353"/>
            </a:xfrm>
            <a:prstGeom prst="line">
              <a:avLst/>
            </a:prstGeom>
            <a:noFill/>
            <a:ln w="9525">
              <a:solidFill>
                <a:schemeClr val="tx1"/>
              </a:solidFill>
              <a:bevel/>
              <a:headEnd/>
              <a:tailEnd/>
            </a:ln>
            <a:extLst>
              <a:ext uri="{909E8E84-426E-40DD-AFC4-6F175D3DCCD1}">
                <a14:hiddenFill xmlns:a14="http://schemas.microsoft.com/office/drawing/2010/main">
                  <a:noFill/>
                </a14:hiddenFill>
              </a:ext>
            </a:extLst>
          </p:spPr>
          <p:txBody>
            <a:bodyPr/>
            <a:lstStyle/>
            <a:p>
              <a:endParaRPr lang="zh-CN" altLang="en-US" sz="1069">
                <a:solidFill>
                  <a:schemeClr val="accent2"/>
                </a:solidFill>
                <a:latin typeface="微软雅黑" panose="020B0503020204020204" pitchFamily="34" charset="-122"/>
                <a:ea typeface="微软雅黑" panose="020B0503020204020204" pitchFamily="34" charset="-122"/>
              </a:endParaRPr>
            </a:p>
          </p:txBody>
        </p:sp>
        <p:sp>
          <p:nvSpPr>
            <p:cNvPr id="7" name="直接连接符 158"/>
            <p:cNvSpPr>
              <a:spLocks noChangeShapeType="1"/>
            </p:cNvSpPr>
            <p:nvPr/>
          </p:nvSpPr>
          <p:spPr bwMode="auto">
            <a:xfrm flipV="1">
              <a:off x="4762503" y="2636911"/>
              <a:ext cx="2628847" cy="1229527"/>
            </a:xfrm>
            <a:prstGeom prst="line">
              <a:avLst/>
            </a:prstGeom>
            <a:noFill/>
            <a:ln w="9525">
              <a:solidFill>
                <a:schemeClr val="tx1"/>
              </a:solidFill>
              <a:bevel/>
              <a:headEnd/>
              <a:tailEnd/>
            </a:ln>
            <a:extLst>
              <a:ext uri="{909E8E84-426E-40DD-AFC4-6F175D3DCCD1}">
                <a14:hiddenFill xmlns:a14="http://schemas.microsoft.com/office/drawing/2010/main">
                  <a:noFill/>
                </a14:hiddenFill>
              </a:ext>
            </a:extLst>
          </p:spPr>
          <p:txBody>
            <a:bodyPr/>
            <a:lstStyle/>
            <a:p>
              <a:endParaRPr lang="zh-CN" altLang="en-US" sz="1069">
                <a:solidFill>
                  <a:schemeClr val="accent2"/>
                </a:solidFill>
                <a:latin typeface="微软雅黑" panose="020B0503020204020204" pitchFamily="34" charset="-122"/>
                <a:ea typeface="微软雅黑" panose="020B0503020204020204" pitchFamily="34" charset="-122"/>
              </a:endParaRPr>
            </a:p>
          </p:txBody>
        </p:sp>
        <p:sp>
          <p:nvSpPr>
            <p:cNvPr id="8" name="直接连接符 159"/>
            <p:cNvSpPr>
              <a:spLocks noChangeShapeType="1"/>
            </p:cNvSpPr>
            <p:nvPr/>
          </p:nvSpPr>
          <p:spPr bwMode="auto">
            <a:xfrm>
              <a:off x="7391350" y="2636912"/>
              <a:ext cx="1971913" cy="961472"/>
            </a:xfrm>
            <a:prstGeom prst="line">
              <a:avLst/>
            </a:prstGeom>
            <a:noFill/>
            <a:ln w="9525">
              <a:solidFill>
                <a:schemeClr val="tx1"/>
              </a:solidFill>
              <a:bevel/>
              <a:headEnd/>
              <a:tailEnd/>
            </a:ln>
            <a:extLst>
              <a:ext uri="{909E8E84-426E-40DD-AFC4-6F175D3DCCD1}">
                <a14:hiddenFill xmlns:a14="http://schemas.microsoft.com/office/drawing/2010/main">
                  <a:noFill/>
                </a14:hiddenFill>
              </a:ext>
            </a:extLst>
          </p:spPr>
          <p:txBody>
            <a:bodyPr/>
            <a:lstStyle/>
            <a:p>
              <a:endParaRPr lang="zh-CN" altLang="en-US" sz="1069">
                <a:solidFill>
                  <a:schemeClr val="accent2"/>
                </a:solidFill>
                <a:latin typeface="微软雅黑" panose="020B0503020204020204" pitchFamily="34" charset="-122"/>
                <a:ea typeface="微软雅黑" panose="020B0503020204020204" pitchFamily="34" charset="-122"/>
              </a:endParaRPr>
            </a:p>
          </p:txBody>
        </p:sp>
      </p:grpSp>
      <p:grpSp>
        <p:nvGrpSpPr>
          <p:cNvPr id="17" name="组合 16"/>
          <p:cNvGrpSpPr>
            <a:grpSpLocks/>
          </p:cNvGrpSpPr>
          <p:nvPr/>
        </p:nvGrpSpPr>
        <p:grpSpPr bwMode="auto">
          <a:xfrm>
            <a:off x="1576983" y="1867497"/>
            <a:ext cx="647700" cy="682228"/>
            <a:chOff x="2102110" y="2789212"/>
            <a:chExt cx="863600" cy="909637"/>
          </a:xfrm>
          <a:solidFill>
            <a:schemeClr val="accent2"/>
          </a:solidFill>
        </p:grpSpPr>
        <p:sp>
          <p:nvSpPr>
            <p:cNvPr id="18" name="矩形 2"/>
            <p:cNvSpPr>
              <a:spLocks noChangeArrowheads="1"/>
            </p:cNvSpPr>
            <p:nvPr/>
          </p:nvSpPr>
          <p:spPr bwMode="auto">
            <a:xfrm>
              <a:off x="2102110" y="2789212"/>
              <a:ext cx="863600" cy="909637"/>
            </a:xfrm>
            <a:prstGeom prst="rect">
              <a:avLst/>
            </a:prstGeom>
            <a:grpFill/>
            <a:ln>
              <a:noFill/>
            </a:ln>
            <a:effectLst/>
          </p:spPr>
          <p:txBody>
            <a:bodyPr anchor="ctr"/>
            <a:lstStyle/>
            <a:p>
              <a:pPr algn="ctr" defTabSz="685732" eaLnBrk="1" fontAlgn="auto" hangingPunct="1">
                <a:spcBef>
                  <a:spcPts val="0"/>
                </a:spcBef>
                <a:spcAft>
                  <a:spcPts val="0"/>
                </a:spcAft>
                <a:defRPr/>
              </a:pPr>
              <a:endParaRPr lang="zh-CN" altLang="zh-CN" sz="1100">
                <a:solidFill>
                  <a:schemeClr val="bg1"/>
                </a:solidFill>
                <a:latin typeface="Impact" panose="020B0806030902050204" pitchFamily="34" charset="0"/>
                <a:ea typeface="微软雅黑" panose="020B0503020204020204" pitchFamily="34" charset="-122"/>
                <a:sym typeface="宋体" pitchFamily="2" charset="-122"/>
              </a:endParaRPr>
            </a:p>
          </p:txBody>
        </p:sp>
        <p:sp>
          <p:nvSpPr>
            <p:cNvPr id="19" name="文本框 19"/>
            <p:cNvSpPr>
              <a:spLocks noChangeArrowheads="1"/>
            </p:cNvSpPr>
            <p:nvPr/>
          </p:nvSpPr>
          <p:spPr bwMode="auto">
            <a:xfrm>
              <a:off x="2129162" y="2895217"/>
              <a:ext cx="809497" cy="69762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800" dirty="0">
                  <a:solidFill>
                    <a:schemeClr val="bg1"/>
                  </a:solidFill>
                  <a:latin typeface="Impact" panose="020B0806030902050204" pitchFamily="34" charset="0"/>
                  <a:ea typeface="微软雅黑" panose="020B0503020204020204" pitchFamily="34" charset="-122"/>
                  <a:sym typeface="微软雅黑" panose="020B0503020204020204" pitchFamily="34" charset="-122"/>
                </a:rPr>
                <a:t>01</a:t>
              </a:r>
              <a:endParaRPr lang="zh-CN" altLang="en-US" sz="2800" dirty="0">
                <a:solidFill>
                  <a:schemeClr val="bg1"/>
                </a:solidFill>
                <a:latin typeface="Impact" panose="020B0806030902050204" pitchFamily="34" charset="0"/>
                <a:ea typeface="微软雅黑" panose="020B0503020204020204" pitchFamily="34" charset="-122"/>
                <a:sym typeface="微软雅黑" panose="020B0503020204020204" pitchFamily="34" charset="-122"/>
              </a:endParaRPr>
            </a:p>
          </p:txBody>
        </p:sp>
      </p:grpSp>
      <p:grpSp>
        <p:nvGrpSpPr>
          <p:cNvPr id="20" name="组合 19"/>
          <p:cNvGrpSpPr>
            <a:grpSpLocks/>
          </p:cNvGrpSpPr>
          <p:nvPr/>
        </p:nvGrpSpPr>
        <p:grpSpPr bwMode="auto">
          <a:xfrm>
            <a:off x="3108364" y="1973460"/>
            <a:ext cx="885032" cy="933450"/>
            <a:chOff x="4197139" y="3106258"/>
            <a:chExt cx="1181100" cy="1244600"/>
          </a:xfrm>
          <a:solidFill>
            <a:schemeClr val="accent1"/>
          </a:solidFill>
        </p:grpSpPr>
        <p:sp>
          <p:nvSpPr>
            <p:cNvPr id="21" name="矩形 150"/>
            <p:cNvSpPr>
              <a:spLocks noChangeArrowheads="1"/>
            </p:cNvSpPr>
            <p:nvPr/>
          </p:nvSpPr>
          <p:spPr bwMode="auto">
            <a:xfrm>
              <a:off x="4197139" y="3106258"/>
              <a:ext cx="1181100" cy="1244600"/>
            </a:xfrm>
            <a:prstGeom prst="rect">
              <a:avLst/>
            </a:prstGeom>
            <a:solidFill>
              <a:srgbClr val="C00000"/>
            </a:solidFill>
            <a:ln>
              <a:noFill/>
            </a:ln>
            <a:effectLst/>
          </p:spPr>
          <p:txBody>
            <a:bodyPr anchor="ctr"/>
            <a:lstStyle/>
            <a:p>
              <a:pPr algn="ctr" defTabSz="685732" eaLnBrk="1" fontAlgn="auto" hangingPunct="1">
                <a:spcBef>
                  <a:spcPts val="0"/>
                </a:spcBef>
                <a:spcAft>
                  <a:spcPts val="0"/>
                </a:spcAft>
                <a:defRPr/>
              </a:pPr>
              <a:endParaRPr lang="zh-CN" altLang="zh-CN" sz="1100">
                <a:solidFill>
                  <a:schemeClr val="bg1"/>
                </a:solidFill>
                <a:latin typeface="Impact" panose="020B0806030902050204" pitchFamily="34" charset="0"/>
                <a:ea typeface="微软雅黑" panose="020B0503020204020204" pitchFamily="34" charset="-122"/>
                <a:sym typeface="宋体" pitchFamily="2" charset="-122"/>
              </a:endParaRPr>
            </a:p>
          </p:txBody>
        </p:sp>
        <p:sp>
          <p:nvSpPr>
            <p:cNvPr id="22" name="文本框 19"/>
            <p:cNvSpPr>
              <a:spLocks noChangeArrowheads="1"/>
            </p:cNvSpPr>
            <p:nvPr/>
          </p:nvSpPr>
          <p:spPr bwMode="auto">
            <a:xfrm>
              <a:off x="4224463" y="3338709"/>
              <a:ext cx="1126448" cy="77970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3200" dirty="0">
                  <a:solidFill>
                    <a:schemeClr val="bg1"/>
                  </a:solidFill>
                  <a:latin typeface="Impact" panose="020B0806030902050204" pitchFamily="34" charset="0"/>
                  <a:ea typeface="微软雅黑" panose="020B0503020204020204" pitchFamily="34" charset="-122"/>
                  <a:sym typeface="微软雅黑" panose="020B0503020204020204" pitchFamily="34" charset="-122"/>
                </a:rPr>
                <a:t>02</a:t>
              </a:r>
              <a:endParaRPr lang="zh-CN" altLang="en-US" sz="3200" dirty="0">
                <a:solidFill>
                  <a:schemeClr val="bg1"/>
                </a:solidFill>
                <a:latin typeface="Impact" panose="020B0806030902050204" pitchFamily="34" charset="0"/>
                <a:ea typeface="微软雅黑" panose="020B0503020204020204" pitchFamily="34" charset="-122"/>
                <a:sym typeface="微软雅黑" panose="020B0503020204020204" pitchFamily="34" charset="-122"/>
              </a:endParaRPr>
            </a:p>
          </p:txBody>
        </p:sp>
      </p:grpSp>
      <p:grpSp>
        <p:nvGrpSpPr>
          <p:cNvPr id="23" name="组合 22"/>
          <p:cNvGrpSpPr>
            <a:grpSpLocks/>
          </p:cNvGrpSpPr>
          <p:nvPr/>
        </p:nvGrpSpPr>
        <p:grpSpPr bwMode="auto">
          <a:xfrm>
            <a:off x="4990646" y="1275607"/>
            <a:ext cx="1033328" cy="1089422"/>
            <a:chOff x="6534338" y="2152171"/>
            <a:chExt cx="1377950" cy="1452562"/>
          </a:xfrm>
          <a:solidFill>
            <a:schemeClr val="accent2"/>
          </a:solidFill>
        </p:grpSpPr>
        <p:sp>
          <p:nvSpPr>
            <p:cNvPr id="24" name="矩形 156"/>
            <p:cNvSpPr>
              <a:spLocks noChangeArrowheads="1"/>
            </p:cNvSpPr>
            <p:nvPr/>
          </p:nvSpPr>
          <p:spPr bwMode="auto">
            <a:xfrm>
              <a:off x="6534338" y="2152171"/>
              <a:ext cx="1377950" cy="1452562"/>
            </a:xfrm>
            <a:prstGeom prst="rect">
              <a:avLst/>
            </a:prstGeom>
            <a:grpFill/>
            <a:ln>
              <a:noFill/>
            </a:ln>
            <a:effectLst/>
          </p:spPr>
          <p:txBody>
            <a:bodyPr anchor="ctr"/>
            <a:lstStyle/>
            <a:p>
              <a:pPr algn="ctr" defTabSz="685732" eaLnBrk="1" fontAlgn="auto" hangingPunct="1">
                <a:spcBef>
                  <a:spcPts val="0"/>
                </a:spcBef>
                <a:spcAft>
                  <a:spcPts val="0"/>
                </a:spcAft>
                <a:defRPr/>
              </a:pPr>
              <a:endParaRPr lang="zh-CN" altLang="zh-CN" sz="1100">
                <a:solidFill>
                  <a:schemeClr val="bg1"/>
                </a:solidFill>
                <a:latin typeface="Impact" panose="020B0806030902050204" pitchFamily="34" charset="0"/>
                <a:ea typeface="微软雅黑" panose="020B0503020204020204" pitchFamily="34" charset="-122"/>
                <a:sym typeface="宋体" pitchFamily="2" charset="-122"/>
              </a:endParaRPr>
            </a:p>
          </p:txBody>
        </p:sp>
        <p:sp>
          <p:nvSpPr>
            <p:cNvPr id="25" name="文本框 19"/>
            <p:cNvSpPr>
              <a:spLocks noChangeArrowheads="1"/>
            </p:cNvSpPr>
            <p:nvPr/>
          </p:nvSpPr>
          <p:spPr bwMode="auto">
            <a:xfrm>
              <a:off x="6791386" y="2447566"/>
              <a:ext cx="863854" cy="86177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685732" eaLnBrk="1" fontAlgn="auto" hangingPunct="1">
                <a:spcBef>
                  <a:spcPts val="0"/>
                </a:spcBef>
                <a:spcAft>
                  <a:spcPts val="0"/>
                </a:spcAft>
                <a:defRPr/>
              </a:pPr>
              <a:r>
                <a:rPr lang="en-US" sz="3600" spc="-113" dirty="0">
                  <a:solidFill>
                    <a:schemeClr val="bg1"/>
                  </a:solidFill>
                  <a:latin typeface="Impact" panose="020B0806030902050204" pitchFamily="34" charset="0"/>
                  <a:ea typeface="微软雅黑" pitchFamily="34" charset="-122"/>
                  <a:sym typeface="微软雅黑" pitchFamily="34" charset="-122"/>
                </a:rPr>
                <a:t>03</a:t>
              </a:r>
              <a:endParaRPr lang="zh-CN" altLang="en-US" sz="1400" spc="-113" dirty="0">
                <a:solidFill>
                  <a:schemeClr val="bg1"/>
                </a:solidFill>
                <a:latin typeface="Impact" panose="020B0806030902050204" pitchFamily="34" charset="0"/>
                <a:ea typeface="微软雅黑" pitchFamily="34" charset="-122"/>
                <a:sym typeface="微软雅黑" pitchFamily="34" charset="-122"/>
              </a:endParaRPr>
            </a:p>
          </p:txBody>
        </p:sp>
      </p:grpSp>
      <p:grpSp>
        <p:nvGrpSpPr>
          <p:cNvPr id="29" name="组合 28"/>
          <p:cNvGrpSpPr>
            <a:grpSpLocks/>
          </p:cNvGrpSpPr>
          <p:nvPr/>
        </p:nvGrpSpPr>
        <p:grpSpPr bwMode="auto">
          <a:xfrm>
            <a:off x="6807404" y="1843682"/>
            <a:ext cx="885825" cy="933450"/>
            <a:chOff x="9036558" y="2991386"/>
            <a:chExt cx="1181100" cy="1244600"/>
          </a:xfrm>
          <a:solidFill>
            <a:schemeClr val="accent1"/>
          </a:solidFill>
        </p:grpSpPr>
        <p:sp>
          <p:nvSpPr>
            <p:cNvPr id="30" name="矩形 157"/>
            <p:cNvSpPr>
              <a:spLocks noChangeArrowheads="1"/>
            </p:cNvSpPr>
            <p:nvPr/>
          </p:nvSpPr>
          <p:spPr bwMode="auto">
            <a:xfrm>
              <a:off x="9036558" y="2991386"/>
              <a:ext cx="1181100" cy="1244600"/>
            </a:xfrm>
            <a:prstGeom prst="rect">
              <a:avLst/>
            </a:prstGeom>
            <a:solidFill>
              <a:srgbClr val="C00000"/>
            </a:solidFill>
            <a:ln>
              <a:noFill/>
            </a:ln>
            <a:effectLst/>
          </p:spPr>
          <p:txBody>
            <a:bodyPr anchor="ctr"/>
            <a:lstStyle/>
            <a:p>
              <a:pPr algn="ctr" defTabSz="685732" eaLnBrk="1" fontAlgn="auto" hangingPunct="1">
                <a:spcBef>
                  <a:spcPts val="0"/>
                </a:spcBef>
                <a:spcAft>
                  <a:spcPts val="0"/>
                </a:spcAft>
                <a:defRPr/>
              </a:pPr>
              <a:endParaRPr lang="zh-CN" altLang="zh-CN" sz="1100">
                <a:solidFill>
                  <a:schemeClr val="bg1"/>
                </a:solidFill>
                <a:latin typeface="Impact" panose="020B0806030902050204" pitchFamily="34" charset="0"/>
                <a:ea typeface="微软雅黑" panose="020B0503020204020204" pitchFamily="34" charset="-122"/>
                <a:sym typeface="宋体" pitchFamily="2" charset="-122"/>
              </a:endParaRPr>
            </a:p>
          </p:txBody>
        </p:sp>
        <p:sp>
          <p:nvSpPr>
            <p:cNvPr id="31" name="文本框 19"/>
            <p:cNvSpPr>
              <a:spLocks noChangeArrowheads="1"/>
            </p:cNvSpPr>
            <p:nvPr/>
          </p:nvSpPr>
          <p:spPr bwMode="auto">
            <a:xfrm>
              <a:off x="9256066" y="3264873"/>
              <a:ext cx="742084" cy="697627"/>
            </a:xfrm>
            <a:prstGeom prst="rect">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800" dirty="0">
                  <a:solidFill>
                    <a:schemeClr val="bg1"/>
                  </a:solidFill>
                  <a:latin typeface="Impact" panose="020B0806030902050204" pitchFamily="34" charset="0"/>
                  <a:ea typeface="微软雅黑" panose="020B0503020204020204" pitchFamily="34" charset="-122"/>
                  <a:sym typeface="微软雅黑" panose="020B0503020204020204" pitchFamily="34" charset="-122"/>
                </a:rPr>
                <a:t>04</a:t>
              </a:r>
              <a:endParaRPr lang="zh-CN" altLang="en-US" sz="1600" dirty="0">
                <a:solidFill>
                  <a:schemeClr val="bg1"/>
                </a:solidFill>
                <a:latin typeface="Impact" panose="020B0806030902050204" pitchFamily="34" charset="0"/>
                <a:ea typeface="微软雅黑" panose="020B0503020204020204" pitchFamily="34" charset="-122"/>
                <a:sym typeface="微软雅黑" panose="020B0503020204020204" pitchFamily="34" charset="-122"/>
              </a:endParaRPr>
            </a:p>
          </p:txBody>
        </p:sp>
      </p:grpSp>
      <p:sp>
        <p:nvSpPr>
          <p:cNvPr id="3" name="标题 2"/>
          <p:cNvSpPr>
            <a:spLocks noGrp="1"/>
          </p:cNvSpPr>
          <p:nvPr>
            <p:ph type="title"/>
          </p:nvPr>
        </p:nvSpPr>
        <p:spPr/>
        <p:txBody>
          <a:bodyPr/>
          <a:lstStyle/>
          <a:p>
            <a:r>
              <a:rPr lang="zh-CN" altLang="en-US" sz="2000" dirty="0">
                <a:solidFill>
                  <a:prstClr val="black">
                    <a:lumMod val="65000"/>
                    <a:lumOff val="35000"/>
                  </a:prstClr>
                </a:solidFill>
              </a:rPr>
              <a:t>研发计划</a:t>
            </a:r>
            <a:r>
              <a:rPr lang="en-US" altLang="zh-CN" sz="1100" dirty="0">
                <a:solidFill>
                  <a:prstClr val="black">
                    <a:lumMod val="65000"/>
                    <a:lumOff val="35000"/>
                  </a:prstClr>
                </a:solidFill>
              </a:rPr>
              <a:t>(R &amp; D plan)</a:t>
            </a:r>
            <a:endParaRPr lang="zh-CN" altLang="en-US" dirty="0"/>
          </a:p>
        </p:txBody>
      </p:sp>
      <p:sp>
        <p:nvSpPr>
          <p:cNvPr id="32" name="TextBox 11"/>
          <p:cNvSpPr txBox="1">
            <a:spLocks noChangeArrowheads="1"/>
          </p:cNvSpPr>
          <p:nvPr/>
        </p:nvSpPr>
        <p:spPr bwMode="auto">
          <a:xfrm flipH="1">
            <a:off x="683800" y="3049850"/>
            <a:ext cx="2088000" cy="674031"/>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20000"/>
              </a:lnSpc>
              <a:defRPr/>
            </a:pPr>
            <a:r>
              <a:rPr lang="zh-CN" altLang="en-US" sz="1050" dirty="0">
                <a:solidFill>
                  <a:schemeClr val="bg1">
                    <a:lumMod val="50000"/>
                  </a:schemeClr>
                </a:solidFill>
                <a:latin typeface="Arial"/>
                <a:ea typeface="微软雅黑"/>
                <a:cs typeface="+mn-ea"/>
                <a:sym typeface="+mn-lt"/>
              </a:rPr>
              <a:t>您的内容打在这里，或者通过复制您的文本后，在此框中选择粘贴，并选择只保留文字</a:t>
            </a:r>
            <a:r>
              <a:rPr lang="zh-CN" altLang="en-US" sz="900" dirty="0">
                <a:solidFill>
                  <a:schemeClr val="bg1">
                    <a:lumMod val="50000"/>
                  </a:schemeClr>
                </a:solidFill>
                <a:latin typeface="Arial"/>
                <a:ea typeface="微软雅黑"/>
                <a:cs typeface="+mn-ea"/>
                <a:sym typeface="+mn-lt"/>
              </a:rPr>
              <a:t>。</a:t>
            </a:r>
            <a:endParaRPr lang="en-US" altLang="zh-CN" sz="900" dirty="0">
              <a:solidFill>
                <a:schemeClr val="bg1">
                  <a:lumMod val="50000"/>
                </a:schemeClr>
              </a:solidFill>
              <a:latin typeface="Arial"/>
              <a:ea typeface="微软雅黑"/>
              <a:cs typeface="+mn-ea"/>
              <a:sym typeface="+mn-lt"/>
            </a:endParaRPr>
          </a:p>
        </p:txBody>
      </p:sp>
      <p:sp>
        <p:nvSpPr>
          <p:cNvPr id="33" name="TextBox 11"/>
          <p:cNvSpPr txBox="1">
            <a:spLocks noChangeArrowheads="1"/>
          </p:cNvSpPr>
          <p:nvPr/>
        </p:nvSpPr>
        <p:spPr bwMode="auto">
          <a:xfrm flipH="1">
            <a:off x="683843" y="2755072"/>
            <a:ext cx="1628775" cy="307777"/>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285750" indent="-285750" eaLnBrk="1" fontAlgn="auto" hangingPunct="1">
              <a:spcBef>
                <a:spcPts val="0"/>
              </a:spcBef>
              <a:spcAft>
                <a:spcPts val="0"/>
              </a:spcAft>
              <a:buClr>
                <a:srgbClr val="C00000"/>
              </a:buClr>
              <a:buFont typeface="Wingdings" panose="05000000000000000000" pitchFamily="2" charset="2"/>
              <a:buChar char="n"/>
              <a:defRPr/>
            </a:pPr>
            <a:r>
              <a:rPr lang="zh-CN" altLang="en-US" sz="1400" b="1" kern="0" dirty="0">
                <a:solidFill>
                  <a:schemeClr val="tx1">
                    <a:lumMod val="65000"/>
                    <a:lumOff val="35000"/>
                  </a:schemeClr>
                </a:solidFill>
                <a:latin typeface="+mn-lt"/>
                <a:ea typeface="+mn-ea"/>
                <a:cs typeface="+mn-ea"/>
                <a:sym typeface="+mn-lt"/>
              </a:rPr>
              <a:t>点击添加标题    </a:t>
            </a:r>
            <a:endParaRPr lang="en-US" altLang="zh-CN" sz="1400" b="1" kern="0" dirty="0">
              <a:solidFill>
                <a:schemeClr val="tx1">
                  <a:lumMod val="65000"/>
                  <a:lumOff val="35000"/>
                </a:schemeClr>
              </a:solidFill>
              <a:latin typeface="+mn-lt"/>
              <a:ea typeface="+mn-ea"/>
              <a:cs typeface="+mn-ea"/>
              <a:sym typeface="+mn-lt"/>
            </a:endParaRPr>
          </a:p>
        </p:txBody>
      </p:sp>
      <p:sp>
        <p:nvSpPr>
          <p:cNvPr id="34" name="TextBox 11"/>
          <p:cNvSpPr txBox="1">
            <a:spLocks noChangeArrowheads="1"/>
          </p:cNvSpPr>
          <p:nvPr/>
        </p:nvSpPr>
        <p:spPr bwMode="auto">
          <a:xfrm flipH="1">
            <a:off x="2772042" y="3545528"/>
            <a:ext cx="2088000" cy="674031"/>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20000"/>
              </a:lnSpc>
              <a:defRPr/>
            </a:pPr>
            <a:r>
              <a:rPr lang="zh-CN" altLang="en-US" sz="1050" dirty="0">
                <a:solidFill>
                  <a:schemeClr val="bg1">
                    <a:lumMod val="50000"/>
                  </a:schemeClr>
                </a:solidFill>
                <a:latin typeface="Arial"/>
                <a:ea typeface="微软雅黑"/>
                <a:cs typeface="+mn-ea"/>
                <a:sym typeface="+mn-lt"/>
              </a:rPr>
              <a:t>您的内容打在这里，或者通过复制您的文本后，在此框中选择粘贴，并选择只保留文字</a:t>
            </a:r>
            <a:r>
              <a:rPr lang="zh-CN" altLang="en-US" sz="900" dirty="0">
                <a:solidFill>
                  <a:schemeClr val="bg1">
                    <a:lumMod val="50000"/>
                  </a:schemeClr>
                </a:solidFill>
                <a:latin typeface="Arial"/>
                <a:ea typeface="微软雅黑"/>
                <a:cs typeface="+mn-ea"/>
                <a:sym typeface="+mn-lt"/>
              </a:rPr>
              <a:t>。</a:t>
            </a:r>
            <a:endParaRPr lang="en-US" altLang="zh-CN" sz="900" dirty="0">
              <a:solidFill>
                <a:schemeClr val="bg1">
                  <a:lumMod val="50000"/>
                </a:schemeClr>
              </a:solidFill>
              <a:latin typeface="Arial"/>
              <a:ea typeface="微软雅黑"/>
              <a:cs typeface="+mn-ea"/>
              <a:sym typeface="+mn-lt"/>
            </a:endParaRPr>
          </a:p>
        </p:txBody>
      </p:sp>
      <p:sp>
        <p:nvSpPr>
          <p:cNvPr id="35" name="TextBox 11"/>
          <p:cNvSpPr txBox="1">
            <a:spLocks noChangeArrowheads="1"/>
          </p:cNvSpPr>
          <p:nvPr/>
        </p:nvSpPr>
        <p:spPr bwMode="auto">
          <a:xfrm flipH="1">
            <a:off x="2772059" y="3250751"/>
            <a:ext cx="1628775" cy="307777"/>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285750" indent="-285750" eaLnBrk="1" fontAlgn="auto" hangingPunct="1">
              <a:spcBef>
                <a:spcPts val="0"/>
              </a:spcBef>
              <a:spcAft>
                <a:spcPts val="0"/>
              </a:spcAft>
              <a:buClr>
                <a:srgbClr val="C00000"/>
              </a:buClr>
              <a:buFont typeface="Wingdings" panose="05000000000000000000" pitchFamily="2" charset="2"/>
              <a:buChar char="n"/>
              <a:defRPr/>
            </a:pPr>
            <a:r>
              <a:rPr lang="zh-CN" altLang="en-US" sz="1400" b="1" kern="0" dirty="0">
                <a:solidFill>
                  <a:schemeClr val="tx1">
                    <a:lumMod val="65000"/>
                    <a:lumOff val="35000"/>
                  </a:schemeClr>
                </a:solidFill>
                <a:latin typeface="+mn-lt"/>
                <a:ea typeface="+mn-ea"/>
                <a:cs typeface="+mn-ea"/>
                <a:sym typeface="+mn-lt"/>
              </a:rPr>
              <a:t>点击添加标题    </a:t>
            </a:r>
            <a:endParaRPr lang="en-US" altLang="zh-CN" sz="1400" b="1" kern="0" dirty="0">
              <a:solidFill>
                <a:schemeClr val="tx1">
                  <a:lumMod val="65000"/>
                  <a:lumOff val="35000"/>
                </a:schemeClr>
              </a:solidFill>
              <a:latin typeface="+mn-lt"/>
              <a:ea typeface="+mn-ea"/>
              <a:cs typeface="+mn-ea"/>
              <a:sym typeface="+mn-lt"/>
            </a:endParaRPr>
          </a:p>
        </p:txBody>
      </p:sp>
      <p:sp>
        <p:nvSpPr>
          <p:cNvPr id="36" name="TextBox 11"/>
          <p:cNvSpPr txBox="1">
            <a:spLocks noChangeArrowheads="1"/>
          </p:cNvSpPr>
          <p:nvPr/>
        </p:nvSpPr>
        <p:spPr bwMode="auto">
          <a:xfrm flipH="1">
            <a:off x="4644240" y="2877755"/>
            <a:ext cx="2088000" cy="674031"/>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20000"/>
              </a:lnSpc>
              <a:defRPr/>
            </a:pPr>
            <a:r>
              <a:rPr lang="zh-CN" altLang="en-US" sz="1050" dirty="0">
                <a:solidFill>
                  <a:schemeClr val="bg1">
                    <a:lumMod val="50000"/>
                  </a:schemeClr>
                </a:solidFill>
                <a:latin typeface="Arial"/>
                <a:ea typeface="微软雅黑"/>
                <a:cs typeface="+mn-ea"/>
                <a:sym typeface="+mn-lt"/>
              </a:rPr>
              <a:t>您的内容打在这里，或者通过复制您的文本后，在此框中选择粘贴，并选择只保留文字</a:t>
            </a:r>
            <a:r>
              <a:rPr lang="zh-CN" altLang="en-US" sz="900" dirty="0">
                <a:solidFill>
                  <a:schemeClr val="bg1">
                    <a:lumMod val="50000"/>
                  </a:schemeClr>
                </a:solidFill>
                <a:latin typeface="Arial"/>
                <a:ea typeface="微软雅黑"/>
                <a:cs typeface="+mn-ea"/>
                <a:sym typeface="+mn-lt"/>
              </a:rPr>
              <a:t>。</a:t>
            </a:r>
            <a:endParaRPr lang="en-US" altLang="zh-CN" sz="900" dirty="0">
              <a:solidFill>
                <a:schemeClr val="bg1">
                  <a:lumMod val="50000"/>
                </a:schemeClr>
              </a:solidFill>
              <a:latin typeface="Arial"/>
              <a:ea typeface="微软雅黑"/>
              <a:cs typeface="+mn-ea"/>
              <a:sym typeface="+mn-lt"/>
            </a:endParaRPr>
          </a:p>
        </p:txBody>
      </p:sp>
      <p:sp>
        <p:nvSpPr>
          <p:cNvPr id="37" name="TextBox 11"/>
          <p:cNvSpPr txBox="1">
            <a:spLocks noChangeArrowheads="1"/>
          </p:cNvSpPr>
          <p:nvPr/>
        </p:nvSpPr>
        <p:spPr bwMode="auto">
          <a:xfrm flipH="1">
            <a:off x="4644275" y="2582977"/>
            <a:ext cx="1628775" cy="307777"/>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285750" indent="-285750" eaLnBrk="1" fontAlgn="auto" hangingPunct="1">
              <a:spcBef>
                <a:spcPts val="0"/>
              </a:spcBef>
              <a:spcAft>
                <a:spcPts val="0"/>
              </a:spcAft>
              <a:buClr>
                <a:srgbClr val="C00000"/>
              </a:buClr>
              <a:buFont typeface="Wingdings" panose="05000000000000000000" pitchFamily="2" charset="2"/>
              <a:buChar char="n"/>
              <a:defRPr/>
            </a:pPr>
            <a:r>
              <a:rPr lang="zh-CN" altLang="en-US" sz="1400" b="1" kern="0" dirty="0">
                <a:solidFill>
                  <a:schemeClr val="tx1">
                    <a:lumMod val="65000"/>
                    <a:lumOff val="35000"/>
                  </a:schemeClr>
                </a:solidFill>
                <a:latin typeface="+mn-lt"/>
                <a:ea typeface="+mn-ea"/>
                <a:cs typeface="+mn-ea"/>
                <a:sym typeface="+mn-lt"/>
              </a:rPr>
              <a:t>点击添加标题    </a:t>
            </a:r>
            <a:endParaRPr lang="en-US" altLang="zh-CN" sz="1400" b="1" kern="0" dirty="0">
              <a:solidFill>
                <a:schemeClr val="tx1">
                  <a:lumMod val="65000"/>
                  <a:lumOff val="35000"/>
                </a:schemeClr>
              </a:solidFill>
              <a:latin typeface="+mn-lt"/>
              <a:ea typeface="+mn-ea"/>
              <a:cs typeface="+mn-ea"/>
              <a:sym typeface="+mn-lt"/>
            </a:endParaRPr>
          </a:p>
        </p:txBody>
      </p:sp>
      <p:sp>
        <p:nvSpPr>
          <p:cNvPr id="38" name="TextBox 11"/>
          <p:cNvSpPr txBox="1">
            <a:spLocks noChangeArrowheads="1"/>
          </p:cNvSpPr>
          <p:nvPr/>
        </p:nvSpPr>
        <p:spPr bwMode="auto">
          <a:xfrm flipH="1">
            <a:off x="6660464" y="3545528"/>
            <a:ext cx="2088000" cy="674031"/>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20000"/>
              </a:lnSpc>
              <a:defRPr/>
            </a:pPr>
            <a:r>
              <a:rPr lang="zh-CN" altLang="en-US" sz="1050" dirty="0">
                <a:solidFill>
                  <a:schemeClr val="bg1">
                    <a:lumMod val="50000"/>
                  </a:schemeClr>
                </a:solidFill>
                <a:latin typeface="Arial"/>
                <a:ea typeface="微软雅黑"/>
                <a:cs typeface="+mn-ea"/>
                <a:sym typeface="+mn-lt"/>
              </a:rPr>
              <a:t>您的内容打在这里，或者通过复制您的文本后，在此框中选择粘贴，并选择只保留文字</a:t>
            </a:r>
            <a:r>
              <a:rPr lang="zh-CN" altLang="en-US" sz="900" dirty="0">
                <a:solidFill>
                  <a:schemeClr val="bg1">
                    <a:lumMod val="50000"/>
                  </a:schemeClr>
                </a:solidFill>
                <a:latin typeface="Arial"/>
                <a:ea typeface="微软雅黑"/>
                <a:cs typeface="+mn-ea"/>
                <a:sym typeface="+mn-lt"/>
              </a:rPr>
              <a:t>。</a:t>
            </a:r>
            <a:endParaRPr lang="en-US" altLang="zh-CN" sz="900" dirty="0">
              <a:solidFill>
                <a:schemeClr val="bg1">
                  <a:lumMod val="50000"/>
                </a:schemeClr>
              </a:solidFill>
              <a:latin typeface="Arial"/>
              <a:ea typeface="微软雅黑"/>
              <a:cs typeface="+mn-ea"/>
              <a:sym typeface="+mn-lt"/>
            </a:endParaRPr>
          </a:p>
        </p:txBody>
      </p:sp>
      <p:sp>
        <p:nvSpPr>
          <p:cNvPr id="39" name="TextBox 11"/>
          <p:cNvSpPr txBox="1">
            <a:spLocks noChangeArrowheads="1"/>
          </p:cNvSpPr>
          <p:nvPr/>
        </p:nvSpPr>
        <p:spPr bwMode="auto">
          <a:xfrm flipH="1">
            <a:off x="6660491" y="3250751"/>
            <a:ext cx="1628775" cy="307777"/>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285750" indent="-285750" eaLnBrk="1" fontAlgn="auto" hangingPunct="1">
              <a:spcBef>
                <a:spcPts val="0"/>
              </a:spcBef>
              <a:spcAft>
                <a:spcPts val="0"/>
              </a:spcAft>
              <a:buClr>
                <a:srgbClr val="C00000"/>
              </a:buClr>
              <a:buFont typeface="Wingdings" panose="05000000000000000000" pitchFamily="2" charset="2"/>
              <a:buChar char="n"/>
              <a:defRPr/>
            </a:pPr>
            <a:r>
              <a:rPr lang="zh-CN" altLang="en-US" sz="1400" b="1" kern="0" dirty="0">
                <a:solidFill>
                  <a:schemeClr val="tx1">
                    <a:lumMod val="65000"/>
                    <a:lumOff val="35000"/>
                  </a:schemeClr>
                </a:solidFill>
                <a:latin typeface="+mn-lt"/>
                <a:ea typeface="+mn-ea"/>
                <a:cs typeface="+mn-ea"/>
                <a:sym typeface="+mn-lt"/>
              </a:rPr>
              <a:t>点击添加标题    </a:t>
            </a:r>
            <a:endParaRPr lang="en-US" altLang="zh-CN" sz="1400" b="1" kern="0" dirty="0">
              <a:solidFill>
                <a:schemeClr val="tx1">
                  <a:lumMod val="65000"/>
                  <a:lumOff val="35000"/>
                </a:schemeClr>
              </a:solidFill>
              <a:latin typeface="+mn-lt"/>
              <a:ea typeface="+mn-ea"/>
              <a:cs typeface="+mn-ea"/>
              <a:sym typeface="+mn-lt"/>
            </a:endParaRPr>
          </a:p>
        </p:txBody>
      </p:sp>
    </p:spTree>
    <p:extLst>
      <p:ext uri="{BB962C8B-B14F-4D97-AF65-F5344CB8AC3E}">
        <p14:creationId xmlns:p14="http://schemas.microsoft.com/office/powerpoint/2010/main" val="1081762511"/>
      </p:ext>
    </p:extLst>
  </p:cSld>
  <p:clrMapOvr>
    <a:masterClrMapping/>
  </p:clrMapOvr>
  <p:transition spd="slow" advTm="8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300"/>
                                        <p:tgtEl>
                                          <p:spTgt spid="17"/>
                                        </p:tgtEl>
                                        <p:attrNameLst>
                                          <p:attrName>ppt_y</p:attrName>
                                        </p:attrNameLst>
                                      </p:cBhvr>
                                      <p:tavLst>
                                        <p:tav tm="0">
                                          <p:val>
                                            <p:strVal val="#ppt_y+#ppt_h*1.125000"/>
                                          </p:val>
                                        </p:tav>
                                        <p:tav tm="100000">
                                          <p:val>
                                            <p:strVal val="#ppt_y"/>
                                          </p:val>
                                        </p:tav>
                                      </p:tavLst>
                                    </p:anim>
                                    <p:animEffect transition="in" filter="wipe(up)">
                                      <p:cBhvr>
                                        <p:cTn id="8" dur="300"/>
                                        <p:tgtEl>
                                          <p:spTgt spid="17"/>
                                        </p:tgtEl>
                                      </p:cBhvr>
                                    </p:animEffect>
                                  </p:childTnLst>
                                </p:cTn>
                              </p:par>
                            </p:childTnLst>
                          </p:cTn>
                        </p:par>
                        <p:par>
                          <p:cTn id="9" fill="hold">
                            <p:stCondLst>
                              <p:cond delay="300"/>
                            </p:stCondLst>
                            <p:childTnLst>
                              <p:par>
                                <p:cTn id="10" presetID="12" presetClass="entr" presetSubtype="4" fill="hold"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300"/>
                                        <p:tgtEl>
                                          <p:spTgt spid="20"/>
                                        </p:tgtEl>
                                        <p:attrNameLst>
                                          <p:attrName>ppt_y</p:attrName>
                                        </p:attrNameLst>
                                      </p:cBhvr>
                                      <p:tavLst>
                                        <p:tav tm="0">
                                          <p:val>
                                            <p:strVal val="#ppt_y+#ppt_h*1.125000"/>
                                          </p:val>
                                        </p:tav>
                                        <p:tav tm="100000">
                                          <p:val>
                                            <p:strVal val="#ppt_y"/>
                                          </p:val>
                                        </p:tav>
                                      </p:tavLst>
                                    </p:anim>
                                    <p:animEffect transition="in" filter="wipe(up)">
                                      <p:cBhvr>
                                        <p:cTn id="13" dur="300"/>
                                        <p:tgtEl>
                                          <p:spTgt spid="20"/>
                                        </p:tgtEl>
                                      </p:cBhvr>
                                    </p:animEffect>
                                  </p:childTnLst>
                                </p:cTn>
                              </p:par>
                            </p:childTnLst>
                          </p:cTn>
                        </p:par>
                        <p:par>
                          <p:cTn id="14" fill="hold">
                            <p:stCondLst>
                              <p:cond delay="600"/>
                            </p:stCondLst>
                            <p:childTnLst>
                              <p:par>
                                <p:cTn id="15" presetID="12" presetClass="entr" presetSubtype="4" fill="hold" nodeType="after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additive="base">
                                        <p:cTn id="17" dur="300"/>
                                        <p:tgtEl>
                                          <p:spTgt spid="23"/>
                                        </p:tgtEl>
                                        <p:attrNameLst>
                                          <p:attrName>ppt_y</p:attrName>
                                        </p:attrNameLst>
                                      </p:cBhvr>
                                      <p:tavLst>
                                        <p:tav tm="0">
                                          <p:val>
                                            <p:strVal val="#ppt_y+#ppt_h*1.125000"/>
                                          </p:val>
                                        </p:tav>
                                        <p:tav tm="100000">
                                          <p:val>
                                            <p:strVal val="#ppt_y"/>
                                          </p:val>
                                        </p:tav>
                                      </p:tavLst>
                                    </p:anim>
                                    <p:animEffect transition="in" filter="wipe(up)">
                                      <p:cBhvr>
                                        <p:cTn id="18" dur="300"/>
                                        <p:tgtEl>
                                          <p:spTgt spid="23"/>
                                        </p:tgtEl>
                                      </p:cBhvr>
                                    </p:animEffect>
                                  </p:childTnLst>
                                </p:cTn>
                              </p:par>
                            </p:childTnLst>
                          </p:cTn>
                        </p:par>
                        <p:par>
                          <p:cTn id="19" fill="hold">
                            <p:stCondLst>
                              <p:cond delay="900"/>
                            </p:stCondLst>
                            <p:childTnLst>
                              <p:par>
                                <p:cTn id="20" presetID="12" presetClass="entr" presetSubtype="4" fill="hold" nodeType="afterEffect">
                                  <p:stCondLst>
                                    <p:cond delay="0"/>
                                  </p:stCondLst>
                                  <p:childTnLst>
                                    <p:set>
                                      <p:cBhvr>
                                        <p:cTn id="21" dur="1" fill="hold">
                                          <p:stCondLst>
                                            <p:cond delay="0"/>
                                          </p:stCondLst>
                                        </p:cTn>
                                        <p:tgtEl>
                                          <p:spTgt spid="29"/>
                                        </p:tgtEl>
                                        <p:attrNameLst>
                                          <p:attrName>style.visibility</p:attrName>
                                        </p:attrNameLst>
                                      </p:cBhvr>
                                      <p:to>
                                        <p:strVal val="visible"/>
                                      </p:to>
                                    </p:set>
                                    <p:anim calcmode="lin" valueType="num">
                                      <p:cBhvr additive="base">
                                        <p:cTn id="22" dur="300"/>
                                        <p:tgtEl>
                                          <p:spTgt spid="29"/>
                                        </p:tgtEl>
                                        <p:attrNameLst>
                                          <p:attrName>ppt_y</p:attrName>
                                        </p:attrNameLst>
                                      </p:cBhvr>
                                      <p:tavLst>
                                        <p:tav tm="0">
                                          <p:val>
                                            <p:strVal val="#ppt_y+#ppt_h*1.125000"/>
                                          </p:val>
                                        </p:tav>
                                        <p:tav tm="100000">
                                          <p:val>
                                            <p:strVal val="#ppt_y"/>
                                          </p:val>
                                        </p:tav>
                                      </p:tavLst>
                                    </p:anim>
                                    <p:animEffect transition="in" filter="wipe(up)">
                                      <p:cBhvr>
                                        <p:cTn id="23" dur="300"/>
                                        <p:tgtEl>
                                          <p:spTgt spid="29"/>
                                        </p:tgtEl>
                                      </p:cBhvr>
                                    </p:animEffect>
                                  </p:childTnLst>
                                </p:cTn>
                              </p:par>
                            </p:childTnLst>
                          </p:cTn>
                        </p:par>
                        <p:par>
                          <p:cTn id="24" fill="hold">
                            <p:stCondLst>
                              <p:cond delay="1200"/>
                            </p:stCondLst>
                            <p:childTnLst>
                              <p:par>
                                <p:cTn id="25" presetID="22" presetClass="entr" presetSubtype="8"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1000"/>
                                        <p:tgtEl>
                                          <p:spTgt spid="5"/>
                                        </p:tgtEl>
                                      </p:cBhvr>
                                    </p:animEffect>
                                  </p:childTnLst>
                                </p:cTn>
                              </p:par>
                            </p:childTnLst>
                          </p:cTn>
                        </p:par>
                        <p:par>
                          <p:cTn id="28" fill="hold">
                            <p:stCondLst>
                              <p:cond delay="2200"/>
                            </p:stCondLst>
                            <p:childTnLst>
                              <p:par>
                                <p:cTn id="29" presetID="47" presetClass="entr" presetSubtype="0" fill="hold" grpId="0" nodeType="after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fade">
                                      <p:cBhvr>
                                        <p:cTn id="31" dur="500"/>
                                        <p:tgtEl>
                                          <p:spTgt spid="33"/>
                                        </p:tgtEl>
                                      </p:cBhvr>
                                    </p:animEffect>
                                    <p:anim calcmode="lin" valueType="num">
                                      <p:cBhvr>
                                        <p:cTn id="32" dur="500" fill="hold"/>
                                        <p:tgtEl>
                                          <p:spTgt spid="33"/>
                                        </p:tgtEl>
                                        <p:attrNameLst>
                                          <p:attrName>ppt_x</p:attrName>
                                        </p:attrNameLst>
                                      </p:cBhvr>
                                      <p:tavLst>
                                        <p:tav tm="0">
                                          <p:val>
                                            <p:strVal val="#ppt_x"/>
                                          </p:val>
                                        </p:tav>
                                        <p:tav tm="100000">
                                          <p:val>
                                            <p:strVal val="#ppt_x"/>
                                          </p:val>
                                        </p:tav>
                                      </p:tavLst>
                                    </p:anim>
                                    <p:anim calcmode="lin" valueType="num">
                                      <p:cBhvr>
                                        <p:cTn id="33" dur="500" fill="hold"/>
                                        <p:tgtEl>
                                          <p:spTgt spid="33"/>
                                        </p:tgtEl>
                                        <p:attrNameLst>
                                          <p:attrName>ppt_y</p:attrName>
                                        </p:attrNameLst>
                                      </p:cBhvr>
                                      <p:tavLst>
                                        <p:tav tm="0">
                                          <p:val>
                                            <p:strVal val="#ppt_y-.1"/>
                                          </p:val>
                                        </p:tav>
                                        <p:tav tm="100000">
                                          <p:val>
                                            <p:strVal val="#ppt_y"/>
                                          </p:val>
                                        </p:tav>
                                      </p:tavLst>
                                    </p:anim>
                                  </p:childTnLst>
                                </p:cTn>
                              </p:par>
                              <p:par>
                                <p:cTn id="34" presetID="22" presetClass="entr" presetSubtype="8" fill="hold" grpId="0" nodeType="withEffect">
                                  <p:stCondLst>
                                    <p:cond delay="750"/>
                                  </p:stCondLst>
                                  <p:childTnLst>
                                    <p:set>
                                      <p:cBhvr>
                                        <p:cTn id="35" dur="1" fill="hold">
                                          <p:stCondLst>
                                            <p:cond delay="0"/>
                                          </p:stCondLst>
                                        </p:cTn>
                                        <p:tgtEl>
                                          <p:spTgt spid="32"/>
                                        </p:tgtEl>
                                        <p:attrNameLst>
                                          <p:attrName>style.visibility</p:attrName>
                                        </p:attrNameLst>
                                      </p:cBhvr>
                                      <p:to>
                                        <p:strVal val="visible"/>
                                      </p:to>
                                    </p:set>
                                    <p:animEffect transition="in" filter="wipe(left)">
                                      <p:cBhvr>
                                        <p:cTn id="36" dur="500"/>
                                        <p:tgtEl>
                                          <p:spTgt spid="32"/>
                                        </p:tgtEl>
                                      </p:cBhvr>
                                    </p:animEffect>
                                  </p:childTnLst>
                                </p:cTn>
                              </p:par>
                            </p:childTnLst>
                          </p:cTn>
                        </p:par>
                        <p:par>
                          <p:cTn id="37" fill="hold">
                            <p:stCondLst>
                              <p:cond delay="3450"/>
                            </p:stCondLst>
                            <p:childTnLst>
                              <p:par>
                                <p:cTn id="38" presetID="47" presetClass="entr" presetSubtype="0" fill="hold" grpId="0" nodeType="afterEffect">
                                  <p:stCondLst>
                                    <p:cond delay="0"/>
                                  </p:stCondLst>
                                  <p:childTnLst>
                                    <p:set>
                                      <p:cBhvr>
                                        <p:cTn id="39" dur="1" fill="hold">
                                          <p:stCondLst>
                                            <p:cond delay="0"/>
                                          </p:stCondLst>
                                        </p:cTn>
                                        <p:tgtEl>
                                          <p:spTgt spid="35"/>
                                        </p:tgtEl>
                                        <p:attrNameLst>
                                          <p:attrName>style.visibility</p:attrName>
                                        </p:attrNameLst>
                                      </p:cBhvr>
                                      <p:to>
                                        <p:strVal val="visible"/>
                                      </p:to>
                                    </p:set>
                                    <p:animEffect transition="in" filter="fade">
                                      <p:cBhvr>
                                        <p:cTn id="40" dur="500"/>
                                        <p:tgtEl>
                                          <p:spTgt spid="35"/>
                                        </p:tgtEl>
                                      </p:cBhvr>
                                    </p:animEffect>
                                    <p:anim calcmode="lin" valueType="num">
                                      <p:cBhvr>
                                        <p:cTn id="41" dur="500" fill="hold"/>
                                        <p:tgtEl>
                                          <p:spTgt spid="35"/>
                                        </p:tgtEl>
                                        <p:attrNameLst>
                                          <p:attrName>ppt_x</p:attrName>
                                        </p:attrNameLst>
                                      </p:cBhvr>
                                      <p:tavLst>
                                        <p:tav tm="0">
                                          <p:val>
                                            <p:strVal val="#ppt_x"/>
                                          </p:val>
                                        </p:tav>
                                        <p:tav tm="100000">
                                          <p:val>
                                            <p:strVal val="#ppt_x"/>
                                          </p:val>
                                        </p:tav>
                                      </p:tavLst>
                                    </p:anim>
                                    <p:anim calcmode="lin" valueType="num">
                                      <p:cBhvr>
                                        <p:cTn id="42" dur="500" fill="hold"/>
                                        <p:tgtEl>
                                          <p:spTgt spid="35"/>
                                        </p:tgtEl>
                                        <p:attrNameLst>
                                          <p:attrName>ppt_y</p:attrName>
                                        </p:attrNameLst>
                                      </p:cBhvr>
                                      <p:tavLst>
                                        <p:tav tm="0">
                                          <p:val>
                                            <p:strVal val="#ppt_y-.1"/>
                                          </p:val>
                                        </p:tav>
                                        <p:tav tm="100000">
                                          <p:val>
                                            <p:strVal val="#ppt_y"/>
                                          </p:val>
                                        </p:tav>
                                      </p:tavLst>
                                    </p:anim>
                                  </p:childTnLst>
                                </p:cTn>
                              </p:par>
                              <p:par>
                                <p:cTn id="43" presetID="22" presetClass="entr" presetSubtype="8" fill="hold" grpId="0" nodeType="withEffect">
                                  <p:stCondLst>
                                    <p:cond delay="750"/>
                                  </p:stCondLst>
                                  <p:childTnLst>
                                    <p:set>
                                      <p:cBhvr>
                                        <p:cTn id="44" dur="1" fill="hold">
                                          <p:stCondLst>
                                            <p:cond delay="0"/>
                                          </p:stCondLst>
                                        </p:cTn>
                                        <p:tgtEl>
                                          <p:spTgt spid="34"/>
                                        </p:tgtEl>
                                        <p:attrNameLst>
                                          <p:attrName>style.visibility</p:attrName>
                                        </p:attrNameLst>
                                      </p:cBhvr>
                                      <p:to>
                                        <p:strVal val="visible"/>
                                      </p:to>
                                    </p:set>
                                    <p:animEffect transition="in" filter="wipe(left)">
                                      <p:cBhvr>
                                        <p:cTn id="45" dur="500"/>
                                        <p:tgtEl>
                                          <p:spTgt spid="34"/>
                                        </p:tgtEl>
                                      </p:cBhvr>
                                    </p:animEffect>
                                  </p:childTnLst>
                                </p:cTn>
                              </p:par>
                            </p:childTnLst>
                          </p:cTn>
                        </p:par>
                        <p:par>
                          <p:cTn id="46" fill="hold">
                            <p:stCondLst>
                              <p:cond delay="4700"/>
                            </p:stCondLst>
                            <p:childTnLst>
                              <p:par>
                                <p:cTn id="47" presetID="47" presetClass="entr" presetSubtype="0" fill="hold" grpId="0" nodeType="afterEffect">
                                  <p:stCondLst>
                                    <p:cond delay="0"/>
                                  </p:stCondLst>
                                  <p:childTnLst>
                                    <p:set>
                                      <p:cBhvr>
                                        <p:cTn id="48" dur="1" fill="hold">
                                          <p:stCondLst>
                                            <p:cond delay="0"/>
                                          </p:stCondLst>
                                        </p:cTn>
                                        <p:tgtEl>
                                          <p:spTgt spid="37"/>
                                        </p:tgtEl>
                                        <p:attrNameLst>
                                          <p:attrName>style.visibility</p:attrName>
                                        </p:attrNameLst>
                                      </p:cBhvr>
                                      <p:to>
                                        <p:strVal val="visible"/>
                                      </p:to>
                                    </p:set>
                                    <p:animEffect transition="in" filter="fade">
                                      <p:cBhvr>
                                        <p:cTn id="49" dur="500"/>
                                        <p:tgtEl>
                                          <p:spTgt spid="37"/>
                                        </p:tgtEl>
                                      </p:cBhvr>
                                    </p:animEffect>
                                    <p:anim calcmode="lin" valueType="num">
                                      <p:cBhvr>
                                        <p:cTn id="50" dur="500" fill="hold"/>
                                        <p:tgtEl>
                                          <p:spTgt spid="37"/>
                                        </p:tgtEl>
                                        <p:attrNameLst>
                                          <p:attrName>ppt_x</p:attrName>
                                        </p:attrNameLst>
                                      </p:cBhvr>
                                      <p:tavLst>
                                        <p:tav tm="0">
                                          <p:val>
                                            <p:strVal val="#ppt_x"/>
                                          </p:val>
                                        </p:tav>
                                        <p:tav tm="100000">
                                          <p:val>
                                            <p:strVal val="#ppt_x"/>
                                          </p:val>
                                        </p:tav>
                                      </p:tavLst>
                                    </p:anim>
                                    <p:anim calcmode="lin" valueType="num">
                                      <p:cBhvr>
                                        <p:cTn id="51" dur="500" fill="hold"/>
                                        <p:tgtEl>
                                          <p:spTgt spid="37"/>
                                        </p:tgtEl>
                                        <p:attrNameLst>
                                          <p:attrName>ppt_y</p:attrName>
                                        </p:attrNameLst>
                                      </p:cBhvr>
                                      <p:tavLst>
                                        <p:tav tm="0">
                                          <p:val>
                                            <p:strVal val="#ppt_y-.1"/>
                                          </p:val>
                                        </p:tav>
                                        <p:tav tm="100000">
                                          <p:val>
                                            <p:strVal val="#ppt_y"/>
                                          </p:val>
                                        </p:tav>
                                      </p:tavLst>
                                    </p:anim>
                                  </p:childTnLst>
                                </p:cTn>
                              </p:par>
                              <p:par>
                                <p:cTn id="52" presetID="22" presetClass="entr" presetSubtype="8" fill="hold" grpId="0" nodeType="withEffect">
                                  <p:stCondLst>
                                    <p:cond delay="750"/>
                                  </p:stCondLst>
                                  <p:childTnLst>
                                    <p:set>
                                      <p:cBhvr>
                                        <p:cTn id="53" dur="1" fill="hold">
                                          <p:stCondLst>
                                            <p:cond delay="0"/>
                                          </p:stCondLst>
                                        </p:cTn>
                                        <p:tgtEl>
                                          <p:spTgt spid="36"/>
                                        </p:tgtEl>
                                        <p:attrNameLst>
                                          <p:attrName>style.visibility</p:attrName>
                                        </p:attrNameLst>
                                      </p:cBhvr>
                                      <p:to>
                                        <p:strVal val="visible"/>
                                      </p:to>
                                    </p:set>
                                    <p:animEffect transition="in" filter="wipe(left)">
                                      <p:cBhvr>
                                        <p:cTn id="54" dur="500"/>
                                        <p:tgtEl>
                                          <p:spTgt spid="36"/>
                                        </p:tgtEl>
                                      </p:cBhvr>
                                    </p:animEffect>
                                  </p:childTnLst>
                                </p:cTn>
                              </p:par>
                            </p:childTnLst>
                          </p:cTn>
                        </p:par>
                        <p:par>
                          <p:cTn id="55" fill="hold">
                            <p:stCondLst>
                              <p:cond delay="5950"/>
                            </p:stCondLst>
                            <p:childTnLst>
                              <p:par>
                                <p:cTn id="56" presetID="47" presetClass="entr" presetSubtype="0" fill="hold" grpId="0" nodeType="afterEffect">
                                  <p:stCondLst>
                                    <p:cond delay="0"/>
                                  </p:stCondLst>
                                  <p:childTnLst>
                                    <p:set>
                                      <p:cBhvr>
                                        <p:cTn id="57" dur="1" fill="hold">
                                          <p:stCondLst>
                                            <p:cond delay="0"/>
                                          </p:stCondLst>
                                        </p:cTn>
                                        <p:tgtEl>
                                          <p:spTgt spid="39"/>
                                        </p:tgtEl>
                                        <p:attrNameLst>
                                          <p:attrName>style.visibility</p:attrName>
                                        </p:attrNameLst>
                                      </p:cBhvr>
                                      <p:to>
                                        <p:strVal val="visible"/>
                                      </p:to>
                                    </p:set>
                                    <p:animEffect transition="in" filter="fade">
                                      <p:cBhvr>
                                        <p:cTn id="58" dur="500"/>
                                        <p:tgtEl>
                                          <p:spTgt spid="39"/>
                                        </p:tgtEl>
                                      </p:cBhvr>
                                    </p:animEffect>
                                    <p:anim calcmode="lin" valueType="num">
                                      <p:cBhvr>
                                        <p:cTn id="59" dur="500" fill="hold"/>
                                        <p:tgtEl>
                                          <p:spTgt spid="39"/>
                                        </p:tgtEl>
                                        <p:attrNameLst>
                                          <p:attrName>ppt_x</p:attrName>
                                        </p:attrNameLst>
                                      </p:cBhvr>
                                      <p:tavLst>
                                        <p:tav tm="0">
                                          <p:val>
                                            <p:strVal val="#ppt_x"/>
                                          </p:val>
                                        </p:tav>
                                        <p:tav tm="100000">
                                          <p:val>
                                            <p:strVal val="#ppt_x"/>
                                          </p:val>
                                        </p:tav>
                                      </p:tavLst>
                                    </p:anim>
                                    <p:anim calcmode="lin" valueType="num">
                                      <p:cBhvr>
                                        <p:cTn id="60" dur="500" fill="hold"/>
                                        <p:tgtEl>
                                          <p:spTgt spid="39"/>
                                        </p:tgtEl>
                                        <p:attrNameLst>
                                          <p:attrName>ppt_y</p:attrName>
                                        </p:attrNameLst>
                                      </p:cBhvr>
                                      <p:tavLst>
                                        <p:tav tm="0">
                                          <p:val>
                                            <p:strVal val="#ppt_y-.1"/>
                                          </p:val>
                                        </p:tav>
                                        <p:tav tm="100000">
                                          <p:val>
                                            <p:strVal val="#ppt_y"/>
                                          </p:val>
                                        </p:tav>
                                      </p:tavLst>
                                    </p:anim>
                                  </p:childTnLst>
                                </p:cTn>
                              </p:par>
                              <p:par>
                                <p:cTn id="61" presetID="22" presetClass="entr" presetSubtype="8" fill="hold" grpId="0" nodeType="withEffect">
                                  <p:stCondLst>
                                    <p:cond delay="750"/>
                                  </p:stCondLst>
                                  <p:childTnLst>
                                    <p:set>
                                      <p:cBhvr>
                                        <p:cTn id="62" dur="1" fill="hold">
                                          <p:stCondLst>
                                            <p:cond delay="0"/>
                                          </p:stCondLst>
                                        </p:cTn>
                                        <p:tgtEl>
                                          <p:spTgt spid="38"/>
                                        </p:tgtEl>
                                        <p:attrNameLst>
                                          <p:attrName>style.visibility</p:attrName>
                                        </p:attrNameLst>
                                      </p:cBhvr>
                                      <p:to>
                                        <p:strVal val="visible"/>
                                      </p:to>
                                    </p:set>
                                    <p:animEffect transition="in" filter="wipe(left)">
                                      <p:cBhvr>
                                        <p:cTn id="63"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P spid="36" grpId="0"/>
      <p:bldP spid="37" grpId="0"/>
      <p:bldP spid="38" grpId="0"/>
      <p:bldP spid="3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55594" y="2354316"/>
            <a:ext cx="1565543" cy="798390"/>
            <a:chOff x="755576" y="2354316"/>
            <a:chExt cx="1565543" cy="798390"/>
          </a:xfrm>
        </p:grpSpPr>
        <p:sp>
          <p:nvSpPr>
            <p:cNvPr id="16" name="AutoShape 15"/>
            <p:cNvSpPr>
              <a:spLocks noChangeArrowheads="1"/>
            </p:cNvSpPr>
            <p:nvPr/>
          </p:nvSpPr>
          <p:spPr bwMode="auto">
            <a:xfrm>
              <a:off x="755576" y="2354316"/>
              <a:ext cx="1565543" cy="798390"/>
            </a:xfrm>
            <a:prstGeom prst="homePlate">
              <a:avLst>
                <a:gd name="adj" fmla="val 33678"/>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a:solidFill>
                  <a:srgbClr val="FFFFFF"/>
                </a:solidFill>
                <a:latin typeface="微软雅黑" panose="020B0503020204020204" pitchFamily="34" charset="-122"/>
                <a:ea typeface="微软雅黑" panose="020B0503020204020204" pitchFamily="34" charset="-122"/>
              </a:endParaRPr>
            </a:p>
          </p:txBody>
        </p:sp>
        <p:sp>
          <p:nvSpPr>
            <p:cNvPr id="11" name="WordArt 20"/>
            <p:cNvSpPr>
              <a:spLocks noChangeArrowheads="1" noChangeShapeType="1"/>
            </p:cNvSpPr>
            <p:nvPr/>
          </p:nvSpPr>
          <p:spPr bwMode="auto">
            <a:xfrm>
              <a:off x="1043608" y="2591511"/>
              <a:ext cx="864000" cy="324000"/>
            </a:xfrm>
            <a:prstGeom prst="rect">
              <a:avLst/>
            </a:prstGeom>
            <a:extLst>
              <a:ext uri="{AF507438-7753-43E0-B8FC-AC1667EBCBE1}">
                <a14:hiddenEffects xmlns:a14="http://schemas.microsoft.com/office/drawing/2010/main">
                  <a:effectLst/>
                </a14:hiddenEffects>
              </a:ext>
            </a:extLst>
          </p:spPr>
          <p:txBody>
            <a:bodyPr wrap="none" fromWordArt="1"/>
            <a:lstStyle/>
            <a:p>
              <a:pPr algn="ctr">
                <a:defRPr/>
              </a:pPr>
              <a:r>
                <a:rPr lang="zh-CN" altLang="en-US" sz="1400" b="1" kern="0" dirty="0">
                  <a:ln w="9525" cmpd="sng">
                    <a:noFill/>
                    <a:round/>
                    <a:headEnd/>
                    <a:tailEnd/>
                  </a:ln>
                  <a:solidFill>
                    <a:schemeClr val="bg1"/>
                  </a:solidFill>
                  <a:latin typeface="微软雅黑" panose="020B0503020204020204" pitchFamily="34" charset="-122"/>
                  <a:ea typeface="微软雅黑" panose="020B0503020204020204" pitchFamily="34" charset="-122"/>
                </a:rPr>
                <a:t>标题文字</a:t>
              </a:r>
            </a:p>
          </p:txBody>
        </p:sp>
      </p:grpSp>
      <p:grpSp>
        <p:nvGrpSpPr>
          <p:cNvPr id="4" name="组合 3"/>
          <p:cNvGrpSpPr/>
          <p:nvPr/>
        </p:nvGrpSpPr>
        <p:grpSpPr>
          <a:xfrm>
            <a:off x="2110527" y="2354316"/>
            <a:ext cx="1565543" cy="798390"/>
            <a:chOff x="2147342" y="2354316"/>
            <a:chExt cx="1565543" cy="798390"/>
          </a:xfrm>
        </p:grpSpPr>
        <p:sp>
          <p:nvSpPr>
            <p:cNvPr id="17" name="AutoShape 16"/>
            <p:cNvSpPr>
              <a:spLocks noChangeArrowheads="1"/>
            </p:cNvSpPr>
            <p:nvPr/>
          </p:nvSpPr>
          <p:spPr bwMode="auto">
            <a:xfrm>
              <a:off x="2147342" y="2354316"/>
              <a:ext cx="1565543" cy="798390"/>
            </a:xfrm>
            <a:prstGeom prst="chevron">
              <a:avLst>
                <a:gd name="adj" fmla="val 33678"/>
              </a:avLst>
            </a:prstGeom>
            <a:solidFill>
              <a:srgbClr val="C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a:solidFill>
                  <a:srgbClr val="FFFFFF"/>
                </a:solidFill>
                <a:latin typeface="微软雅黑" panose="020B0503020204020204" pitchFamily="34" charset="-122"/>
                <a:ea typeface="微软雅黑" panose="020B0503020204020204" pitchFamily="34" charset="-122"/>
              </a:endParaRPr>
            </a:p>
          </p:txBody>
        </p:sp>
        <p:sp>
          <p:nvSpPr>
            <p:cNvPr id="12" name="WordArt 21"/>
            <p:cNvSpPr>
              <a:spLocks noChangeArrowheads="1" noChangeShapeType="1"/>
            </p:cNvSpPr>
            <p:nvPr/>
          </p:nvSpPr>
          <p:spPr bwMode="auto">
            <a:xfrm>
              <a:off x="2648610" y="2591511"/>
              <a:ext cx="864000" cy="324000"/>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wrap="none" fromWordArt="1"/>
            <a:lstStyle/>
            <a:p>
              <a:pPr algn="ctr" defTabSz="685800"/>
              <a:r>
                <a:rPr lang="zh-CN" altLang="en-US" sz="1400" b="1" dirty="0">
                  <a:solidFill>
                    <a:schemeClr val="bg1"/>
                  </a:solidFill>
                  <a:latin typeface="微软雅黑" panose="020B0503020204020204" pitchFamily="34" charset="-122"/>
                  <a:ea typeface="微软雅黑" panose="020B0503020204020204" pitchFamily="34" charset="-122"/>
                </a:rPr>
                <a:t>标题文字</a:t>
              </a:r>
            </a:p>
          </p:txBody>
        </p:sp>
      </p:grpSp>
      <p:grpSp>
        <p:nvGrpSpPr>
          <p:cNvPr id="21" name="组合 20"/>
          <p:cNvGrpSpPr/>
          <p:nvPr/>
        </p:nvGrpSpPr>
        <p:grpSpPr>
          <a:xfrm>
            <a:off x="3465444" y="2354316"/>
            <a:ext cx="1565543" cy="798390"/>
            <a:chOff x="3501870" y="2354316"/>
            <a:chExt cx="1565543" cy="798390"/>
          </a:xfrm>
        </p:grpSpPr>
        <p:sp>
          <p:nvSpPr>
            <p:cNvPr id="18" name="AutoShape 17"/>
            <p:cNvSpPr>
              <a:spLocks noChangeArrowheads="1"/>
            </p:cNvSpPr>
            <p:nvPr/>
          </p:nvSpPr>
          <p:spPr bwMode="auto">
            <a:xfrm>
              <a:off x="3501870" y="2354316"/>
              <a:ext cx="1565543" cy="798390"/>
            </a:xfrm>
            <a:prstGeom prst="chevron">
              <a:avLst>
                <a:gd name="adj" fmla="val 33678"/>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a:solidFill>
                  <a:srgbClr val="FFFFFF"/>
                </a:solidFill>
                <a:latin typeface="微软雅黑" panose="020B0503020204020204" pitchFamily="34" charset="-122"/>
                <a:ea typeface="微软雅黑" panose="020B0503020204020204" pitchFamily="34" charset="-122"/>
              </a:endParaRPr>
            </a:p>
          </p:txBody>
        </p:sp>
        <p:sp>
          <p:nvSpPr>
            <p:cNvPr id="13" name="WordArt 22"/>
            <p:cNvSpPr>
              <a:spLocks noChangeArrowheads="1" noChangeShapeType="1"/>
            </p:cNvSpPr>
            <p:nvPr/>
          </p:nvSpPr>
          <p:spPr bwMode="auto">
            <a:xfrm>
              <a:off x="4016296" y="2591511"/>
              <a:ext cx="864000" cy="324000"/>
            </a:xfrm>
            <a:prstGeom prst="rect">
              <a:avLst/>
            </a:prstGeom>
            <a:extLst>
              <a:ext uri="{AF507438-7753-43E0-B8FC-AC1667EBCBE1}">
                <a14:hiddenEffects xmlns:a14="http://schemas.microsoft.com/office/drawing/2010/main">
                  <a:effectLst/>
                </a14:hiddenEffects>
              </a:ext>
            </a:extLst>
          </p:spPr>
          <p:txBody>
            <a:bodyPr wrap="none" fromWordArt="1"/>
            <a:lstStyle/>
            <a:p>
              <a:pPr algn="ctr">
                <a:defRPr/>
              </a:pPr>
              <a:r>
                <a:rPr lang="zh-CN" altLang="en-US" sz="1400" b="1" kern="0" dirty="0">
                  <a:ln w="9525" cmpd="sng">
                    <a:noFill/>
                    <a:round/>
                    <a:headEnd/>
                    <a:tailEnd/>
                  </a:ln>
                  <a:solidFill>
                    <a:schemeClr val="bg1"/>
                  </a:solidFill>
                  <a:latin typeface="微软雅黑" panose="020B0503020204020204" pitchFamily="34" charset="-122"/>
                  <a:ea typeface="微软雅黑" panose="020B0503020204020204" pitchFamily="34" charset="-122"/>
                </a:rPr>
                <a:t>标题文字</a:t>
              </a:r>
            </a:p>
          </p:txBody>
        </p:sp>
      </p:grpSp>
      <p:grpSp>
        <p:nvGrpSpPr>
          <p:cNvPr id="22" name="组合 21"/>
          <p:cNvGrpSpPr/>
          <p:nvPr/>
        </p:nvGrpSpPr>
        <p:grpSpPr>
          <a:xfrm>
            <a:off x="4820347" y="2354316"/>
            <a:ext cx="1565543" cy="798390"/>
            <a:chOff x="4837779" y="2354316"/>
            <a:chExt cx="1565543" cy="798390"/>
          </a:xfrm>
        </p:grpSpPr>
        <p:sp>
          <p:nvSpPr>
            <p:cNvPr id="19" name="AutoShape 18"/>
            <p:cNvSpPr>
              <a:spLocks noChangeArrowheads="1"/>
            </p:cNvSpPr>
            <p:nvPr/>
          </p:nvSpPr>
          <p:spPr bwMode="auto">
            <a:xfrm>
              <a:off x="4837779" y="2354316"/>
              <a:ext cx="1565543" cy="798390"/>
            </a:xfrm>
            <a:prstGeom prst="chevron">
              <a:avLst>
                <a:gd name="adj" fmla="val 33678"/>
              </a:avLst>
            </a:prstGeom>
            <a:solidFill>
              <a:srgbClr val="C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a:solidFill>
                  <a:srgbClr val="FFFFFF"/>
                </a:solidFill>
                <a:latin typeface="微软雅黑" panose="020B0503020204020204" pitchFamily="34" charset="-122"/>
                <a:ea typeface="微软雅黑" panose="020B0503020204020204" pitchFamily="34" charset="-122"/>
              </a:endParaRPr>
            </a:p>
          </p:txBody>
        </p:sp>
        <p:sp>
          <p:nvSpPr>
            <p:cNvPr id="14" name="WordArt 23"/>
            <p:cNvSpPr>
              <a:spLocks noChangeArrowheads="1" noChangeShapeType="1"/>
            </p:cNvSpPr>
            <p:nvPr/>
          </p:nvSpPr>
          <p:spPr bwMode="auto">
            <a:xfrm>
              <a:off x="5333227" y="2591511"/>
              <a:ext cx="864000" cy="324000"/>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wrap="none" fromWordArt="1"/>
            <a:lstStyle/>
            <a:p>
              <a:pPr algn="ctr" defTabSz="685800"/>
              <a:r>
                <a:rPr lang="zh-CN" altLang="en-US" sz="1400" b="1" dirty="0">
                  <a:solidFill>
                    <a:schemeClr val="bg1"/>
                  </a:solidFill>
                  <a:latin typeface="微软雅黑" panose="020B0503020204020204" pitchFamily="34" charset="-122"/>
                  <a:ea typeface="微软雅黑" panose="020B0503020204020204" pitchFamily="34" charset="-122"/>
                </a:rPr>
                <a:t>标题文字</a:t>
              </a:r>
            </a:p>
          </p:txBody>
        </p:sp>
      </p:grpSp>
      <p:grpSp>
        <p:nvGrpSpPr>
          <p:cNvPr id="23" name="组合 22"/>
          <p:cNvGrpSpPr/>
          <p:nvPr/>
        </p:nvGrpSpPr>
        <p:grpSpPr>
          <a:xfrm>
            <a:off x="6175242" y="2354316"/>
            <a:ext cx="1565543" cy="798390"/>
            <a:chOff x="6175239" y="2354316"/>
            <a:chExt cx="1565543" cy="798390"/>
          </a:xfrm>
        </p:grpSpPr>
        <p:sp>
          <p:nvSpPr>
            <p:cNvPr id="20" name="AutoShape 19"/>
            <p:cNvSpPr>
              <a:spLocks noChangeArrowheads="1"/>
            </p:cNvSpPr>
            <p:nvPr/>
          </p:nvSpPr>
          <p:spPr bwMode="auto">
            <a:xfrm>
              <a:off x="6175239" y="2354316"/>
              <a:ext cx="1565543" cy="798390"/>
            </a:xfrm>
            <a:prstGeom prst="chevron">
              <a:avLst>
                <a:gd name="adj" fmla="val 33678"/>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a:solidFill>
                  <a:srgbClr val="FFFFFF"/>
                </a:solidFill>
                <a:latin typeface="微软雅黑" panose="020B0503020204020204" pitchFamily="34" charset="-122"/>
                <a:ea typeface="微软雅黑" panose="020B0503020204020204" pitchFamily="34" charset="-122"/>
              </a:endParaRPr>
            </a:p>
          </p:txBody>
        </p:sp>
        <p:sp>
          <p:nvSpPr>
            <p:cNvPr id="15" name="WordArt 23"/>
            <p:cNvSpPr>
              <a:spLocks noChangeArrowheads="1" noChangeShapeType="1"/>
            </p:cNvSpPr>
            <p:nvPr/>
          </p:nvSpPr>
          <p:spPr bwMode="auto">
            <a:xfrm>
              <a:off x="6579343" y="2591511"/>
              <a:ext cx="864000" cy="324000"/>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wrap="none" fromWordArt="1"/>
            <a:lstStyle/>
            <a:p>
              <a:pPr algn="ctr" defTabSz="685800"/>
              <a:r>
                <a:rPr lang="zh-CN" altLang="en-US" sz="1400" b="1" dirty="0">
                  <a:solidFill>
                    <a:schemeClr val="bg1"/>
                  </a:solidFill>
                  <a:latin typeface="微软雅黑" panose="020B0503020204020204" pitchFamily="34" charset="-122"/>
                  <a:ea typeface="微软雅黑" panose="020B0503020204020204" pitchFamily="34" charset="-122"/>
                </a:rPr>
                <a:t>标题文字</a:t>
              </a:r>
            </a:p>
          </p:txBody>
        </p:sp>
      </p:grpSp>
      <p:sp>
        <p:nvSpPr>
          <p:cNvPr id="5" name="Line 6"/>
          <p:cNvSpPr>
            <a:spLocks noChangeShapeType="1"/>
          </p:cNvSpPr>
          <p:nvPr/>
        </p:nvSpPr>
        <p:spPr bwMode="auto">
          <a:xfrm flipV="1">
            <a:off x="988782" y="1091363"/>
            <a:ext cx="0" cy="1182771"/>
          </a:xfrm>
          <a:prstGeom prst="line">
            <a:avLst/>
          </a:prstGeom>
          <a:noFill/>
          <a:ln w="12700" cmpd="sng">
            <a:solidFill>
              <a:schemeClr val="bg1">
                <a:lumMod val="50000"/>
              </a:schemeClr>
            </a:solidFill>
            <a:round/>
            <a:headEnd type="diamond" w="med" len="med"/>
            <a:tailEnd type="diamond"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kern="0">
              <a:solidFill>
                <a:srgbClr val="080808"/>
              </a:solidFill>
              <a:latin typeface="微软雅黑" panose="020B0503020204020204" pitchFamily="34" charset="-122"/>
              <a:ea typeface="微软雅黑" panose="020B0503020204020204" pitchFamily="34" charset="-122"/>
            </a:endParaRPr>
          </a:p>
        </p:txBody>
      </p:sp>
      <p:sp>
        <p:nvSpPr>
          <p:cNvPr id="6" name="Line 7"/>
          <p:cNvSpPr>
            <a:spLocks noChangeShapeType="1"/>
          </p:cNvSpPr>
          <p:nvPr/>
        </p:nvSpPr>
        <p:spPr bwMode="auto">
          <a:xfrm flipH="1" flipV="1">
            <a:off x="3708336" y="1091363"/>
            <a:ext cx="10931" cy="1182771"/>
          </a:xfrm>
          <a:prstGeom prst="line">
            <a:avLst/>
          </a:prstGeom>
          <a:noFill/>
          <a:ln w="12700" cmpd="sng">
            <a:solidFill>
              <a:schemeClr val="bg1">
                <a:lumMod val="50000"/>
              </a:schemeClr>
            </a:solidFill>
            <a:round/>
            <a:headEnd type="diamond" w="med" len="med"/>
            <a:tailEnd type="diamond"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kern="0">
              <a:solidFill>
                <a:srgbClr val="080808"/>
              </a:solidFill>
              <a:latin typeface="微软雅黑" panose="020B0503020204020204" pitchFamily="34" charset="-122"/>
              <a:ea typeface="微软雅黑" panose="020B0503020204020204" pitchFamily="34" charset="-122"/>
            </a:endParaRPr>
          </a:p>
        </p:txBody>
      </p:sp>
      <p:sp>
        <p:nvSpPr>
          <p:cNvPr id="7" name="Line 8"/>
          <p:cNvSpPr>
            <a:spLocks noChangeShapeType="1"/>
          </p:cNvSpPr>
          <p:nvPr/>
        </p:nvSpPr>
        <p:spPr bwMode="auto">
          <a:xfrm flipV="1">
            <a:off x="2340182" y="3243300"/>
            <a:ext cx="0" cy="1119066"/>
          </a:xfrm>
          <a:prstGeom prst="line">
            <a:avLst/>
          </a:prstGeom>
          <a:noFill/>
          <a:ln w="12700" cmpd="sng">
            <a:solidFill>
              <a:schemeClr val="bg1">
                <a:lumMod val="50000"/>
              </a:schemeClr>
            </a:solidFill>
            <a:round/>
            <a:headEnd type="diamond" w="med" len="med"/>
            <a:tailEnd type="diamond"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kern="0">
              <a:solidFill>
                <a:srgbClr val="080808"/>
              </a:solidFill>
              <a:latin typeface="微软雅黑" panose="020B0503020204020204" pitchFamily="34" charset="-122"/>
              <a:ea typeface="微软雅黑" panose="020B0503020204020204" pitchFamily="34" charset="-122"/>
            </a:endParaRPr>
          </a:p>
        </p:txBody>
      </p:sp>
      <p:sp>
        <p:nvSpPr>
          <p:cNvPr id="8" name="Line 9"/>
          <p:cNvSpPr>
            <a:spLocks noChangeShapeType="1"/>
          </p:cNvSpPr>
          <p:nvPr/>
        </p:nvSpPr>
        <p:spPr bwMode="auto">
          <a:xfrm flipV="1">
            <a:off x="5004478" y="3243321"/>
            <a:ext cx="0" cy="1119067"/>
          </a:xfrm>
          <a:prstGeom prst="line">
            <a:avLst/>
          </a:prstGeom>
          <a:noFill/>
          <a:ln w="12700" cmpd="sng">
            <a:solidFill>
              <a:schemeClr val="bg1">
                <a:lumMod val="50000"/>
              </a:schemeClr>
            </a:solidFill>
            <a:round/>
            <a:headEnd type="diamond" w="med" len="med"/>
            <a:tailEnd type="diamond"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kern="0">
              <a:solidFill>
                <a:srgbClr val="080808"/>
              </a:solidFill>
              <a:latin typeface="微软雅黑" panose="020B0503020204020204" pitchFamily="34" charset="-122"/>
              <a:ea typeface="微软雅黑" panose="020B0503020204020204" pitchFamily="34" charset="-122"/>
            </a:endParaRPr>
          </a:p>
        </p:txBody>
      </p:sp>
      <p:sp>
        <p:nvSpPr>
          <p:cNvPr id="3" name="标题 2"/>
          <p:cNvSpPr>
            <a:spLocks noGrp="1"/>
          </p:cNvSpPr>
          <p:nvPr>
            <p:ph type="title"/>
          </p:nvPr>
        </p:nvSpPr>
        <p:spPr/>
        <p:txBody>
          <a:bodyPr/>
          <a:lstStyle/>
          <a:p>
            <a:r>
              <a:rPr lang="zh-CN" altLang="en-US" sz="2000" dirty="0">
                <a:solidFill>
                  <a:prstClr val="black">
                    <a:lumMod val="65000"/>
                    <a:lumOff val="35000"/>
                  </a:prstClr>
                </a:solidFill>
              </a:rPr>
              <a:t>推广计划</a:t>
            </a:r>
            <a:r>
              <a:rPr lang="en-US" altLang="zh-CN" sz="1100" dirty="0">
                <a:solidFill>
                  <a:prstClr val="black">
                    <a:lumMod val="65000"/>
                    <a:lumOff val="35000"/>
                  </a:prstClr>
                </a:solidFill>
              </a:rPr>
              <a:t>(Promotion plan)</a:t>
            </a:r>
            <a:endParaRPr lang="zh-CN" altLang="en-US" dirty="0"/>
          </a:p>
        </p:txBody>
      </p:sp>
      <p:sp>
        <p:nvSpPr>
          <p:cNvPr id="36" name="TextBox 11"/>
          <p:cNvSpPr txBox="1">
            <a:spLocks noChangeArrowheads="1"/>
          </p:cNvSpPr>
          <p:nvPr/>
        </p:nvSpPr>
        <p:spPr bwMode="auto">
          <a:xfrm flipH="1">
            <a:off x="1127717" y="1460162"/>
            <a:ext cx="1944000" cy="674031"/>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20000"/>
              </a:lnSpc>
              <a:defRPr/>
            </a:pPr>
            <a:r>
              <a:rPr lang="zh-CN" altLang="en-US" sz="1050" dirty="0">
                <a:solidFill>
                  <a:schemeClr val="bg1">
                    <a:lumMod val="65000"/>
                  </a:schemeClr>
                </a:solidFill>
                <a:latin typeface="Arial"/>
                <a:ea typeface="微软雅黑"/>
                <a:cs typeface="+mn-ea"/>
                <a:sym typeface="+mn-lt"/>
              </a:rPr>
              <a:t>您的内容打在这里，或者通过复制您的文本后，在此框中选择粘贴，并选择只保留文字</a:t>
            </a:r>
            <a:r>
              <a:rPr lang="zh-CN" altLang="en-US" sz="900" dirty="0">
                <a:solidFill>
                  <a:schemeClr val="bg1">
                    <a:lumMod val="65000"/>
                  </a:schemeClr>
                </a:solidFill>
                <a:latin typeface="Arial"/>
                <a:ea typeface="微软雅黑"/>
                <a:cs typeface="+mn-ea"/>
                <a:sym typeface="+mn-lt"/>
              </a:rPr>
              <a:t>。</a:t>
            </a:r>
            <a:endParaRPr lang="en-US" altLang="zh-CN" sz="900" dirty="0">
              <a:solidFill>
                <a:schemeClr val="bg1">
                  <a:lumMod val="65000"/>
                </a:schemeClr>
              </a:solidFill>
              <a:latin typeface="Arial"/>
              <a:ea typeface="微软雅黑"/>
              <a:cs typeface="+mn-ea"/>
              <a:sym typeface="+mn-lt"/>
            </a:endParaRPr>
          </a:p>
        </p:txBody>
      </p:sp>
      <p:sp>
        <p:nvSpPr>
          <p:cNvPr id="37" name="TextBox 11"/>
          <p:cNvSpPr txBox="1">
            <a:spLocks noChangeArrowheads="1"/>
          </p:cNvSpPr>
          <p:nvPr/>
        </p:nvSpPr>
        <p:spPr bwMode="auto">
          <a:xfrm flipH="1">
            <a:off x="1127729" y="1165400"/>
            <a:ext cx="1628775" cy="307777"/>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285750" indent="-285750" eaLnBrk="1" fontAlgn="auto" hangingPunct="1">
              <a:spcBef>
                <a:spcPts val="0"/>
              </a:spcBef>
              <a:spcAft>
                <a:spcPts val="0"/>
              </a:spcAft>
              <a:buClr>
                <a:srgbClr val="C00000"/>
              </a:buClr>
              <a:buFont typeface="Wingdings" panose="05000000000000000000" pitchFamily="2" charset="2"/>
              <a:buChar char="n"/>
              <a:defRPr/>
            </a:pPr>
            <a:r>
              <a:rPr lang="zh-CN" altLang="en-US" sz="1400" b="1" kern="0" dirty="0">
                <a:solidFill>
                  <a:schemeClr val="tx1">
                    <a:lumMod val="65000"/>
                    <a:lumOff val="35000"/>
                  </a:schemeClr>
                </a:solidFill>
                <a:latin typeface="+mn-lt"/>
                <a:ea typeface="+mn-ea"/>
                <a:cs typeface="+mn-ea"/>
                <a:sym typeface="+mn-lt"/>
              </a:rPr>
              <a:t>点击添加标题    </a:t>
            </a:r>
            <a:endParaRPr lang="en-US" altLang="zh-CN" sz="1400" b="1" kern="0" dirty="0">
              <a:solidFill>
                <a:schemeClr val="tx1">
                  <a:lumMod val="65000"/>
                  <a:lumOff val="35000"/>
                </a:schemeClr>
              </a:solidFill>
              <a:latin typeface="+mn-lt"/>
              <a:ea typeface="+mn-ea"/>
              <a:cs typeface="+mn-ea"/>
              <a:sym typeface="+mn-lt"/>
            </a:endParaRPr>
          </a:p>
        </p:txBody>
      </p:sp>
      <p:sp>
        <p:nvSpPr>
          <p:cNvPr id="38" name="TextBox 11"/>
          <p:cNvSpPr txBox="1">
            <a:spLocks noChangeArrowheads="1"/>
          </p:cNvSpPr>
          <p:nvPr/>
        </p:nvSpPr>
        <p:spPr bwMode="auto">
          <a:xfrm flipH="1">
            <a:off x="3852350" y="1460162"/>
            <a:ext cx="1944000" cy="674031"/>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20000"/>
              </a:lnSpc>
              <a:defRPr/>
            </a:pPr>
            <a:r>
              <a:rPr lang="zh-CN" altLang="en-US" sz="1050" dirty="0">
                <a:solidFill>
                  <a:schemeClr val="bg1">
                    <a:lumMod val="65000"/>
                  </a:schemeClr>
                </a:solidFill>
                <a:latin typeface="Arial"/>
                <a:ea typeface="微软雅黑"/>
                <a:cs typeface="+mn-ea"/>
                <a:sym typeface="+mn-lt"/>
              </a:rPr>
              <a:t>您的内容打在这里，或者通过复制您的文本后，在此框中选择粘贴，并选择只保留文字</a:t>
            </a:r>
            <a:r>
              <a:rPr lang="zh-CN" altLang="en-US" sz="900" dirty="0">
                <a:solidFill>
                  <a:schemeClr val="bg1">
                    <a:lumMod val="65000"/>
                  </a:schemeClr>
                </a:solidFill>
                <a:latin typeface="Arial"/>
                <a:ea typeface="微软雅黑"/>
                <a:cs typeface="+mn-ea"/>
                <a:sym typeface="+mn-lt"/>
              </a:rPr>
              <a:t>。</a:t>
            </a:r>
            <a:endParaRPr lang="en-US" altLang="zh-CN" sz="900" dirty="0">
              <a:solidFill>
                <a:schemeClr val="bg1">
                  <a:lumMod val="65000"/>
                </a:schemeClr>
              </a:solidFill>
              <a:latin typeface="Arial"/>
              <a:ea typeface="微软雅黑"/>
              <a:cs typeface="+mn-ea"/>
              <a:sym typeface="+mn-lt"/>
            </a:endParaRPr>
          </a:p>
        </p:txBody>
      </p:sp>
      <p:sp>
        <p:nvSpPr>
          <p:cNvPr id="39" name="TextBox 11"/>
          <p:cNvSpPr txBox="1">
            <a:spLocks noChangeArrowheads="1"/>
          </p:cNvSpPr>
          <p:nvPr/>
        </p:nvSpPr>
        <p:spPr bwMode="auto">
          <a:xfrm flipH="1">
            <a:off x="3852385" y="1165400"/>
            <a:ext cx="1628775" cy="307777"/>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285750" indent="-285750" eaLnBrk="1" fontAlgn="auto" hangingPunct="1">
              <a:spcBef>
                <a:spcPts val="0"/>
              </a:spcBef>
              <a:spcAft>
                <a:spcPts val="0"/>
              </a:spcAft>
              <a:buClr>
                <a:srgbClr val="C00000"/>
              </a:buClr>
              <a:buFont typeface="Wingdings" panose="05000000000000000000" pitchFamily="2" charset="2"/>
              <a:buChar char="n"/>
              <a:defRPr/>
            </a:pPr>
            <a:r>
              <a:rPr lang="zh-CN" altLang="en-US" sz="1400" b="1" kern="0" dirty="0">
                <a:solidFill>
                  <a:schemeClr val="tx1">
                    <a:lumMod val="65000"/>
                    <a:lumOff val="35000"/>
                  </a:schemeClr>
                </a:solidFill>
                <a:latin typeface="+mn-lt"/>
                <a:ea typeface="+mn-ea"/>
                <a:cs typeface="+mn-ea"/>
                <a:sym typeface="+mn-lt"/>
              </a:rPr>
              <a:t>点击添加标题    </a:t>
            </a:r>
            <a:endParaRPr lang="en-US" altLang="zh-CN" sz="1400" b="1" kern="0" dirty="0">
              <a:solidFill>
                <a:schemeClr val="tx1">
                  <a:lumMod val="65000"/>
                  <a:lumOff val="35000"/>
                </a:schemeClr>
              </a:solidFill>
              <a:latin typeface="+mn-lt"/>
              <a:ea typeface="+mn-ea"/>
              <a:cs typeface="+mn-ea"/>
              <a:sym typeface="+mn-lt"/>
            </a:endParaRPr>
          </a:p>
        </p:txBody>
      </p:sp>
      <p:sp>
        <p:nvSpPr>
          <p:cNvPr id="40" name="TextBox 11"/>
          <p:cNvSpPr txBox="1">
            <a:spLocks noChangeArrowheads="1"/>
          </p:cNvSpPr>
          <p:nvPr/>
        </p:nvSpPr>
        <p:spPr bwMode="auto">
          <a:xfrm flipH="1">
            <a:off x="5220072" y="3661936"/>
            <a:ext cx="1944000" cy="674031"/>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20000"/>
              </a:lnSpc>
              <a:defRPr/>
            </a:pPr>
            <a:r>
              <a:rPr lang="zh-CN" altLang="en-US" sz="1050" dirty="0">
                <a:solidFill>
                  <a:schemeClr val="bg1">
                    <a:lumMod val="65000"/>
                  </a:schemeClr>
                </a:solidFill>
                <a:latin typeface="Arial"/>
                <a:ea typeface="微软雅黑"/>
                <a:cs typeface="+mn-ea"/>
                <a:sym typeface="+mn-lt"/>
              </a:rPr>
              <a:t>您的内容打在这里，或者通过复制您的文本后，在此框中选择粘贴，并选择只保留文字</a:t>
            </a:r>
            <a:r>
              <a:rPr lang="zh-CN" altLang="en-US" sz="900" dirty="0">
                <a:solidFill>
                  <a:schemeClr val="bg1">
                    <a:lumMod val="65000"/>
                  </a:schemeClr>
                </a:solidFill>
                <a:latin typeface="Arial"/>
                <a:ea typeface="微软雅黑"/>
                <a:cs typeface="+mn-ea"/>
                <a:sym typeface="+mn-lt"/>
              </a:rPr>
              <a:t>。</a:t>
            </a:r>
            <a:endParaRPr lang="en-US" altLang="zh-CN" sz="900" dirty="0">
              <a:solidFill>
                <a:schemeClr val="bg1">
                  <a:lumMod val="65000"/>
                </a:schemeClr>
              </a:solidFill>
              <a:latin typeface="Arial"/>
              <a:ea typeface="微软雅黑"/>
              <a:cs typeface="+mn-ea"/>
              <a:sym typeface="+mn-lt"/>
            </a:endParaRPr>
          </a:p>
        </p:txBody>
      </p:sp>
      <p:sp>
        <p:nvSpPr>
          <p:cNvPr id="41" name="TextBox 11"/>
          <p:cNvSpPr txBox="1">
            <a:spLocks noChangeArrowheads="1"/>
          </p:cNvSpPr>
          <p:nvPr/>
        </p:nvSpPr>
        <p:spPr bwMode="auto">
          <a:xfrm flipH="1">
            <a:off x="5220098" y="3367175"/>
            <a:ext cx="1628775" cy="307777"/>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285750" indent="-285750" eaLnBrk="1" fontAlgn="auto" hangingPunct="1">
              <a:spcBef>
                <a:spcPts val="0"/>
              </a:spcBef>
              <a:spcAft>
                <a:spcPts val="0"/>
              </a:spcAft>
              <a:buClr>
                <a:srgbClr val="C00000"/>
              </a:buClr>
              <a:buFont typeface="Wingdings" panose="05000000000000000000" pitchFamily="2" charset="2"/>
              <a:buChar char="n"/>
              <a:defRPr/>
            </a:pPr>
            <a:r>
              <a:rPr lang="zh-CN" altLang="en-US" sz="1400" b="1" kern="0" dirty="0">
                <a:solidFill>
                  <a:schemeClr val="tx1">
                    <a:lumMod val="65000"/>
                    <a:lumOff val="35000"/>
                  </a:schemeClr>
                </a:solidFill>
                <a:latin typeface="+mn-lt"/>
                <a:ea typeface="+mn-ea"/>
                <a:cs typeface="+mn-ea"/>
                <a:sym typeface="+mn-lt"/>
              </a:rPr>
              <a:t>点击添加标题    </a:t>
            </a:r>
            <a:endParaRPr lang="en-US" altLang="zh-CN" sz="1400" b="1" kern="0" dirty="0">
              <a:solidFill>
                <a:schemeClr val="tx1">
                  <a:lumMod val="65000"/>
                  <a:lumOff val="35000"/>
                </a:schemeClr>
              </a:solidFill>
              <a:latin typeface="+mn-lt"/>
              <a:ea typeface="+mn-ea"/>
              <a:cs typeface="+mn-ea"/>
              <a:sym typeface="+mn-lt"/>
            </a:endParaRPr>
          </a:p>
        </p:txBody>
      </p:sp>
      <p:sp>
        <p:nvSpPr>
          <p:cNvPr id="44" name="TextBox 11"/>
          <p:cNvSpPr txBox="1">
            <a:spLocks noChangeArrowheads="1"/>
          </p:cNvSpPr>
          <p:nvPr/>
        </p:nvSpPr>
        <p:spPr bwMode="auto">
          <a:xfrm flipH="1">
            <a:off x="2524043" y="3661936"/>
            <a:ext cx="1944000" cy="674031"/>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20000"/>
              </a:lnSpc>
              <a:defRPr/>
            </a:pPr>
            <a:r>
              <a:rPr lang="zh-CN" altLang="en-US" sz="1050" dirty="0">
                <a:solidFill>
                  <a:schemeClr val="bg1">
                    <a:lumMod val="65000"/>
                  </a:schemeClr>
                </a:solidFill>
                <a:latin typeface="Arial"/>
                <a:ea typeface="微软雅黑"/>
                <a:cs typeface="+mn-ea"/>
                <a:sym typeface="+mn-lt"/>
              </a:rPr>
              <a:t>您的内容打在这里，或者通过复制您的文本后，在此框中选择粘贴，并选择只保留文字</a:t>
            </a:r>
            <a:r>
              <a:rPr lang="zh-CN" altLang="en-US" sz="900" dirty="0">
                <a:solidFill>
                  <a:schemeClr val="bg1">
                    <a:lumMod val="65000"/>
                  </a:schemeClr>
                </a:solidFill>
                <a:latin typeface="Arial"/>
                <a:ea typeface="微软雅黑"/>
                <a:cs typeface="+mn-ea"/>
                <a:sym typeface="+mn-lt"/>
              </a:rPr>
              <a:t>。</a:t>
            </a:r>
            <a:endParaRPr lang="en-US" altLang="zh-CN" sz="900" dirty="0">
              <a:solidFill>
                <a:schemeClr val="bg1">
                  <a:lumMod val="65000"/>
                </a:schemeClr>
              </a:solidFill>
              <a:latin typeface="Arial"/>
              <a:ea typeface="微软雅黑"/>
              <a:cs typeface="+mn-ea"/>
              <a:sym typeface="+mn-lt"/>
            </a:endParaRPr>
          </a:p>
        </p:txBody>
      </p:sp>
      <p:sp>
        <p:nvSpPr>
          <p:cNvPr id="45" name="TextBox 11"/>
          <p:cNvSpPr txBox="1">
            <a:spLocks noChangeArrowheads="1"/>
          </p:cNvSpPr>
          <p:nvPr/>
        </p:nvSpPr>
        <p:spPr bwMode="auto">
          <a:xfrm flipH="1">
            <a:off x="2524086" y="3367175"/>
            <a:ext cx="1628775" cy="307777"/>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285750" indent="-285750" eaLnBrk="1" fontAlgn="auto" hangingPunct="1">
              <a:spcBef>
                <a:spcPts val="0"/>
              </a:spcBef>
              <a:spcAft>
                <a:spcPts val="0"/>
              </a:spcAft>
              <a:buClr>
                <a:srgbClr val="C00000"/>
              </a:buClr>
              <a:buFont typeface="Wingdings" panose="05000000000000000000" pitchFamily="2" charset="2"/>
              <a:buChar char="n"/>
              <a:defRPr/>
            </a:pPr>
            <a:r>
              <a:rPr lang="zh-CN" altLang="en-US" sz="1400" b="1" kern="0" dirty="0">
                <a:solidFill>
                  <a:schemeClr val="tx1">
                    <a:lumMod val="65000"/>
                    <a:lumOff val="35000"/>
                  </a:schemeClr>
                </a:solidFill>
                <a:latin typeface="+mn-lt"/>
                <a:ea typeface="+mn-ea"/>
                <a:cs typeface="+mn-ea"/>
                <a:sym typeface="+mn-lt"/>
              </a:rPr>
              <a:t>点击添加标题    </a:t>
            </a:r>
            <a:endParaRPr lang="en-US" altLang="zh-CN" sz="1400" b="1" kern="0" dirty="0">
              <a:solidFill>
                <a:schemeClr val="tx1">
                  <a:lumMod val="65000"/>
                  <a:lumOff val="35000"/>
                </a:schemeClr>
              </a:solidFill>
              <a:latin typeface="+mn-lt"/>
              <a:ea typeface="+mn-ea"/>
              <a:cs typeface="+mn-ea"/>
              <a:sym typeface="+mn-lt"/>
            </a:endParaRPr>
          </a:p>
        </p:txBody>
      </p:sp>
      <p:sp>
        <p:nvSpPr>
          <p:cNvPr id="46" name="Line 7"/>
          <p:cNvSpPr>
            <a:spLocks noChangeShapeType="1"/>
          </p:cNvSpPr>
          <p:nvPr/>
        </p:nvSpPr>
        <p:spPr bwMode="auto">
          <a:xfrm flipH="1" flipV="1">
            <a:off x="6392403" y="1091363"/>
            <a:ext cx="10931" cy="1182771"/>
          </a:xfrm>
          <a:prstGeom prst="line">
            <a:avLst/>
          </a:prstGeom>
          <a:noFill/>
          <a:ln w="12700" cmpd="sng">
            <a:solidFill>
              <a:schemeClr val="bg1">
                <a:lumMod val="50000"/>
              </a:schemeClr>
            </a:solidFill>
            <a:round/>
            <a:headEnd type="diamond" w="med" len="med"/>
            <a:tailEnd type="diamond"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kern="0">
              <a:solidFill>
                <a:srgbClr val="080808"/>
              </a:solidFill>
              <a:latin typeface="微软雅黑" panose="020B0503020204020204" pitchFamily="34" charset="-122"/>
              <a:ea typeface="微软雅黑" panose="020B0503020204020204" pitchFamily="34" charset="-122"/>
            </a:endParaRPr>
          </a:p>
        </p:txBody>
      </p:sp>
      <p:sp>
        <p:nvSpPr>
          <p:cNvPr id="47" name="TextBox 11"/>
          <p:cNvSpPr txBox="1">
            <a:spLocks noChangeArrowheads="1"/>
          </p:cNvSpPr>
          <p:nvPr/>
        </p:nvSpPr>
        <p:spPr bwMode="auto">
          <a:xfrm flipH="1">
            <a:off x="6598954" y="1460162"/>
            <a:ext cx="1944000" cy="674031"/>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20000"/>
              </a:lnSpc>
              <a:defRPr/>
            </a:pPr>
            <a:r>
              <a:rPr lang="zh-CN" altLang="en-US" sz="1050" dirty="0">
                <a:solidFill>
                  <a:schemeClr val="bg1">
                    <a:lumMod val="65000"/>
                  </a:schemeClr>
                </a:solidFill>
                <a:latin typeface="Arial"/>
                <a:ea typeface="微软雅黑"/>
                <a:cs typeface="+mn-ea"/>
                <a:sym typeface="+mn-lt"/>
              </a:rPr>
              <a:t>您的内容打在这里，或者通过复制您的文本后，在此框中选择粘贴，并选择只保留文字</a:t>
            </a:r>
            <a:r>
              <a:rPr lang="zh-CN" altLang="en-US" sz="900" dirty="0">
                <a:solidFill>
                  <a:schemeClr val="bg1">
                    <a:lumMod val="65000"/>
                  </a:schemeClr>
                </a:solidFill>
                <a:latin typeface="Arial"/>
                <a:ea typeface="微软雅黑"/>
                <a:cs typeface="+mn-ea"/>
                <a:sym typeface="+mn-lt"/>
              </a:rPr>
              <a:t>。</a:t>
            </a:r>
            <a:endParaRPr lang="en-US" altLang="zh-CN" sz="900" dirty="0">
              <a:solidFill>
                <a:schemeClr val="bg1">
                  <a:lumMod val="65000"/>
                </a:schemeClr>
              </a:solidFill>
              <a:latin typeface="Arial"/>
              <a:ea typeface="微软雅黑"/>
              <a:cs typeface="+mn-ea"/>
              <a:sym typeface="+mn-lt"/>
            </a:endParaRPr>
          </a:p>
        </p:txBody>
      </p:sp>
      <p:sp>
        <p:nvSpPr>
          <p:cNvPr id="48" name="TextBox 11"/>
          <p:cNvSpPr txBox="1">
            <a:spLocks noChangeArrowheads="1"/>
          </p:cNvSpPr>
          <p:nvPr/>
        </p:nvSpPr>
        <p:spPr bwMode="auto">
          <a:xfrm flipH="1">
            <a:off x="6598975" y="1165400"/>
            <a:ext cx="1628775" cy="307777"/>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285750" indent="-285750" eaLnBrk="1" fontAlgn="auto" hangingPunct="1">
              <a:spcBef>
                <a:spcPts val="0"/>
              </a:spcBef>
              <a:spcAft>
                <a:spcPts val="0"/>
              </a:spcAft>
              <a:buClr>
                <a:srgbClr val="C00000"/>
              </a:buClr>
              <a:buFont typeface="Wingdings" panose="05000000000000000000" pitchFamily="2" charset="2"/>
              <a:buChar char="n"/>
              <a:defRPr/>
            </a:pPr>
            <a:r>
              <a:rPr lang="zh-CN" altLang="en-US" sz="1400" b="1" kern="0" dirty="0">
                <a:solidFill>
                  <a:schemeClr val="tx1">
                    <a:lumMod val="65000"/>
                    <a:lumOff val="35000"/>
                  </a:schemeClr>
                </a:solidFill>
                <a:latin typeface="+mn-lt"/>
                <a:ea typeface="+mn-ea"/>
                <a:cs typeface="+mn-ea"/>
                <a:sym typeface="+mn-lt"/>
              </a:rPr>
              <a:t>点击添加标题    </a:t>
            </a:r>
            <a:endParaRPr lang="en-US" altLang="zh-CN" sz="1400" b="1" kern="0" dirty="0">
              <a:solidFill>
                <a:schemeClr val="tx1">
                  <a:lumMod val="65000"/>
                  <a:lumOff val="35000"/>
                </a:schemeClr>
              </a:solidFill>
              <a:latin typeface="+mn-lt"/>
              <a:ea typeface="+mn-ea"/>
              <a:cs typeface="+mn-ea"/>
              <a:sym typeface="+mn-lt"/>
            </a:endParaRPr>
          </a:p>
        </p:txBody>
      </p:sp>
    </p:spTree>
    <p:extLst>
      <p:ext uri="{BB962C8B-B14F-4D97-AF65-F5344CB8AC3E}">
        <p14:creationId xmlns:p14="http://schemas.microsoft.com/office/powerpoint/2010/main" val="1875894361"/>
      </p:ext>
    </p:extLst>
  </p:cSld>
  <p:clrMapOvr>
    <a:masterClrMapping/>
  </p:clrMapOvr>
  <p:transition spd="slow" advTm="800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5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0000">
                                          <p:cBhvr additive="base">
                                            <p:cTn id="7" dur="1000" fill="hold"/>
                                            <p:tgtEl>
                                              <p:spTgt spid="2"/>
                                            </p:tgtEl>
                                            <p:attrNameLst>
                                              <p:attrName>ppt_x</p:attrName>
                                            </p:attrNameLst>
                                          </p:cBhvr>
                                          <p:tavLst>
                                            <p:tav tm="0">
                                              <p:val>
                                                <p:strVal val="0-#ppt_w/2"/>
                                              </p:val>
                                            </p:tav>
                                            <p:tav tm="100000">
                                              <p:val>
                                                <p:strVal val="#ppt_x"/>
                                              </p:val>
                                            </p:tav>
                                          </p:tavLst>
                                        </p:anim>
                                        <p:anim calcmode="lin" valueType="num" p14:bounceEnd="50000">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14:presetBounceEnd="50000">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14:bounceEnd="50000">
                                          <p:cBhvr additive="base">
                                            <p:cTn id="11" dur="1000" fill="hold"/>
                                            <p:tgtEl>
                                              <p:spTgt spid="4"/>
                                            </p:tgtEl>
                                            <p:attrNameLst>
                                              <p:attrName>ppt_x</p:attrName>
                                            </p:attrNameLst>
                                          </p:cBhvr>
                                          <p:tavLst>
                                            <p:tav tm="0">
                                              <p:val>
                                                <p:strVal val="0-#ppt_w/2"/>
                                              </p:val>
                                            </p:tav>
                                            <p:tav tm="100000">
                                              <p:val>
                                                <p:strVal val="#ppt_x"/>
                                              </p:val>
                                            </p:tav>
                                          </p:tavLst>
                                        </p:anim>
                                        <p:anim calcmode="lin" valueType="num" p14:bounceEnd="50000">
                                          <p:cBhvr additive="base">
                                            <p:cTn id="12" dur="10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14:presetBounceEnd="50000">
                                      <p:stCondLst>
                                        <p:cond delay="500"/>
                                      </p:stCondLst>
                                      <p:childTnLst>
                                        <p:set>
                                          <p:cBhvr>
                                            <p:cTn id="14" dur="1" fill="hold">
                                              <p:stCondLst>
                                                <p:cond delay="0"/>
                                              </p:stCondLst>
                                            </p:cTn>
                                            <p:tgtEl>
                                              <p:spTgt spid="21"/>
                                            </p:tgtEl>
                                            <p:attrNameLst>
                                              <p:attrName>style.visibility</p:attrName>
                                            </p:attrNameLst>
                                          </p:cBhvr>
                                          <p:to>
                                            <p:strVal val="visible"/>
                                          </p:to>
                                        </p:set>
                                        <p:anim calcmode="lin" valueType="num" p14:bounceEnd="50000">
                                          <p:cBhvr additive="base">
                                            <p:cTn id="15" dur="1000" fill="hold"/>
                                            <p:tgtEl>
                                              <p:spTgt spid="21"/>
                                            </p:tgtEl>
                                            <p:attrNameLst>
                                              <p:attrName>ppt_x</p:attrName>
                                            </p:attrNameLst>
                                          </p:cBhvr>
                                          <p:tavLst>
                                            <p:tav tm="0">
                                              <p:val>
                                                <p:strVal val="0-#ppt_w/2"/>
                                              </p:val>
                                            </p:tav>
                                            <p:tav tm="100000">
                                              <p:val>
                                                <p:strVal val="#ppt_x"/>
                                              </p:val>
                                            </p:tav>
                                          </p:tavLst>
                                        </p:anim>
                                        <p:anim calcmode="lin" valueType="num" p14:bounceEnd="50000">
                                          <p:cBhvr additive="base">
                                            <p:cTn id="16" dur="1000" fill="hold"/>
                                            <p:tgtEl>
                                              <p:spTgt spid="21"/>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14:presetBounceEnd="50000">
                                      <p:stCondLst>
                                        <p:cond delay="750"/>
                                      </p:stCondLst>
                                      <p:childTnLst>
                                        <p:set>
                                          <p:cBhvr>
                                            <p:cTn id="18" dur="1" fill="hold">
                                              <p:stCondLst>
                                                <p:cond delay="0"/>
                                              </p:stCondLst>
                                            </p:cTn>
                                            <p:tgtEl>
                                              <p:spTgt spid="22"/>
                                            </p:tgtEl>
                                            <p:attrNameLst>
                                              <p:attrName>style.visibility</p:attrName>
                                            </p:attrNameLst>
                                          </p:cBhvr>
                                          <p:to>
                                            <p:strVal val="visible"/>
                                          </p:to>
                                        </p:set>
                                        <p:anim calcmode="lin" valueType="num" p14:bounceEnd="50000">
                                          <p:cBhvr additive="base">
                                            <p:cTn id="19" dur="1000" fill="hold"/>
                                            <p:tgtEl>
                                              <p:spTgt spid="22"/>
                                            </p:tgtEl>
                                            <p:attrNameLst>
                                              <p:attrName>ppt_x</p:attrName>
                                            </p:attrNameLst>
                                          </p:cBhvr>
                                          <p:tavLst>
                                            <p:tav tm="0">
                                              <p:val>
                                                <p:strVal val="0-#ppt_w/2"/>
                                              </p:val>
                                            </p:tav>
                                            <p:tav tm="100000">
                                              <p:val>
                                                <p:strVal val="#ppt_x"/>
                                              </p:val>
                                            </p:tav>
                                          </p:tavLst>
                                        </p:anim>
                                        <p:anim calcmode="lin" valueType="num" p14:bounceEnd="50000">
                                          <p:cBhvr additive="base">
                                            <p:cTn id="20" dur="1000" fill="hold"/>
                                            <p:tgtEl>
                                              <p:spTgt spid="22"/>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14:presetBounceEnd="50000">
                                      <p:stCondLst>
                                        <p:cond delay="1000"/>
                                      </p:stCondLst>
                                      <p:childTnLst>
                                        <p:set>
                                          <p:cBhvr>
                                            <p:cTn id="22" dur="1" fill="hold">
                                              <p:stCondLst>
                                                <p:cond delay="0"/>
                                              </p:stCondLst>
                                            </p:cTn>
                                            <p:tgtEl>
                                              <p:spTgt spid="23"/>
                                            </p:tgtEl>
                                            <p:attrNameLst>
                                              <p:attrName>style.visibility</p:attrName>
                                            </p:attrNameLst>
                                          </p:cBhvr>
                                          <p:to>
                                            <p:strVal val="visible"/>
                                          </p:to>
                                        </p:set>
                                        <p:anim calcmode="lin" valueType="num" p14:bounceEnd="50000">
                                          <p:cBhvr additive="base">
                                            <p:cTn id="23" dur="1000" fill="hold"/>
                                            <p:tgtEl>
                                              <p:spTgt spid="23"/>
                                            </p:tgtEl>
                                            <p:attrNameLst>
                                              <p:attrName>ppt_x</p:attrName>
                                            </p:attrNameLst>
                                          </p:cBhvr>
                                          <p:tavLst>
                                            <p:tav tm="0">
                                              <p:val>
                                                <p:strVal val="0-#ppt_w/2"/>
                                              </p:val>
                                            </p:tav>
                                            <p:tav tm="100000">
                                              <p:val>
                                                <p:strVal val="#ppt_x"/>
                                              </p:val>
                                            </p:tav>
                                          </p:tavLst>
                                        </p:anim>
                                        <p:anim calcmode="lin" valueType="num" p14:bounceEnd="50000">
                                          <p:cBhvr additive="base">
                                            <p:cTn id="24" dur="1000" fill="hold"/>
                                            <p:tgtEl>
                                              <p:spTgt spid="23"/>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42" presetClass="entr" presetSubtype="0"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anim calcmode="lin" valueType="num">
                                          <p:cBhvr>
                                            <p:cTn id="29" dur="500" fill="hold"/>
                                            <p:tgtEl>
                                              <p:spTgt spid="5"/>
                                            </p:tgtEl>
                                            <p:attrNameLst>
                                              <p:attrName>ppt_x</p:attrName>
                                            </p:attrNameLst>
                                          </p:cBhvr>
                                          <p:tavLst>
                                            <p:tav tm="0">
                                              <p:val>
                                                <p:strVal val="#ppt_x"/>
                                              </p:val>
                                            </p:tav>
                                            <p:tav tm="100000">
                                              <p:val>
                                                <p:strVal val="#ppt_x"/>
                                              </p:val>
                                            </p:tav>
                                          </p:tavLst>
                                        </p:anim>
                                        <p:anim calcmode="lin" valueType="num">
                                          <p:cBhvr>
                                            <p:cTn id="30" dur="500" fill="hold"/>
                                            <p:tgtEl>
                                              <p:spTgt spid="5"/>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fade">
                                          <p:cBhvr>
                                            <p:cTn id="33" dur="500"/>
                                            <p:tgtEl>
                                              <p:spTgt spid="6"/>
                                            </p:tgtEl>
                                          </p:cBhvr>
                                        </p:animEffect>
                                        <p:anim calcmode="lin" valueType="num">
                                          <p:cBhvr>
                                            <p:cTn id="34" dur="500" fill="hold"/>
                                            <p:tgtEl>
                                              <p:spTgt spid="6"/>
                                            </p:tgtEl>
                                            <p:attrNameLst>
                                              <p:attrName>ppt_x</p:attrName>
                                            </p:attrNameLst>
                                          </p:cBhvr>
                                          <p:tavLst>
                                            <p:tav tm="0">
                                              <p:val>
                                                <p:strVal val="#ppt_x"/>
                                              </p:val>
                                            </p:tav>
                                            <p:tav tm="100000">
                                              <p:val>
                                                <p:strVal val="#ppt_x"/>
                                              </p:val>
                                            </p:tav>
                                          </p:tavLst>
                                        </p:anim>
                                        <p:anim calcmode="lin" valueType="num">
                                          <p:cBhvr>
                                            <p:cTn id="35" dur="500" fill="hold"/>
                                            <p:tgtEl>
                                              <p:spTgt spid="6"/>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500"/>
                                            <p:tgtEl>
                                              <p:spTgt spid="7"/>
                                            </p:tgtEl>
                                          </p:cBhvr>
                                        </p:animEffect>
                                        <p:anim calcmode="lin" valueType="num">
                                          <p:cBhvr>
                                            <p:cTn id="39" dur="500" fill="hold"/>
                                            <p:tgtEl>
                                              <p:spTgt spid="7"/>
                                            </p:tgtEl>
                                            <p:attrNameLst>
                                              <p:attrName>ppt_x</p:attrName>
                                            </p:attrNameLst>
                                          </p:cBhvr>
                                          <p:tavLst>
                                            <p:tav tm="0">
                                              <p:val>
                                                <p:strVal val="#ppt_x"/>
                                              </p:val>
                                            </p:tav>
                                            <p:tav tm="100000">
                                              <p:val>
                                                <p:strVal val="#ppt_x"/>
                                              </p:val>
                                            </p:tav>
                                          </p:tavLst>
                                        </p:anim>
                                        <p:anim calcmode="lin" valueType="num">
                                          <p:cBhvr>
                                            <p:cTn id="40" dur="500" fill="hold"/>
                                            <p:tgtEl>
                                              <p:spTgt spid="7"/>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fade">
                                          <p:cBhvr>
                                            <p:cTn id="43" dur="500"/>
                                            <p:tgtEl>
                                              <p:spTgt spid="8"/>
                                            </p:tgtEl>
                                          </p:cBhvr>
                                        </p:animEffect>
                                        <p:anim calcmode="lin" valueType="num">
                                          <p:cBhvr>
                                            <p:cTn id="44" dur="500" fill="hold"/>
                                            <p:tgtEl>
                                              <p:spTgt spid="8"/>
                                            </p:tgtEl>
                                            <p:attrNameLst>
                                              <p:attrName>ppt_x</p:attrName>
                                            </p:attrNameLst>
                                          </p:cBhvr>
                                          <p:tavLst>
                                            <p:tav tm="0">
                                              <p:val>
                                                <p:strVal val="#ppt_x"/>
                                              </p:val>
                                            </p:tav>
                                            <p:tav tm="100000">
                                              <p:val>
                                                <p:strVal val="#ppt_x"/>
                                              </p:val>
                                            </p:tav>
                                          </p:tavLst>
                                        </p:anim>
                                        <p:anim calcmode="lin" valueType="num">
                                          <p:cBhvr>
                                            <p:cTn id="45" dur="500" fill="hold"/>
                                            <p:tgtEl>
                                              <p:spTgt spid="8"/>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46"/>
                                            </p:tgtEl>
                                            <p:attrNameLst>
                                              <p:attrName>style.visibility</p:attrName>
                                            </p:attrNameLst>
                                          </p:cBhvr>
                                          <p:to>
                                            <p:strVal val="visible"/>
                                          </p:to>
                                        </p:set>
                                        <p:animEffect transition="in" filter="fade">
                                          <p:cBhvr>
                                            <p:cTn id="48" dur="500"/>
                                            <p:tgtEl>
                                              <p:spTgt spid="46"/>
                                            </p:tgtEl>
                                          </p:cBhvr>
                                        </p:animEffect>
                                        <p:anim calcmode="lin" valueType="num">
                                          <p:cBhvr>
                                            <p:cTn id="49" dur="500" fill="hold"/>
                                            <p:tgtEl>
                                              <p:spTgt spid="46"/>
                                            </p:tgtEl>
                                            <p:attrNameLst>
                                              <p:attrName>ppt_x</p:attrName>
                                            </p:attrNameLst>
                                          </p:cBhvr>
                                          <p:tavLst>
                                            <p:tav tm="0">
                                              <p:val>
                                                <p:strVal val="#ppt_x"/>
                                              </p:val>
                                            </p:tav>
                                            <p:tav tm="100000">
                                              <p:val>
                                                <p:strVal val="#ppt_x"/>
                                              </p:val>
                                            </p:tav>
                                          </p:tavLst>
                                        </p:anim>
                                        <p:anim calcmode="lin" valueType="num">
                                          <p:cBhvr>
                                            <p:cTn id="50" dur="500" fill="hold"/>
                                            <p:tgtEl>
                                              <p:spTgt spid="46"/>
                                            </p:tgtEl>
                                            <p:attrNameLst>
                                              <p:attrName>ppt_y</p:attrName>
                                            </p:attrNameLst>
                                          </p:cBhvr>
                                          <p:tavLst>
                                            <p:tav tm="0">
                                              <p:val>
                                                <p:strVal val="#ppt_y+.1"/>
                                              </p:val>
                                            </p:tav>
                                            <p:tav tm="100000">
                                              <p:val>
                                                <p:strVal val="#ppt_y"/>
                                              </p:val>
                                            </p:tav>
                                          </p:tavLst>
                                        </p:anim>
                                      </p:childTnLst>
                                    </p:cTn>
                                  </p:par>
                                </p:childTnLst>
                              </p:cTn>
                            </p:par>
                            <p:par>
                              <p:cTn id="51" fill="hold">
                                <p:stCondLst>
                                  <p:cond delay="2500"/>
                                </p:stCondLst>
                                <p:childTnLst>
                                  <p:par>
                                    <p:cTn id="52" presetID="31" presetClass="entr" presetSubtype="0" fill="hold" grpId="0" nodeType="afterEffect">
                                      <p:stCondLst>
                                        <p:cond delay="0"/>
                                      </p:stCondLst>
                                      <p:childTnLst>
                                        <p:set>
                                          <p:cBhvr>
                                            <p:cTn id="53" dur="1" fill="hold">
                                              <p:stCondLst>
                                                <p:cond delay="0"/>
                                              </p:stCondLst>
                                            </p:cTn>
                                            <p:tgtEl>
                                              <p:spTgt spid="37"/>
                                            </p:tgtEl>
                                            <p:attrNameLst>
                                              <p:attrName>style.visibility</p:attrName>
                                            </p:attrNameLst>
                                          </p:cBhvr>
                                          <p:to>
                                            <p:strVal val="visible"/>
                                          </p:to>
                                        </p:set>
                                        <p:anim calcmode="lin" valueType="num">
                                          <p:cBhvr>
                                            <p:cTn id="54" dur="500" fill="hold"/>
                                            <p:tgtEl>
                                              <p:spTgt spid="37"/>
                                            </p:tgtEl>
                                            <p:attrNameLst>
                                              <p:attrName>ppt_w</p:attrName>
                                            </p:attrNameLst>
                                          </p:cBhvr>
                                          <p:tavLst>
                                            <p:tav tm="0">
                                              <p:val>
                                                <p:fltVal val="0"/>
                                              </p:val>
                                            </p:tav>
                                            <p:tav tm="100000">
                                              <p:val>
                                                <p:strVal val="#ppt_w"/>
                                              </p:val>
                                            </p:tav>
                                          </p:tavLst>
                                        </p:anim>
                                        <p:anim calcmode="lin" valueType="num">
                                          <p:cBhvr>
                                            <p:cTn id="55" dur="500" fill="hold"/>
                                            <p:tgtEl>
                                              <p:spTgt spid="37"/>
                                            </p:tgtEl>
                                            <p:attrNameLst>
                                              <p:attrName>ppt_h</p:attrName>
                                            </p:attrNameLst>
                                          </p:cBhvr>
                                          <p:tavLst>
                                            <p:tav tm="0">
                                              <p:val>
                                                <p:fltVal val="0"/>
                                              </p:val>
                                            </p:tav>
                                            <p:tav tm="100000">
                                              <p:val>
                                                <p:strVal val="#ppt_h"/>
                                              </p:val>
                                            </p:tav>
                                          </p:tavLst>
                                        </p:anim>
                                        <p:anim calcmode="lin" valueType="num">
                                          <p:cBhvr>
                                            <p:cTn id="56" dur="500" fill="hold"/>
                                            <p:tgtEl>
                                              <p:spTgt spid="37"/>
                                            </p:tgtEl>
                                            <p:attrNameLst>
                                              <p:attrName>style.rotation</p:attrName>
                                            </p:attrNameLst>
                                          </p:cBhvr>
                                          <p:tavLst>
                                            <p:tav tm="0">
                                              <p:val>
                                                <p:fltVal val="90"/>
                                              </p:val>
                                            </p:tav>
                                            <p:tav tm="100000">
                                              <p:val>
                                                <p:fltVal val="0"/>
                                              </p:val>
                                            </p:tav>
                                          </p:tavLst>
                                        </p:anim>
                                        <p:animEffect transition="in" filter="fade">
                                          <p:cBhvr>
                                            <p:cTn id="57" dur="500"/>
                                            <p:tgtEl>
                                              <p:spTgt spid="37"/>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36"/>
                                            </p:tgtEl>
                                            <p:attrNameLst>
                                              <p:attrName>style.visibility</p:attrName>
                                            </p:attrNameLst>
                                          </p:cBhvr>
                                          <p:to>
                                            <p:strVal val="visible"/>
                                          </p:to>
                                        </p:set>
                                        <p:animEffect transition="in" filter="wipe(left)">
                                          <p:cBhvr>
                                            <p:cTn id="60" dur="1000"/>
                                            <p:tgtEl>
                                              <p:spTgt spid="36"/>
                                            </p:tgtEl>
                                          </p:cBhvr>
                                        </p:animEffect>
                                      </p:childTnLst>
                                    </p:cTn>
                                  </p:par>
                                </p:childTnLst>
                              </p:cTn>
                            </p:par>
                            <p:par>
                              <p:cTn id="61" fill="hold">
                                <p:stCondLst>
                                  <p:cond delay="3500"/>
                                </p:stCondLst>
                                <p:childTnLst>
                                  <p:par>
                                    <p:cTn id="62" presetID="31" presetClass="entr" presetSubtype="0" fill="hold" grpId="0" nodeType="afterEffect">
                                      <p:stCondLst>
                                        <p:cond delay="0"/>
                                      </p:stCondLst>
                                      <p:childTnLst>
                                        <p:set>
                                          <p:cBhvr>
                                            <p:cTn id="63" dur="1" fill="hold">
                                              <p:stCondLst>
                                                <p:cond delay="0"/>
                                              </p:stCondLst>
                                            </p:cTn>
                                            <p:tgtEl>
                                              <p:spTgt spid="45"/>
                                            </p:tgtEl>
                                            <p:attrNameLst>
                                              <p:attrName>style.visibility</p:attrName>
                                            </p:attrNameLst>
                                          </p:cBhvr>
                                          <p:to>
                                            <p:strVal val="visible"/>
                                          </p:to>
                                        </p:set>
                                        <p:anim calcmode="lin" valueType="num">
                                          <p:cBhvr>
                                            <p:cTn id="64" dur="500" fill="hold"/>
                                            <p:tgtEl>
                                              <p:spTgt spid="45"/>
                                            </p:tgtEl>
                                            <p:attrNameLst>
                                              <p:attrName>ppt_w</p:attrName>
                                            </p:attrNameLst>
                                          </p:cBhvr>
                                          <p:tavLst>
                                            <p:tav tm="0">
                                              <p:val>
                                                <p:fltVal val="0"/>
                                              </p:val>
                                            </p:tav>
                                            <p:tav tm="100000">
                                              <p:val>
                                                <p:strVal val="#ppt_w"/>
                                              </p:val>
                                            </p:tav>
                                          </p:tavLst>
                                        </p:anim>
                                        <p:anim calcmode="lin" valueType="num">
                                          <p:cBhvr>
                                            <p:cTn id="65" dur="500" fill="hold"/>
                                            <p:tgtEl>
                                              <p:spTgt spid="45"/>
                                            </p:tgtEl>
                                            <p:attrNameLst>
                                              <p:attrName>ppt_h</p:attrName>
                                            </p:attrNameLst>
                                          </p:cBhvr>
                                          <p:tavLst>
                                            <p:tav tm="0">
                                              <p:val>
                                                <p:fltVal val="0"/>
                                              </p:val>
                                            </p:tav>
                                            <p:tav tm="100000">
                                              <p:val>
                                                <p:strVal val="#ppt_h"/>
                                              </p:val>
                                            </p:tav>
                                          </p:tavLst>
                                        </p:anim>
                                        <p:anim calcmode="lin" valueType="num">
                                          <p:cBhvr>
                                            <p:cTn id="66" dur="500" fill="hold"/>
                                            <p:tgtEl>
                                              <p:spTgt spid="45"/>
                                            </p:tgtEl>
                                            <p:attrNameLst>
                                              <p:attrName>style.rotation</p:attrName>
                                            </p:attrNameLst>
                                          </p:cBhvr>
                                          <p:tavLst>
                                            <p:tav tm="0">
                                              <p:val>
                                                <p:fltVal val="90"/>
                                              </p:val>
                                            </p:tav>
                                            <p:tav tm="100000">
                                              <p:val>
                                                <p:fltVal val="0"/>
                                              </p:val>
                                            </p:tav>
                                          </p:tavLst>
                                        </p:anim>
                                        <p:animEffect transition="in" filter="fade">
                                          <p:cBhvr>
                                            <p:cTn id="67" dur="500"/>
                                            <p:tgtEl>
                                              <p:spTgt spid="45"/>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44"/>
                                            </p:tgtEl>
                                            <p:attrNameLst>
                                              <p:attrName>style.visibility</p:attrName>
                                            </p:attrNameLst>
                                          </p:cBhvr>
                                          <p:to>
                                            <p:strVal val="visible"/>
                                          </p:to>
                                        </p:set>
                                        <p:animEffect transition="in" filter="wipe(left)">
                                          <p:cBhvr>
                                            <p:cTn id="70" dur="1000"/>
                                            <p:tgtEl>
                                              <p:spTgt spid="44"/>
                                            </p:tgtEl>
                                          </p:cBhvr>
                                        </p:animEffect>
                                      </p:childTnLst>
                                    </p:cTn>
                                  </p:par>
                                </p:childTnLst>
                              </p:cTn>
                            </p:par>
                            <p:par>
                              <p:cTn id="71" fill="hold">
                                <p:stCondLst>
                                  <p:cond delay="4500"/>
                                </p:stCondLst>
                                <p:childTnLst>
                                  <p:par>
                                    <p:cTn id="72" presetID="31" presetClass="entr" presetSubtype="0" fill="hold" grpId="0" nodeType="afterEffect">
                                      <p:stCondLst>
                                        <p:cond delay="0"/>
                                      </p:stCondLst>
                                      <p:childTnLst>
                                        <p:set>
                                          <p:cBhvr>
                                            <p:cTn id="73" dur="1" fill="hold">
                                              <p:stCondLst>
                                                <p:cond delay="0"/>
                                              </p:stCondLst>
                                            </p:cTn>
                                            <p:tgtEl>
                                              <p:spTgt spid="39"/>
                                            </p:tgtEl>
                                            <p:attrNameLst>
                                              <p:attrName>style.visibility</p:attrName>
                                            </p:attrNameLst>
                                          </p:cBhvr>
                                          <p:to>
                                            <p:strVal val="visible"/>
                                          </p:to>
                                        </p:set>
                                        <p:anim calcmode="lin" valueType="num">
                                          <p:cBhvr>
                                            <p:cTn id="74" dur="500" fill="hold"/>
                                            <p:tgtEl>
                                              <p:spTgt spid="39"/>
                                            </p:tgtEl>
                                            <p:attrNameLst>
                                              <p:attrName>ppt_w</p:attrName>
                                            </p:attrNameLst>
                                          </p:cBhvr>
                                          <p:tavLst>
                                            <p:tav tm="0">
                                              <p:val>
                                                <p:fltVal val="0"/>
                                              </p:val>
                                            </p:tav>
                                            <p:tav tm="100000">
                                              <p:val>
                                                <p:strVal val="#ppt_w"/>
                                              </p:val>
                                            </p:tav>
                                          </p:tavLst>
                                        </p:anim>
                                        <p:anim calcmode="lin" valueType="num">
                                          <p:cBhvr>
                                            <p:cTn id="75" dur="500" fill="hold"/>
                                            <p:tgtEl>
                                              <p:spTgt spid="39"/>
                                            </p:tgtEl>
                                            <p:attrNameLst>
                                              <p:attrName>ppt_h</p:attrName>
                                            </p:attrNameLst>
                                          </p:cBhvr>
                                          <p:tavLst>
                                            <p:tav tm="0">
                                              <p:val>
                                                <p:fltVal val="0"/>
                                              </p:val>
                                            </p:tav>
                                            <p:tav tm="100000">
                                              <p:val>
                                                <p:strVal val="#ppt_h"/>
                                              </p:val>
                                            </p:tav>
                                          </p:tavLst>
                                        </p:anim>
                                        <p:anim calcmode="lin" valueType="num">
                                          <p:cBhvr>
                                            <p:cTn id="76" dur="500" fill="hold"/>
                                            <p:tgtEl>
                                              <p:spTgt spid="39"/>
                                            </p:tgtEl>
                                            <p:attrNameLst>
                                              <p:attrName>style.rotation</p:attrName>
                                            </p:attrNameLst>
                                          </p:cBhvr>
                                          <p:tavLst>
                                            <p:tav tm="0">
                                              <p:val>
                                                <p:fltVal val="90"/>
                                              </p:val>
                                            </p:tav>
                                            <p:tav tm="100000">
                                              <p:val>
                                                <p:fltVal val="0"/>
                                              </p:val>
                                            </p:tav>
                                          </p:tavLst>
                                        </p:anim>
                                        <p:animEffect transition="in" filter="fade">
                                          <p:cBhvr>
                                            <p:cTn id="77" dur="500"/>
                                            <p:tgtEl>
                                              <p:spTgt spid="39"/>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38"/>
                                            </p:tgtEl>
                                            <p:attrNameLst>
                                              <p:attrName>style.visibility</p:attrName>
                                            </p:attrNameLst>
                                          </p:cBhvr>
                                          <p:to>
                                            <p:strVal val="visible"/>
                                          </p:to>
                                        </p:set>
                                        <p:animEffect transition="in" filter="wipe(left)">
                                          <p:cBhvr>
                                            <p:cTn id="80" dur="1000"/>
                                            <p:tgtEl>
                                              <p:spTgt spid="38"/>
                                            </p:tgtEl>
                                          </p:cBhvr>
                                        </p:animEffect>
                                      </p:childTnLst>
                                    </p:cTn>
                                  </p:par>
                                </p:childTnLst>
                              </p:cTn>
                            </p:par>
                            <p:par>
                              <p:cTn id="81" fill="hold">
                                <p:stCondLst>
                                  <p:cond delay="5500"/>
                                </p:stCondLst>
                                <p:childTnLst>
                                  <p:par>
                                    <p:cTn id="82" presetID="31" presetClass="entr" presetSubtype="0" fill="hold" grpId="0" nodeType="afterEffect">
                                      <p:stCondLst>
                                        <p:cond delay="0"/>
                                      </p:stCondLst>
                                      <p:childTnLst>
                                        <p:set>
                                          <p:cBhvr>
                                            <p:cTn id="83" dur="1" fill="hold">
                                              <p:stCondLst>
                                                <p:cond delay="0"/>
                                              </p:stCondLst>
                                            </p:cTn>
                                            <p:tgtEl>
                                              <p:spTgt spid="41"/>
                                            </p:tgtEl>
                                            <p:attrNameLst>
                                              <p:attrName>style.visibility</p:attrName>
                                            </p:attrNameLst>
                                          </p:cBhvr>
                                          <p:to>
                                            <p:strVal val="visible"/>
                                          </p:to>
                                        </p:set>
                                        <p:anim calcmode="lin" valueType="num">
                                          <p:cBhvr>
                                            <p:cTn id="84" dur="500" fill="hold"/>
                                            <p:tgtEl>
                                              <p:spTgt spid="41"/>
                                            </p:tgtEl>
                                            <p:attrNameLst>
                                              <p:attrName>ppt_w</p:attrName>
                                            </p:attrNameLst>
                                          </p:cBhvr>
                                          <p:tavLst>
                                            <p:tav tm="0">
                                              <p:val>
                                                <p:fltVal val="0"/>
                                              </p:val>
                                            </p:tav>
                                            <p:tav tm="100000">
                                              <p:val>
                                                <p:strVal val="#ppt_w"/>
                                              </p:val>
                                            </p:tav>
                                          </p:tavLst>
                                        </p:anim>
                                        <p:anim calcmode="lin" valueType="num">
                                          <p:cBhvr>
                                            <p:cTn id="85" dur="500" fill="hold"/>
                                            <p:tgtEl>
                                              <p:spTgt spid="41"/>
                                            </p:tgtEl>
                                            <p:attrNameLst>
                                              <p:attrName>ppt_h</p:attrName>
                                            </p:attrNameLst>
                                          </p:cBhvr>
                                          <p:tavLst>
                                            <p:tav tm="0">
                                              <p:val>
                                                <p:fltVal val="0"/>
                                              </p:val>
                                            </p:tav>
                                            <p:tav tm="100000">
                                              <p:val>
                                                <p:strVal val="#ppt_h"/>
                                              </p:val>
                                            </p:tav>
                                          </p:tavLst>
                                        </p:anim>
                                        <p:anim calcmode="lin" valueType="num">
                                          <p:cBhvr>
                                            <p:cTn id="86" dur="500" fill="hold"/>
                                            <p:tgtEl>
                                              <p:spTgt spid="41"/>
                                            </p:tgtEl>
                                            <p:attrNameLst>
                                              <p:attrName>style.rotation</p:attrName>
                                            </p:attrNameLst>
                                          </p:cBhvr>
                                          <p:tavLst>
                                            <p:tav tm="0">
                                              <p:val>
                                                <p:fltVal val="90"/>
                                              </p:val>
                                            </p:tav>
                                            <p:tav tm="100000">
                                              <p:val>
                                                <p:fltVal val="0"/>
                                              </p:val>
                                            </p:tav>
                                          </p:tavLst>
                                        </p:anim>
                                        <p:animEffect transition="in" filter="fade">
                                          <p:cBhvr>
                                            <p:cTn id="87" dur="500"/>
                                            <p:tgtEl>
                                              <p:spTgt spid="41"/>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40"/>
                                            </p:tgtEl>
                                            <p:attrNameLst>
                                              <p:attrName>style.visibility</p:attrName>
                                            </p:attrNameLst>
                                          </p:cBhvr>
                                          <p:to>
                                            <p:strVal val="visible"/>
                                          </p:to>
                                        </p:set>
                                        <p:animEffect transition="in" filter="wipe(left)">
                                          <p:cBhvr>
                                            <p:cTn id="90" dur="1000"/>
                                            <p:tgtEl>
                                              <p:spTgt spid="40"/>
                                            </p:tgtEl>
                                          </p:cBhvr>
                                        </p:animEffect>
                                      </p:childTnLst>
                                    </p:cTn>
                                  </p:par>
                                </p:childTnLst>
                              </p:cTn>
                            </p:par>
                            <p:par>
                              <p:cTn id="91" fill="hold">
                                <p:stCondLst>
                                  <p:cond delay="6500"/>
                                </p:stCondLst>
                                <p:childTnLst>
                                  <p:par>
                                    <p:cTn id="92" presetID="31" presetClass="entr" presetSubtype="0" fill="hold" grpId="0" nodeType="afterEffect">
                                      <p:stCondLst>
                                        <p:cond delay="0"/>
                                      </p:stCondLst>
                                      <p:childTnLst>
                                        <p:set>
                                          <p:cBhvr>
                                            <p:cTn id="93" dur="1" fill="hold">
                                              <p:stCondLst>
                                                <p:cond delay="0"/>
                                              </p:stCondLst>
                                            </p:cTn>
                                            <p:tgtEl>
                                              <p:spTgt spid="48"/>
                                            </p:tgtEl>
                                            <p:attrNameLst>
                                              <p:attrName>style.visibility</p:attrName>
                                            </p:attrNameLst>
                                          </p:cBhvr>
                                          <p:to>
                                            <p:strVal val="visible"/>
                                          </p:to>
                                        </p:set>
                                        <p:anim calcmode="lin" valueType="num">
                                          <p:cBhvr>
                                            <p:cTn id="94" dur="500" fill="hold"/>
                                            <p:tgtEl>
                                              <p:spTgt spid="48"/>
                                            </p:tgtEl>
                                            <p:attrNameLst>
                                              <p:attrName>ppt_w</p:attrName>
                                            </p:attrNameLst>
                                          </p:cBhvr>
                                          <p:tavLst>
                                            <p:tav tm="0">
                                              <p:val>
                                                <p:fltVal val="0"/>
                                              </p:val>
                                            </p:tav>
                                            <p:tav tm="100000">
                                              <p:val>
                                                <p:strVal val="#ppt_w"/>
                                              </p:val>
                                            </p:tav>
                                          </p:tavLst>
                                        </p:anim>
                                        <p:anim calcmode="lin" valueType="num">
                                          <p:cBhvr>
                                            <p:cTn id="95" dur="500" fill="hold"/>
                                            <p:tgtEl>
                                              <p:spTgt spid="48"/>
                                            </p:tgtEl>
                                            <p:attrNameLst>
                                              <p:attrName>ppt_h</p:attrName>
                                            </p:attrNameLst>
                                          </p:cBhvr>
                                          <p:tavLst>
                                            <p:tav tm="0">
                                              <p:val>
                                                <p:fltVal val="0"/>
                                              </p:val>
                                            </p:tav>
                                            <p:tav tm="100000">
                                              <p:val>
                                                <p:strVal val="#ppt_h"/>
                                              </p:val>
                                            </p:tav>
                                          </p:tavLst>
                                        </p:anim>
                                        <p:anim calcmode="lin" valueType="num">
                                          <p:cBhvr>
                                            <p:cTn id="96" dur="500" fill="hold"/>
                                            <p:tgtEl>
                                              <p:spTgt spid="48"/>
                                            </p:tgtEl>
                                            <p:attrNameLst>
                                              <p:attrName>style.rotation</p:attrName>
                                            </p:attrNameLst>
                                          </p:cBhvr>
                                          <p:tavLst>
                                            <p:tav tm="0">
                                              <p:val>
                                                <p:fltVal val="90"/>
                                              </p:val>
                                            </p:tav>
                                            <p:tav tm="100000">
                                              <p:val>
                                                <p:fltVal val="0"/>
                                              </p:val>
                                            </p:tav>
                                          </p:tavLst>
                                        </p:anim>
                                        <p:animEffect transition="in" filter="fade">
                                          <p:cBhvr>
                                            <p:cTn id="97" dur="500"/>
                                            <p:tgtEl>
                                              <p:spTgt spid="48"/>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47"/>
                                            </p:tgtEl>
                                            <p:attrNameLst>
                                              <p:attrName>style.visibility</p:attrName>
                                            </p:attrNameLst>
                                          </p:cBhvr>
                                          <p:to>
                                            <p:strVal val="visible"/>
                                          </p:to>
                                        </p:set>
                                        <p:animEffect transition="in" filter="wipe(left)">
                                          <p:cBhvr>
                                            <p:cTn id="100" dur="10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36" grpId="0"/>
          <p:bldP spid="37" grpId="0"/>
          <p:bldP spid="38" grpId="0"/>
          <p:bldP spid="39" grpId="0"/>
          <p:bldP spid="40" grpId="0"/>
          <p:bldP spid="41" grpId="0"/>
          <p:bldP spid="44" grpId="0"/>
          <p:bldP spid="45" grpId="0"/>
          <p:bldP spid="46" grpId="0" animBg="1"/>
          <p:bldP spid="47" grpId="0"/>
          <p:bldP spid="4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000" fill="hold"/>
                                            <p:tgtEl>
                                              <p:spTgt spid="4"/>
                                            </p:tgtEl>
                                            <p:attrNameLst>
                                              <p:attrName>ppt_x</p:attrName>
                                            </p:attrNameLst>
                                          </p:cBhvr>
                                          <p:tavLst>
                                            <p:tav tm="0">
                                              <p:val>
                                                <p:strVal val="0-#ppt_w/2"/>
                                              </p:val>
                                            </p:tav>
                                            <p:tav tm="100000">
                                              <p:val>
                                                <p:strVal val="#ppt_x"/>
                                              </p:val>
                                            </p:tav>
                                          </p:tavLst>
                                        </p:anim>
                                        <p:anim calcmode="lin" valueType="num">
                                          <p:cBhvr additive="base">
                                            <p:cTn id="12" dur="10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50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1000" fill="hold"/>
                                            <p:tgtEl>
                                              <p:spTgt spid="21"/>
                                            </p:tgtEl>
                                            <p:attrNameLst>
                                              <p:attrName>ppt_x</p:attrName>
                                            </p:attrNameLst>
                                          </p:cBhvr>
                                          <p:tavLst>
                                            <p:tav tm="0">
                                              <p:val>
                                                <p:strVal val="0-#ppt_w/2"/>
                                              </p:val>
                                            </p:tav>
                                            <p:tav tm="100000">
                                              <p:val>
                                                <p:strVal val="#ppt_x"/>
                                              </p:val>
                                            </p:tav>
                                          </p:tavLst>
                                        </p:anim>
                                        <p:anim calcmode="lin" valueType="num">
                                          <p:cBhvr additive="base">
                                            <p:cTn id="16" dur="1000" fill="hold"/>
                                            <p:tgtEl>
                                              <p:spTgt spid="21"/>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75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1000" fill="hold"/>
                                            <p:tgtEl>
                                              <p:spTgt spid="22"/>
                                            </p:tgtEl>
                                            <p:attrNameLst>
                                              <p:attrName>ppt_x</p:attrName>
                                            </p:attrNameLst>
                                          </p:cBhvr>
                                          <p:tavLst>
                                            <p:tav tm="0">
                                              <p:val>
                                                <p:strVal val="0-#ppt_w/2"/>
                                              </p:val>
                                            </p:tav>
                                            <p:tav tm="100000">
                                              <p:val>
                                                <p:strVal val="#ppt_x"/>
                                              </p:val>
                                            </p:tav>
                                          </p:tavLst>
                                        </p:anim>
                                        <p:anim calcmode="lin" valueType="num">
                                          <p:cBhvr additive="base">
                                            <p:cTn id="20" dur="1000" fill="hold"/>
                                            <p:tgtEl>
                                              <p:spTgt spid="22"/>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1000"/>
                                      </p:stCondLst>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1000" fill="hold"/>
                                            <p:tgtEl>
                                              <p:spTgt spid="23"/>
                                            </p:tgtEl>
                                            <p:attrNameLst>
                                              <p:attrName>ppt_x</p:attrName>
                                            </p:attrNameLst>
                                          </p:cBhvr>
                                          <p:tavLst>
                                            <p:tav tm="0">
                                              <p:val>
                                                <p:strVal val="0-#ppt_w/2"/>
                                              </p:val>
                                            </p:tav>
                                            <p:tav tm="100000">
                                              <p:val>
                                                <p:strVal val="#ppt_x"/>
                                              </p:val>
                                            </p:tav>
                                          </p:tavLst>
                                        </p:anim>
                                        <p:anim calcmode="lin" valueType="num">
                                          <p:cBhvr additive="base">
                                            <p:cTn id="24" dur="1000" fill="hold"/>
                                            <p:tgtEl>
                                              <p:spTgt spid="23"/>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42" presetClass="entr" presetSubtype="0"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anim calcmode="lin" valueType="num">
                                          <p:cBhvr>
                                            <p:cTn id="29" dur="500" fill="hold"/>
                                            <p:tgtEl>
                                              <p:spTgt spid="5"/>
                                            </p:tgtEl>
                                            <p:attrNameLst>
                                              <p:attrName>ppt_x</p:attrName>
                                            </p:attrNameLst>
                                          </p:cBhvr>
                                          <p:tavLst>
                                            <p:tav tm="0">
                                              <p:val>
                                                <p:strVal val="#ppt_x"/>
                                              </p:val>
                                            </p:tav>
                                            <p:tav tm="100000">
                                              <p:val>
                                                <p:strVal val="#ppt_x"/>
                                              </p:val>
                                            </p:tav>
                                          </p:tavLst>
                                        </p:anim>
                                        <p:anim calcmode="lin" valueType="num">
                                          <p:cBhvr>
                                            <p:cTn id="30" dur="500" fill="hold"/>
                                            <p:tgtEl>
                                              <p:spTgt spid="5"/>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fade">
                                          <p:cBhvr>
                                            <p:cTn id="33" dur="500"/>
                                            <p:tgtEl>
                                              <p:spTgt spid="6"/>
                                            </p:tgtEl>
                                          </p:cBhvr>
                                        </p:animEffect>
                                        <p:anim calcmode="lin" valueType="num">
                                          <p:cBhvr>
                                            <p:cTn id="34" dur="500" fill="hold"/>
                                            <p:tgtEl>
                                              <p:spTgt spid="6"/>
                                            </p:tgtEl>
                                            <p:attrNameLst>
                                              <p:attrName>ppt_x</p:attrName>
                                            </p:attrNameLst>
                                          </p:cBhvr>
                                          <p:tavLst>
                                            <p:tav tm="0">
                                              <p:val>
                                                <p:strVal val="#ppt_x"/>
                                              </p:val>
                                            </p:tav>
                                            <p:tav tm="100000">
                                              <p:val>
                                                <p:strVal val="#ppt_x"/>
                                              </p:val>
                                            </p:tav>
                                          </p:tavLst>
                                        </p:anim>
                                        <p:anim calcmode="lin" valueType="num">
                                          <p:cBhvr>
                                            <p:cTn id="35" dur="500" fill="hold"/>
                                            <p:tgtEl>
                                              <p:spTgt spid="6"/>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500"/>
                                            <p:tgtEl>
                                              <p:spTgt spid="7"/>
                                            </p:tgtEl>
                                          </p:cBhvr>
                                        </p:animEffect>
                                        <p:anim calcmode="lin" valueType="num">
                                          <p:cBhvr>
                                            <p:cTn id="39" dur="500" fill="hold"/>
                                            <p:tgtEl>
                                              <p:spTgt spid="7"/>
                                            </p:tgtEl>
                                            <p:attrNameLst>
                                              <p:attrName>ppt_x</p:attrName>
                                            </p:attrNameLst>
                                          </p:cBhvr>
                                          <p:tavLst>
                                            <p:tav tm="0">
                                              <p:val>
                                                <p:strVal val="#ppt_x"/>
                                              </p:val>
                                            </p:tav>
                                            <p:tav tm="100000">
                                              <p:val>
                                                <p:strVal val="#ppt_x"/>
                                              </p:val>
                                            </p:tav>
                                          </p:tavLst>
                                        </p:anim>
                                        <p:anim calcmode="lin" valueType="num">
                                          <p:cBhvr>
                                            <p:cTn id="40" dur="500" fill="hold"/>
                                            <p:tgtEl>
                                              <p:spTgt spid="7"/>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fade">
                                          <p:cBhvr>
                                            <p:cTn id="43" dur="500"/>
                                            <p:tgtEl>
                                              <p:spTgt spid="8"/>
                                            </p:tgtEl>
                                          </p:cBhvr>
                                        </p:animEffect>
                                        <p:anim calcmode="lin" valueType="num">
                                          <p:cBhvr>
                                            <p:cTn id="44" dur="500" fill="hold"/>
                                            <p:tgtEl>
                                              <p:spTgt spid="8"/>
                                            </p:tgtEl>
                                            <p:attrNameLst>
                                              <p:attrName>ppt_x</p:attrName>
                                            </p:attrNameLst>
                                          </p:cBhvr>
                                          <p:tavLst>
                                            <p:tav tm="0">
                                              <p:val>
                                                <p:strVal val="#ppt_x"/>
                                              </p:val>
                                            </p:tav>
                                            <p:tav tm="100000">
                                              <p:val>
                                                <p:strVal val="#ppt_x"/>
                                              </p:val>
                                            </p:tav>
                                          </p:tavLst>
                                        </p:anim>
                                        <p:anim calcmode="lin" valueType="num">
                                          <p:cBhvr>
                                            <p:cTn id="45" dur="500" fill="hold"/>
                                            <p:tgtEl>
                                              <p:spTgt spid="8"/>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46"/>
                                            </p:tgtEl>
                                            <p:attrNameLst>
                                              <p:attrName>style.visibility</p:attrName>
                                            </p:attrNameLst>
                                          </p:cBhvr>
                                          <p:to>
                                            <p:strVal val="visible"/>
                                          </p:to>
                                        </p:set>
                                        <p:animEffect transition="in" filter="fade">
                                          <p:cBhvr>
                                            <p:cTn id="48" dur="500"/>
                                            <p:tgtEl>
                                              <p:spTgt spid="46"/>
                                            </p:tgtEl>
                                          </p:cBhvr>
                                        </p:animEffect>
                                        <p:anim calcmode="lin" valueType="num">
                                          <p:cBhvr>
                                            <p:cTn id="49" dur="500" fill="hold"/>
                                            <p:tgtEl>
                                              <p:spTgt spid="46"/>
                                            </p:tgtEl>
                                            <p:attrNameLst>
                                              <p:attrName>ppt_x</p:attrName>
                                            </p:attrNameLst>
                                          </p:cBhvr>
                                          <p:tavLst>
                                            <p:tav tm="0">
                                              <p:val>
                                                <p:strVal val="#ppt_x"/>
                                              </p:val>
                                            </p:tav>
                                            <p:tav tm="100000">
                                              <p:val>
                                                <p:strVal val="#ppt_x"/>
                                              </p:val>
                                            </p:tav>
                                          </p:tavLst>
                                        </p:anim>
                                        <p:anim calcmode="lin" valueType="num">
                                          <p:cBhvr>
                                            <p:cTn id="50" dur="500" fill="hold"/>
                                            <p:tgtEl>
                                              <p:spTgt spid="46"/>
                                            </p:tgtEl>
                                            <p:attrNameLst>
                                              <p:attrName>ppt_y</p:attrName>
                                            </p:attrNameLst>
                                          </p:cBhvr>
                                          <p:tavLst>
                                            <p:tav tm="0">
                                              <p:val>
                                                <p:strVal val="#ppt_y+.1"/>
                                              </p:val>
                                            </p:tav>
                                            <p:tav tm="100000">
                                              <p:val>
                                                <p:strVal val="#ppt_y"/>
                                              </p:val>
                                            </p:tav>
                                          </p:tavLst>
                                        </p:anim>
                                      </p:childTnLst>
                                    </p:cTn>
                                  </p:par>
                                </p:childTnLst>
                              </p:cTn>
                            </p:par>
                            <p:par>
                              <p:cTn id="51" fill="hold">
                                <p:stCondLst>
                                  <p:cond delay="2500"/>
                                </p:stCondLst>
                                <p:childTnLst>
                                  <p:par>
                                    <p:cTn id="52" presetID="31" presetClass="entr" presetSubtype="0" fill="hold" grpId="0" nodeType="afterEffect">
                                      <p:stCondLst>
                                        <p:cond delay="0"/>
                                      </p:stCondLst>
                                      <p:childTnLst>
                                        <p:set>
                                          <p:cBhvr>
                                            <p:cTn id="53" dur="1" fill="hold">
                                              <p:stCondLst>
                                                <p:cond delay="0"/>
                                              </p:stCondLst>
                                            </p:cTn>
                                            <p:tgtEl>
                                              <p:spTgt spid="37"/>
                                            </p:tgtEl>
                                            <p:attrNameLst>
                                              <p:attrName>style.visibility</p:attrName>
                                            </p:attrNameLst>
                                          </p:cBhvr>
                                          <p:to>
                                            <p:strVal val="visible"/>
                                          </p:to>
                                        </p:set>
                                        <p:anim calcmode="lin" valueType="num">
                                          <p:cBhvr>
                                            <p:cTn id="54" dur="500" fill="hold"/>
                                            <p:tgtEl>
                                              <p:spTgt spid="37"/>
                                            </p:tgtEl>
                                            <p:attrNameLst>
                                              <p:attrName>ppt_w</p:attrName>
                                            </p:attrNameLst>
                                          </p:cBhvr>
                                          <p:tavLst>
                                            <p:tav tm="0">
                                              <p:val>
                                                <p:fltVal val="0"/>
                                              </p:val>
                                            </p:tav>
                                            <p:tav tm="100000">
                                              <p:val>
                                                <p:strVal val="#ppt_w"/>
                                              </p:val>
                                            </p:tav>
                                          </p:tavLst>
                                        </p:anim>
                                        <p:anim calcmode="lin" valueType="num">
                                          <p:cBhvr>
                                            <p:cTn id="55" dur="500" fill="hold"/>
                                            <p:tgtEl>
                                              <p:spTgt spid="37"/>
                                            </p:tgtEl>
                                            <p:attrNameLst>
                                              <p:attrName>ppt_h</p:attrName>
                                            </p:attrNameLst>
                                          </p:cBhvr>
                                          <p:tavLst>
                                            <p:tav tm="0">
                                              <p:val>
                                                <p:fltVal val="0"/>
                                              </p:val>
                                            </p:tav>
                                            <p:tav tm="100000">
                                              <p:val>
                                                <p:strVal val="#ppt_h"/>
                                              </p:val>
                                            </p:tav>
                                          </p:tavLst>
                                        </p:anim>
                                        <p:anim calcmode="lin" valueType="num">
                                          <p:cBhvr>
                                            <p:cTn id="56" dur="500" fill="hold"/>
                                            <p:tgtEl>
                                              <p:spTgt spid="37"/>
                                            </p:tgtEl>
                                            <p:attrNameLst>
                                              <p:attrName>style.rotation</p:attrName>
                                            </p:attrNameLst>
                                          </p:cBhvr>
                                          <p:tavLst>
                                            <p:tav tm="0">
                                              <p:val>
                                                <p:fltVal val="90"/>
                                              </p:val>
                                            </p:tav>
                                            <p:tav tm="100000">
                                              <p:val>
                                                <p:fltVal val="0"/>
                                              </p:val>
                                            </p:tav>
                                          </p:tavLst>
                                        </p:anim>
                                        <p:animEffect transition="in" filter="fade">
                                          <p:cBhvr>
                                            <p:cTn id="57" dur="500"/>
                                            <p:tgtEl>
                                              <p:spTgt spid="37"/>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36"/>
                                            </p:tgtEl>
                                            <p:attrNameLst>
                                              <p:attrName>style.visibility</p:attrName>
                                            </p:attrNameLst>
                                          </p:cBhvr>
                                          <p:to>
                                            <p:strVal val="visible"/>
                                          </p:to>
                                        </p:set>
                                        <p:animEffect transition="in" filter="wipe(left)">
                                          <p:cBhvr>
                                            <p:cTn id="60" dur="1000"/>
                                            <p:tgtEl>
                                              <p:spTgt spid="36"/>
                                            </p:tgtEl>
                                          </p:cBhvr>
                                        </p:animEffect>
                                      </p:childTnLst>
                                    </p:cTn>
                                  </p:par>
                                </p:childTnLst>
                              </p:cTn>
                            </p:par>
                            <p:par>
                              <p:cTn id="61" fill="hold">
                                <p:stCondLst>
                                  <p:cond delay="3500"/>
                                </p:stCondLst>
                                <p:childTnLst>
                                  <p:par>
                                    <p:cTn id="62" presetID="31" presetClass="entr" presetSubtype="0" fill="hold" grpId="0" nodeType="afterEffect">
                                      <p:stCondLst>
                                        <p:cond delay="0"/>
                                      </p:stCondLst>
                                      <p:childTnLst>
                                        <p:set>
                                          <p:cBhvr>
                                            <p:cTn id="63" dur="1" fill="hold">
                                              <p:stCondLst>
                                                <p:cond delay="0"/>
                                              </p:stCondLst>
                                            </p:cTn>
                                            <p:tgtEl>
                                              <p:spTgt spid="45"/>
                                            </p:tgtEl>
                                            <p:attrNameLst>
                                              <p:attrName>style.visibility</p:attrName>
                                            </p:attrNameLst>
                                          </p:cBhvr>
                                          <p:to>
                                            <p:strVal val="visible"/>
                                          </p:to>
                                        </p:set>
                                        <p:anim calcmode="lin" valueType="num">
                                          <p:cBhvr>
                                            <p:cTn id="64" dur="500" fill="hold"/>
                                            <p:tgtEl>
                                              <p:spTgt spid="45"/>
                                            </p:tgtEl>
                                            <p:attrNameLst>
                                              <p:attrName>ppt_w</p:attrName>
                                            </p:attrNameLst>
                                          </p:cBhvr>
                                          <p:tavLst>
                                            <p:tav tm="0">
                                              <p:val>
                                                <p:fltVal val="0"/>
                                              </p:val>
                                            </p:tav>
                                            <p:tav tm="100000">
                                              <p:val>
                                                <p:strVal val="#ppt_w"/>
                                              </p:val>
                                            </p:tav>
                                          </p:tavLst>
                                        </p:anim>
                                        <p:anim calcmode="lin" valueType="num">
                                          <p:cBhvr>
                                            <p:cTn id="65" dur="500" fill="hold"/>
                                            <p:tgtEl>
                                              <p:spTgt spid="45"/>
                                            </p:tgtEl>
                                            <p:attrNameLst>
                                              <p:attrName>ppt_h</p:attrName>
                                            </p:attrNameLst>
                                          </p:cBhvr>
                                          <p:tavLst>
                                            <p:tav tm="0">
                                              <p:val>
                                                <p:fltVal val="0"/>
                                              </p:val>
                                            </p:tav>
                                            <p:tav tm="100000">
                                              <p:val>
                                                <p:strVal val="#ppt_h"/>
                                              </p:val>
                                            </p:tav>
                                          </p:tavLst>
                                        </p:anim>
                                        <p:anim calcmode="lin" valueType="num">
                                          <p:cBhvr>
                                            <p:cTn id="66" dur="500" fill="hold"/>
                                            <p:tgtEl>
                                              <p:spTgt spid="45"/>
                                            </p:tgtEl>
                                            <p:attrNameLst>
                                              <p:attrName>style.rotation</p:attrName>
                                            </p:attrNameLst>
                                          </p:cBhvr>
                                          <p:tavLst>
                                            <p:tav tm="0">
                                              <p:val>
                                                <p:fltVal val="90"/>
                                              </p:val>
                                            </p:tav>
                                            <p:tav tm="100000">
                                              <p:val>
                                                <p:fltVal val="0"/>
                                              </p:val>
                                            </p:tav>
                                          </p:tavLst>
                                        </p:anim>
                                        <p:animEffect transition="in" filter="fade">
                                          <p:cBhvr>
                                            <p:cTn id="67" dur="500"/>
                                            <p:tgtEl>
                                              <p:spTgt spid="45"/>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44"/>
                                            </p:tgtEl>
                                            <p:attrNameLst>
                                              <p:attrName>style.visibility</p:attrName>
                                            </p:attrNameLst>
                                          </p:cBhvr>
                                          <p:to>
                                            <p:strVal val="visible"/>
                                          </p:to>
                                        </p:set>
                                        <p:animEffect transition="in" filter="wipe(left)">
                                          <p:cBhvr>
                                            <p:cTn id="70" dur="1000"/>
                                            <p:tgtEl>
                                              <p:spTgt spid="44"/>
                                            </p:tgtEl>
                                          </p:cBhvr>
                                        </p:animEffect>
                                      </p:childTnLst>
                                    </p:cTn>
                                  </p:par>
                                </p:childTnLst>
                              </p:cTn>
                            </p:par>
                            <p:par>
                              <p:cTn id="71" fill="hold">
                                <p:stCondLst>
                                  <p:cond delay="4500"/>
                                </p:stCondLst>
                                <p:childTnLst>
                                  <p:par>
                                    <p:cTn id="72" presetID="31" presetClass="entr" presetSubtype="0" fill="hold" grpId="0" nodeType="afterEffect">
                                      <p:stCondLst>
                                        <p:cond delay="0"/>
                                      </p:stCondLst>
                                      <p:childTnLst>
                                        <p:set>
                                          <p:cBhvr>
                                            <p:cTn id="73" dur="1" fill="hold">
                                              <p:stCondLst>
                                                <p:cond delay="0"/>
                                              </p:stCondLst>
                                            </p:cTn>
                                            <p:tgtEl>
                                              <p:spTgt spid="39"/>
                                            </p:tgtEl>
                                            <p:attrNameLst>
                                              <p:attrName>style.visibility</p:attrName>
                                            </p:attrNameLst>
                                          </p:cBhvr>
                                          <p:to>
                                            <p:strVal val="visible"/>
                                          </p:to>
                                        </p:set>
                                        <p:anim calcmode="lin" valueType="num">
                                          <p:cBhvr>
                                            <p:cTn id="74" dur="500" fill="hold"/>
                                            <p:tgtEl>
                                              <p:spTgt spid="39"/>
                                            </p:tgtEl>
                                            <p:attrNameLst>
                                              <p:attrName>ppt_w</p:attrName>
                                            </p:attrNameLst>
                                          </p:cBhvr>
                                          <p:tavLst>
                                            <p:tav tm="0">
                                              <p:val>
                                                <p:fltVal val="0"/>
                                              </p:val>
                                            </p:tav>
                                            <p:tav tm="100000">
                                              <p:val>
                                                <p:strVal val="#ppt_w"/>
                                              </p:val>
                                            </p:tav>
                                          </p:tavLst>
                                        </p:anim>
                                        <p:anim calcmode="lin" valueType="num">
                                          <p:cBhvr>
                                            <p:cTn id="75" dur="500" fill="hold"/>
                                            <p:tgtEl>
                                              <p:spTgt spid="39"/>
                                            </p:tgtEl>
                                            <p:attrNameLst>
                                              <p:attrName>ppt_h</p:attrName>
                                            </p:attrNameLst>
                                          </p:cBhvr>
                                          <p:tavLst>
                                            <p:tav tm="0">
                                              <p:val>
                                                <p:fltVal val="0"/>
                                              </p:val>
                                            </p:tav>
                                            <p:tav tm="100000">
                                              <p:val>
                                                <p:strVal val="#ppt_h"/>
                                              </p:val>
                                            </p:tav>
                                          </p:tavLst>
                                        </p:anim>
                                        <p:anim calcmode="lin" valueType="num">
                                          <p:cBhvr>
                                            <p:cTn id="76" dur="500" fill="hold"/>
                                            <p:tgtEl>
                                              <p:spTgt spid="39"/>
                                            </p:tgtEl>
                                            <p:attrNameLst>
                                              <p:attrName>style.rotation</p:attrName>
                                            </p:attrNameLst>
                                          </p:cBhvr>
                                          <p:tavLst>
                                            <p:tav tm="0">
                                              <p:val>
                                                <p:fltVal val="90"/>
                                              </p:val>
                                            </p:tav>
                                            <p:tav tm="100000">
                                              <p:val>
                                                <p:fltVal val="0"/>
                                              </p:val>
                                            </p:tav>
                                          </p:tavLst>
                                        </p:anim>
                                        <p:animEffect transition="in" filter="fade">
                                          <p:cBhvr>
                                            <p:cTn id="77" dur="500"/>
                                            <p:tgtEl>
                                              <p:spTgt spid="39"/>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38"/>
                                            </p:tgtEl>
                                            <p:attrNameLst>
                                              <p:attrName>style.visibility</p:attrName>
                                            </p:attrNameLst>
                                          </p:cBhvr>
                                          <p:to>
                                            <p:strVal val="visible"/>
                                          </p:to>
                                        </p:set>
                                        <p:animEffect transition="in" filter="wipe(left)">
                                          <p:cBhvr>
                                            <p:cTn id="80" dur="1000"/>
                                            <p:tgtEl>
                                              <p:spTgt spid="38"/>
                                            </p:tgtEl>
                                          </p:cBhvr>
                                        </p:animEffect>
                                      </p:childTnLst>
                                    </p:cTn>
                                  </p:par>
                                </p:childTnLst>
                              </p:cTn>
                            </p:par>
                            <p:par>
                              <p:cTn id="81" fill="hold">
                                <p:stCondLst>
                                  <p:cond delay="5500"/>
                                </p:stCondLst>
                                <p:childTnLst>
                                  <p:par>
                                    <p:cTn id="82" presetID="31" presetClass="entr" presetSubtype="0" fill="hold" grpId="0" nodeType="afterEffect">
                                      <p:stCondLst>
                                        <p:cond delay="0"/>
                                      </p:stCondLst>
                                      <p:childTnLst>
                                        <p:set>
                                          <p:cBhvr>
                                            <p:cTn id="83" dur="1" fill="hold">
                                              <p:stCondLst>
                                                <p:cond delay="0"/>
                                              </p:stCondLst>
                                            </p:cTn>
                                            <p:tgtEl>
                                              <p:spTgt spid="41"/>
                                            </p:tgtEl>
                                            <p:attrNameLst>
                                              <p:attrName>style.visibility</p:attrName>
                                            </p:attrNameLst>
                                          </p:cBhvr>
                                          <p:to>
                                            <p:strVal val="visible"/>
                                          </p:to>
                                        </p:set>
                                        <p:anim calcmode="lin" valueType="num">
                                          <p:cBhvr>
                                            <p:cTn id="84" dur="500" fill="hold"/>
                                            <p:tgtEl>
                                              <p:spTgt spid="41"/>
                                            </p:tgtEl>
                                            <p:attrNameLst>
                                              <p:attrName>ppt_w</p:attrName>
                                            </p:attrNameLst>
                                          </p:cBhvr>
                                          <p:tavLst>
                                            <p:tav tm="0">
                                              <p:val>
                                                <p:fltVal val="0"/>
                                              </p:val>
                                            </p:tav>
                                            <p:tav tm="100000">
                                              <p:val>
                                                <p:strVal val="#ppt_w"/>
                                              </p:val>
                                            </p:tav>
                                          </p:tavLst>
                                        </p:anim>
                                        <p:anim calcmode="lin" valueType="num">
                                          <p:cBhvr>
                                            <p:cTn id="85" dur="500" fill="hold"/>
                                            <p:tgtEl>
                                              <p:spTgt spid="41"/>
                                            </p:tgtEl>
                                            <p:attrNameLst>
                                              <p:attrName>ppt_h</p:attrName>
                                            </p:attrNameLst>
                                          </p:cBhvr>
                                          <p:tavLst>
                                            <p:tav tm="0">
                                              <p:val>
                                                <p:fltVal val="0"/>
                                              </p:val>
                                            </p:tav>
                                            <p:tav tm="100000">
                                              <p:val>
                                                <p:strVal val="#ppt_h"/>
                                              </p:val>
                                            </p:tav>
                                          </p:tavLst>
                                        </p:anim>
                                        <p:anim calcmode="lin" valueType="num">
                                          <p:cBhvr>
                                            <p:cTn id="86" dur="500" fill="hold"/>
                                            <p:tgtEl>
                                              <p:spTgt spid="41"/>
                                            </p:tgtEl>
                                            <p:attrNameLst>
                                              <p:attrName>style.rotation</p:attrName>
                                            </p:attrNameLst>
                                          </p:cBhvr>
                                          <p:tavLst>
                                            <p:tav tm="0">
                                              <p:val>
                                                <p:fltVal val="90"/>
                                              </p:val>
                                            </p:tav>
                                            <p:tav tm="100000">
                                              <p:val>
                                                <p:fltVal val="0"/>
                                              </p:val>
                                            </p:tav>
                                          </p:tavLst>
                                        </p:anim>
                                        <p:animEffect transition="in" filter="fade">
                                          <p:cBhvr>
                                            <p:cTn id="87" dur="500"/>
                                            <p:tgtEl>
                                              <p:spTgt spid="41"/>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40"/>
                                            </p:tgtEl>
                                            <p:attrNameLst>
                                              <p:attrName>style.visibility</p:attrName>
                                            </p:attrNameLst>
                                          </p:cBhvr>
                                          <p:to>
                                            <p:strVal val="visible"/>
                                          </p:to>
                                        </p:set>
                                        <p:animEffect transition="in" filter="wipe(left)">
                                          <p:cBhvr>
                                            <p:cTn id="90" dur="1000"/>
                                            <p:tgtEl>
                                              <p:spTgt spid="40"/>
                                            </p:tgtEl>
                                          </p:cBhvr>
                                        </p:animEffect>
                                      </p:childTnLst>
                                    </p:cTn>
                                  </p:par>
                                </p:childTnLst>
                              </p:cTn>
                            </p:par>
                            <p:par>
                              <p:cTn id="91" fill="hold">
                                <p:stCondLst>
                                  <p:cond delay="6500"/>
                                </p:stCondLst>
                                <p:childTnLst>
                                  <p:par>
                                    <p:cTn id="92" presetID="31" presetClass="entr" presetSubtype="0" fill="hold" grpId="0" nodeType="afterEffect">
                                      <p:stCondLst>
                                        <p:cond delay="0"/>
                                      </p:stCondLst>
                                      <p:childTnLst>
                                        <p:set>
                                          <p:cBhvr>
                                            <p:cTn id="93" dur="1" fill="hold">
                                              <p:stCondLst>
                                                <p:cond delay="0"/>
                                              </p:stCondLst>
                                            </p:cTn>
                                            <p:tgtEl>
                                              <p:spTgt spid="48"/>
                                            </p:tgtEl>
                                            <p:attrNameLst>
                                              <p:attrName>style.visibility</p:attrName>
                                            </p:attrNameLst>
                                          </p:cBhvr>
                                          <p:to>
                                            <p:strVal val="visible"/>
                                          </p:to>
                                        </p:set>
                                        <p:anim calcmode="lin" valueType="num">
                                          <p:cBhvr>
                                            <p:cTn id="94" dur="500" fill="hold"/>
                                            <p:tgtEl>
                                              <p:spTgt spid="48"/>
                                            </p:tgtEl>
                                            <p:attrNameLst>
                                              <p:attrName>ppt_w</p:attrName>
                                            </p:attrNameLst>
                                          </p:cBhvr>
                                          <p:tavLst>
                                            <p:tav tm="0">
                                              <p:val>
                                                <p:fltVal val="0"/>
                                              </p:val>
                                            </p:tav>
                                            <p:tav tm="100000">
                                              <p:val>
                                                <p:strVal val="#ppt_w"/>
                                              </p:val>
                                            </p:tav>
                                          </p:tavLst>
                                        </p:anim>
                                        <p:anim calcmode="lin" valueType="num">
                                          <p:cBhvr>
                                            <p:cTn id="95" dur="500" fill="hold"/>
                                            <p:tgtEl>
                                              <p:spTgt spid="48"/>
                                            </p:tgtEl>
                                            <p:attrNameLst>
                                              <p:attrName>ppt_h</p:attrName>
                                            </p:attrNameLst>
                                          </p:cBhvr>
                                          <p:tavLst>
                                            <p:tav tm="0">
                                              <p:val>
                                                <p:fltVal val="0"/>
                                              </p:val>
                                            </p:tav>
                                            <p:tav tm="100000">
                                              <p:val>
                                                <p:strVal val="#ppt_h"/>
                                              </p:val>
                                            </p:tav>
                                          </p:tavLst>
                                        </p:anim>
                                        <p:anim calcmode="lin" valueType="num">
                                          <p:cBhvr>
                                            <p:cTn id="96" dur="500" fill="hold"/>
                                            <p:tgtEl>
                                              <p:spTgt spid="48"/>
                                            </p:tgtEl>
                                            <p:attrNameLst>
                                              <p:attrName>style.rotation</p:attrName>
                                            </p:attrNameLst>
                                          </p:cBhvr>
                                          <p:tavLst>
                                            <p:tav tm="0">
                                              <p:val>
                                                <p:fltVal val="90"/>
                                              </p:val>
                                            </p:tav>
                                            <p:tav tm="100000">
                                              <p:val>
                                                <p:fltVal val="0"/>
                                              </p:val>
                                            </p:tav>
                                          </p:tavLst>
                                        </p:anim>
                                        <p:animEffect transition="in" filter="fade">
                                          <p:cBhvr>
                                            <p:cTn id="97" dur="500"/>
                                            <p:tgtEl>
                                              <p:spTgt spid="48"/>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47"/>
                                            </p:tgtEl>
                                            <p:attrNameLst>
                                              <p:attrName>style.visibility</p:attrName>
                                            </p:attrNameLst>
                                          </p:cBhvr>
                                          <p:to>
                                            <p:strVal val="visible"/>
                                          </p:to>
                                        </p:set>
                                        <p:animEffect transition="in" filter="wipe(left)">
                                          <p:cBhvr>
                                            <p:cTn id="100" dur="10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36" grpId="0"/>
          <p:bldP spid="37" grpId="0"/>
          <p:bldP spid="38" grpId="0"/>
          <p:bldP spid="39" grpId="0"/>
          <p:bldP spid="40" grpId="0"/>
          <p:bldP spid="41" grpId="0"/>
          <p:bldP spid="44" grpId="0"/>
          <p:bldP spid="45" grpId="0"/>
          <p:bldP spid="46" grpId="0" animBg="1"/>
          <p:bldP spid="47" grpId="0"/>
          <p:bldP spid="48"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矩形 10"/>
          <p:cNvSpPr>
            <a:spLocks noChangeAspect="1"/>
          </p:cNvSpPr>
          <p:nvPr/>
        </p:nvSpPr>
        <p:spPr>
          <a:xfrm>
            <a:off x="6934210" y="1274550"/>
            <a:ext cx="1254627" cy="1367800"/>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6046"/>
              <a:gd name="connsiteY0" fmla="*/ 0 h 1424419"/>
              <a:gd name="connsiteX1" fmla="*/ 757287 w 1306046"/>
              <a:gd name="connsiteY1" fmla="*/ 32444 h 1424419"/>
              <a:gd name="connsiteX2" fmla="*/ 1206876 w 1306046"/>
              <a:gd name="connsiteY2" fmla="*/ 284945 h 1424419"/>
              <a:gd name="connsiteX3" fmla="*/ 1233464 w 1306046"/>
              <a:gd name="connsiteY3" fmla="*/ 306775 h 1424419"/>
              <a:gd name="connsiteX4" fmla="*/ 1301712 w 1306046"/>
              <a:gd name="connsiteY4" fmla="*/ 442384 h 1424419"/>
              <a:gd name="connsiteX5" fmla="*/ 1303099 w 1306046"/>
              <a:gd name="connsiteY5" fmla="*/ 495558 h 1424419"/>
              <a:gd name="connsiteX6" fmla="*/ 1303099 w 1306046"/>
              <a:gd name="connsiteY6" fmla="*/ 952393 h 1424419"/>
              <a:gd name="connsiteX7" fmla="*/ 1305306 w 1306046"/>
              <a:gd name="connsiteY7" fmla="*/ 990115 h 1424419"/>
              <a:gd name="connsiteX8" fmla="*/ 1193590 w 1306046"/>
              <a:gd name="connsiteY8" fmla="*/ 1159518 h 1424419"/>
              <a:gd name="connsiteX9" fmla="*/ 1188747 w 1306046"/>
              <a:gd name="connsiteY9" fmla="*/ 1163476 h 1424419"/>
              <a:gd name="connsiteX10" fmla="*/ 792288 w 1306046"/>
              <a:gd name="connsiteY10" fmla="*/ 1385653 h 1424419"/>
              <a:gd name="connsiteX11" fmla="*/ 522686 w 1306046"/>
              <a:gd name="connsiteY11" fmla="*/ 1384922 h 1424419"/>
              <a:gd name="connsiteX12" fmla="*/ 80344 w 1306046"/>
              <a:gd name="connsiteY12" fmla="*/ 1139323 h 1424419"/>
              <a:gd name="connsiteX13" fmla="*/ 68397 w 1306046"/>
              <a:gd name="connsiteY13" fmla="*/ 1130059 h 1424419"/>
              <a:gd name="connsiteX14" fmla="*/ 667 w 1306046"/>
              <a:gd name="connsiteY14" fmla="*/ 999105 h 1424419"/>
              <a:gd name="connsiteX15" fmla="*/ 0 w 1306046"/>
              <a:gd name="connsiteY15" fmla="*/ 972364 h 1424419"/>
              <a:gd name="connsiteX16" fmla="*/ 2496 w 1306046"/>
              <a:gd name="connsiteY16" fmla="*/ 463106 h 1424419"/>
              <a:gd name="connsiteX17" fmla="*/ 2458 w 1306046"/>
              <a:gd name="connsiteY17" fmla="*/ 429563 h 1424419"/>
              <a:gd name="connsiteX18" fmla="*/ 75248 w 1306046"/>
              <a:gd name="connsiteY18" fmla="*/ 303202 h 1424419"/>
              <a:gd name="connsiteX19" fmla="*/ 103465 w 1306046"/>
              <a:gd name="connsiteY19" fmla="*/ 288252 h 1424419"/>
              <a:gd name="connsiteX20" fmla="*/ 541533 w 1306046"/>
              <a:gd name="connsiteY20" fmla="*/ 38110 h 1424419"/>
              <a:gd name="connsiteX21" fmla="*/ 653528 w 1306046"/>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11970 w 1305333"/>
              <a:gd name="connsiteY8" fmla="*/ 1149621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36006 w 1305333"/>
              <a:gd name="connsiteY8" fmla="*/ 1160932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13169"/>
              <a:gd name="connsiteY0" fmla="*/ 0 h 1424419"/>
              <a:gd name="connsiteX1" fmla="*/ 757287 w 1313169"/>
              <a:gd name="connsiteY1" fmla="*/ 32444 h 1424419"/>
              <a:gd name="connsiteX2" fmla="*/ 1206876 w 1313169"/>
              <a:gd name="connsiteY2" fmla="*/ 284945 h 1424419"/>
              <a:gd name="connsiteX3" fmla="*/ 1237706 w 1313169"/>
              <a:gd name="connsiteY3" fmla="*/ 306775 h 1424419"/>
              <a:gd name="connsiteX4" fmla="*/ 1301712 w 1313169"/>
              <a:gd name="connsiteY4" fmla="*/ 442384 h 1424419"/>
              <a:gd name="connsiteX5" fmla="*/ 1303099 w 1313169"/>
              <a:gd name="connsiteY5" fmla="*/ 495558 h 1424419"/>
              <a:gd name="connsiteX6" fmla="*/ 1303099 w 1313169"/>
              <a:gd name="connsiteY6" fmla="*/ 952393 h 1424419"/>
              <a:gd name="connsiteX7" fmla="*/ 1305306 w 1313169"/>
              <a:gd name="connsiteY7" fmla="*/ 990115 h 1424419"/>
              <a:gd name="connsiteX8" fmla="*/ 1271352 w 1313169"/>
              <a:gd name="connsiteY8" fmla="*/ 1142552 h 1424419"/>
              <a:gd name="connsiteX9" fmla="*/ 1172881 w 1313169"/>
              <a:gd name="connsiteY9" fmla="*/ 1179342 h 1424419"/>
              <a:gd name="connsiteX10" fmla="*/ 792288 w 1313169"/>
              <a:gd name="connsiteY10" fmla="*/ 1385653 h 1424419"/>
              <a:gd name="connsiteX11" fmla="*/ 522686 w 1313169"/>
              <a:gd name="connsiteY11" fmla="*/ 1384922 h 1424419"/>
              <a:gd name="connsiteX12" fmla="*/ 80344 w 1313169"/>
              <a:gd name="connsiteY12" fmla="*/ 1139323 h 1424419"/>
              <a:gd name="connsiteX13" fmla="*/ 68397 w 1313169"/>
              <a:gd name="connsiteY13" fmla="*/ 1130059 h 1424419"/>
              <a:gd name="connsiteX14" fmla="*/ 667 w 1313169"/>
              <a:gd name="connsiteY14" fmla="*/ 999105 h 1424419"/>
              <a:gd name="connsiteX15" fmla="*/ 0 w 1313169"/>
              <a:gd name="connsiteY15" fmla="*/ 972364 h 1424419"/>
              <a:gd name="connsiteX16" fmla="*/ 2496 w 1313169"/>
              <a:gd name="connsiteY16" fmla="*/ 463106 h 1424419"/>
              <a:gd name="connsiteX17" fmla="*/ 2458 w 1313169"/>
              <a:gd name="connsiteY17" fmla="*/ 429563 h 1424419"/>
              <a:gd name="connsiteX18" fmla="*/ 75248 w 1313169"/>
              <a:gd name="connsiteY18" fmla="*/ 303202 h 1424419"/>
              <a:gd name="connsiteX19" fmla="*/ 106293 w 1313169"/>
              <a:gd name="connsiteY19" fmla="*/ 282597 h 1424419"/>
              <a:gd name="connsiteX20" fmla="*/ 541533 w 1313169"/>
              <a:gd name="connsiteY20" fmla="*/ 38110 h 1424419"/>
              <a:gd name="connsiteX21" fmla="*/ 653528 w 1313169"/>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8397 w 1306267"/>
              <a:gd name="connsiteY13" fmla="*/ 113005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39429 w 1306267"/>
              <a:gd name="connsiteY13" fmla="*/ 1117635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2599 w 1305333"/>
              <a:gd name="connsiteY7" fmla="*/ 1003650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080"/>
              <a:gd name="connsiteY0" fmla="*/ 0 h 1424419"/>
              <a:gd name="connsiteX1" fmla="*/ 757287 w 1305080"/>
              <a:gd name="connsiteY1" fmla="*/ 32444 h 1424419"/>
              <a:gd name="connsiteX2" fmla="*/ 1206876 w 1305080"/>
              <a:gd name="connsiteY2" fmla="*/ 284945 h 1424419"/>
              <a:gd name="connsiteX3" fmla="*/ 1237706 w 1305080"/>
              <a:gd name="connsiteY3" fmla="*/ 306775 h 1424419"/>
              <a:gd name="connsiteX4" fmla="*/ 1301712 w 1305080"/>
              <a:gd name="connsiteY4" fmla="*/ 442384 h 1424419"/>
              <a:gd name="connsiteX5" fmla="*/ 1303099 w 1305080"/>
              <a:gd name="connsiteY5" fmla="*/ 495558 h 1424419"/>
              <a:gd name="connsiteX6" fmla="*/ 1301746 w 1305080"/>
              <a:gd name="connsiteY6" fmla="*/ 953747 h 1424419"/>
              <a:gd name="connsiteX7" fmla="*/ 1302599 w 1305080"/>
              <a:gd name="connsiteY7" fmla="*/ 1003650 h 1424419"/>
              <a:gd name="connsiteX8" fmla="*/ 1227376 w 1305080"/>
              <a:gd name="connsiteY8" fmla="*/ 1152027 h 1424419"/>
              <a:gd name="connsiteX9" fmla="*/ 1172881 w 1305080"/>
              <a:gd name="connsiteY9" fmla="*/ 1179342 h 1424419"/>
              <a:gd name="connsiteX10" fmla="*/ 792288 w 1305080"/>
              <a:gd name="connsiteY10" fmla="*/ 1385653 h 1424419"/>
              <a:gd name="connsiteX11" fmla="*/ 522686 w 1305080"/>
              <a:gd name="connsiteY11" fmla="*/ 1384922 h 1424419"/>
              <a:gd name="connsiteX12" fmla="*/ 94302 w 1305080"/>
              <a:gd name="connsiteY12" fmla="*/ 1158755 h 1424419"/>
              <a:gd name="connsiteX13" fmla="*/ 39429 w 1305080"/>
              <a:gd name="connsiteY13" fmla="*/ 1117635 h 1424419"/>
              <a:gd name="connsiteX14" fmla="*/ 667 w 1305080"/>
              <a:gd name="connsiteY14" fmla="*/ 999105 h 1424419"/>
              <a:gd name="connsiteX15" fmla="*/ 0 w 1305080"/>
              <a:gd name="connsiteY15" fmla="*/ 972364 h 1424419"/>
              <a:gd name="connsiteX16" fmla="*/ 2496 w 1305080"/>
              <a:gd name="connsiteY16" fmla="*/ 463106 h 1424419"/>
              <a:gd name="connsiteX17" fmla="*/ 2458 w 1305080"/>
              <a:gd name="connsiteY17" fmla="*/ 429563 h 1424419"/>
              <a:gd name="connsiteX18" fmla="*/ 75248 w 1305080"/>
              <a:gd name="connsiteY18" fmla="*/ 303202 h 1424419"/>
              <a:gd name="connsiteX19" fmla="*/ 106293 w 1305080"/>
              <a:gd name="connsiteY19" fmla="*/ 282597 h 1424419"/>
              <a:gd name="connsiteX20" fmla="*/ 541533 w 1305080"/>
              <a:gd name="connsiteY20" fmla="*/ 38110 h 1424419"/>
              <a:gd name="connsiteX21" fmla="*/ 653528 w 1305080"/>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6646"/>
              <a:gd name="connsiteY0" fmla="*/ 0 h 1424419"/>
              <a:gd name="connsiteX1" fmla="*/ 757287 w 1306646"/>
              <a:gd name="connsiteY1" fmla="*/ 32444 h 1424419"/>
              <a:gd name="connsiteX2" fmla="*/ 1206876 w 1306646"/>
              <a:gd name="connsiteY2" fmla="*/ 284945 h 1424419"/>
              <a:gd name="connsiteX3" fmla="*/ 1237706 w 1306646"/>
              <a:gd name="connsiteY3" fmla="*/ 306775 h 1424419"/>
              <a:gd name="connsiteX4" fmla="*/ 1301712 w 1306646"/>
              <a:gd name="connsiteY4" fmla="*/ 442384 h 1424419"/>
              <a:gd name="connsiteX5" fmla="*/ 1303099 w 1306646"/>
              <a:gd name="connsiteY5" fmla="*/ 495558 h 1424419"/>
              <a:gd name="connsiteX6" fmla="*/ 1301746 w 1306646"/>
              <a:gd name="connsiteY6" fmla="*/ 953747 h 1424419"/>
              <a:gd name="connsiteX7" fmla="*/ 1302599 w 1306646"/>
              <a:gd name="connsiteY7" fmla="*/ 1003650 h 1424419"/>
              <a:gd name="connsiteX8" fmla="*/ 1227376 w 1306646"/>
              <a:gd name="connsiteY8" fmla="*/ 1152027 h 1424419"/>
              <a:gd name="connsiteX9" fmla="*/ 1172881 w 1306646"/>
              <a:gd name="connsiteY9" fmla="*/ 1179342 h 1424419"/>
              <a:gd name="connsiteX10" fmla="*/ 792288 w 1306646"/>
              <a:gd name="connsiteY10" fmla="*/ 1385653 h 1424419"/>
              <a:gd name="connsiteX11" fmla="*/ 522686 w 1306646"/>
              <a:gd name="connsiteY11" fmla="*/ 1384922 h 1424419"/>
              <a:gd name="connsiteX12" fmla="*/ 94302 w 1306646"/>
              <a:gd name="connsiteY12" fmla="*/ 1158755 h 1424419"/>
              <a:gd name="connsiteX13" fmla="*/ 39429 w 1306646"/>
              <a:gd name="connsiteY13" fmla="*/ 1117635 h 1424419"/>
              <a:gd name="connsiteX14" fmla="*/ 667 w 1306646"/>
              <a:gd name="connsiteY14" fmla="*/ 999105 h 1424419"/>
              <a:gd name="connsiteX15" fmla="*/ 0 w 1306646"/>
              <a:gd name="connsiteY15" fmla="*/ 972364 h 1424419"/>
              <a:gd name="connsiteX16" fmla="*/ 2496 w 1306646"/>
              <a:gd name="connsiteY16" fmla="*/ 463106 h 1424419"/>
              <a:gd name="connsiteX17" fmla="*/ 2458 w 1306646"/>
              <a:gd name="connsiteY17" fmla="*/ 429563 h 1424419"/>
              <a:gd name="connsiteX18" fmla="*/ 75248 w 1306646"/>
              <a:gd name="connsiteY18" fmla="*/ 303202 h 1424419"/>
              <a:gd name="connsiteX19" fmla="*/ 106293 w 1306646"/>
              <a:gd name="connsiteY19" fmla="*/ 282597 h 1424419"/>
              <a:gd name="connsiteX20" fmla="*/ 541533 w 1306646"/>
              <a:gd name="connsiteY20" fmla="*/ 38110 h 1424419"/>
              <a:gd name="connsiteX21" fmla="*/ 653528 w 1306646"/>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4127"/>
              <a:gd name="connsiteY0" fmla="*/ 0 h 1424419"/>
              <a:gd name="connsiteX1" fmla="*/ 757287 w 1304127"/>
              <a:gd name="connsiteY1" fmla="*/ 32444 h 1424419"/>
              <a:gd name="connsiteX2" fmla="*/ 1206876 w 1304127"/>
              <a:gd name="connsiteY2" fmla="*/ 284945 h 1424419"/>
              <a:gd name="connsiteX3" fmla="*/ 1237706 w 1304127"/>
              <a:gd name="connsiteY3" fmla="*/ 306775 h 1424419"/>
              <a:gd name="connsiteX4" fmla="*/ 1301712 w 1304127"/>
              <a:gd name="connsiteY4" fmla="*/ 442384 h 1424419"/>
              <a:gd name="connsiteX5" fmla="*/ 1303099 w 1304127"/>
              <a:gd name="connsiteY5" fmla="*/ 495558 h 1424419"/>
              <a:gd name="connsiteX6" fmla="*/ 1301746 w 1304127"/>
              <a:gd name="connsiteY6" fmla="*/ 953747 h 1424419"/>
              <a:gd name="connsiteX7" fmla="*/ 1302599 w 1304127"/>
              <a:gd name="connsiteY7" fmla="*/ 1003650 h 1424419"/>
              <a:gd name="connsiteX8" fmla="*/ 1227376 w 1304127"/>
              <a:gd name="connsiteY8" fmla="*/ 1152027 h 1424419"/>
              <a:gd name="connsiteX9" fmla="*/ 1172881 w 1304127"/>
              <a:gd name="connsiteY9" fmla="*/ 1179342 h 1424419"/>
              <a:gd name="connsiteX10" fmla="*/ 792288 w 1304127"/>
              <a:gd name="connsiteY10" fmla="*/ 1385653 h 1424419"/>
              <a:gd name="connsiteX11" fmla="*/ 522686 w 1304127"/>
              <a:gd name="connsiteY11" fmla="*/ 1384922 h 1424419"/>
              <a:gd name="connsiteX12" fmla="*/ 94302 w 1304127"/>
              <a:gd name="connsiteY12" fmla="*/ 1158755 h 1424419"/>
              <a:gd name="connsiteX13" fmla="*/ 39429 w 1304127"/>
              <a:gd name="connsiteY13" fmla="*/ 1117635 h 1424419"/>
              <a:gd name="connsiteX14" fmla="*/ 667 w 1304127"/>
              <a:gd name="connsiteY14" fmla="*/ 999105 h 1424419"/>
              <a:gd name="connsiteX15" fmla="*/ 0 w 1304127"/>
              <a:gd name="connsiteY15" fmla="*/ 972364 h 1424419"/>
              <a:gd name="connsiteX16" fmla="*/ 2496 w 1304127"/>
              <a:gd name="connsiteY16" fmla="*/ 463106 h 1424419"/>
              <a:gd name="connsiteX17" fmla="*/ 2458 w 1304127"/>
              <a:gd name="connsiteY17" fmla="*/ 429563 h 1424419"/>
              <a:gd name="connsiteX18" fmla="*/ 75248 w 1304127"/>
              <a:gd name="connsiteY18" fmla="*/ 303202 h 1424419"/>
              <a:gd name="connsiteX19" fmla="*/ 106293 w 1304127"/>
              <a:gd name="connsiteY19" fmla="*/ 282597 h 1424419"/>
              <a:gd name="connsiteX20" fmla="*/ 541533 w 1304127"/>
              <a:gd name="connsiteY20" fmla="*/ 38110 h 1424419"/>
              <a:gd name="connsiteX21" fmla="*/ 653528 w 1304127"/>
              <a:gd name="connsiteY21" fmla="*/ 0 h 1424419"/>
              <a:gd name="connsiteX0" fmla="*/ 653528 w 1306101"/>
              <a:gd name="connsiteY0" fmla="*/ 0 h 1424419"/>
              <a:gd name="connsiteX1" fmla="*/ 757287 w 1306101"/>
              <a:gd name="connsiteY1" fmla="*/ 32444 h 1424419"/>
              <a:gd name="connsiteX2" fmla="*/ 1206876 w 1306101"/>
              <a:gd name="connsiteY2" fmla="*/ 284945 h 1424419"/>
              <a:gd name="connsiteX3" fmla="*/ 1237706 w 1306101"/>
              <a:gd name="connsiteY3" fmla="*/ 306775 h 1424419"/>
              <a:gd name="connsiteX4" fmla="*/ 1305773 w 1306101"/>
              <a:gd name="connsiteY4" fmla="*/ 442384 h 1424419"/>
              <a:gd name="connsiteX5" fmla="*/ 1303099 w 1306101"/>
              <a:gd name="connsiteY5" fmla="*/ 495558 h 1424419"/>
              <a:gd name="connsiteX6" fmla="*/ 1301746 w 1306101"/>
              <a:gd name="connsiteY6" fmla="*/ 953747 h 1424419"/>
              <a:gd name="connsiteX7" fmla="*/ 1302599 w 1306101"/>
              <a:gd name="connsiteY7" fmla="*/ 1003650 h 1424419"/>
              <a:gd name="connsiteX8" fmla="*/ 1227376 w 1306101"/>
              <a:gd name="connsiteY8" fmla="*/ 1152027 h 1424419"/>
              <a:gd name="connsiteX9" fmla="*/ 1172881 w 1306101"/>
              <a:gd name="connsiteY9" fmla="*/ 1179342 h 1424419"/>
              <a:gd name="connsiteX10" fmla="*/ 792288 w 1306101"/>
              <a:gd name="connsiteY10" fmla="*/ 1385653 h 1424419"/>
              <a:gd name="connsiteX11" fmla="*/ 522686 w 1306101"/>
              <a:gd name="connsiteY11" fmla="*/ 1384922 h 1424419"/>
              <a:gd name="connsiteX12" fmla="*/ 94302 w 1306101"/>
              <a:gd name="connsiteY12" fmla="*/ 1158755 h 1424419"/>
              <a:gd name="connsiteX13" fmla="*/ 39429 w 1306101"/>
              <a:gd name="connsiteY13" fmla="*/ 1117635 h 1424419"/>
              <a:gd name="connsiteX14" fmla="*/ 667 w 1306101"/>
              <a:gd name="connsiteY14" fmla="*/ 999105 h 1424419"/>
              <a:gd name="connsiteX15" fmla="*/ 0 w 1306101"/>
              <a:gd name="connsiteY15" fmla="*/ 972364 h 1424419"/>
              <a:gd name="connsiteX16" fmla="*/ 2496 w 1306101"/>
              <a:gd name="connsiteY16" fmla="*/ 463106 h 1424419"/>
              <a:gd name="connsiteX17" fmla="*/ 2458 w 1306101"/>
              <a:gd name="connsiteY17" fmla="*/ 429563 h 1424419"/>
              <a:gd name="connsiteX18" fmla="*/ 75248 w 1306101"/>
              <a:gd name="connsiteY18" fmla="*/ 303202 h 1424419"/>
              <a:gd name="connsiteX19" fmla="*/ 106293 w 1306101"/>
              <a:gd name="connsiteY19" fmla="*/ 282597 h 1424419"/>
              <a:gd name="connsiteX20" fmla="*/ 541533 w 1306101"/>
              <a:gd name="connsiteY20" fmla="*/ 38110 h 1424419"/>
              <a:gd name="connsiteX21" fmla="*/ 653528 w 1306101"/>
              <a:gd name="connsiteY21" fmla="*/ 0 h 1424419"/>
              <a:gd name="connsiteX0" fmla="*/ 653528 w 1304819"/>
              <a:gd name="connsiteY0" fmla="*/ 0 h 1424419"/>
              <a:gd name="connsiteX1" fmla="*/ 757287 w 1304819"/>
              <a:gd name="connsiteY1" fmla="*/ 32444 h 1424419"/>
              <a:gd name="connsiteX2" fmla="*/ 1206876 w 1304819"/>
              <a:gd name="connsiteY2" fmla="*/ 284945 h 1424419"/>
              <a:gd name="connsiteX3" fmla="*/ 1237706 w 1304819"/>
              <a:gd name="connsiteY3" fmla="*/ 306775 h 1424419"/>
              <a:gd name="connsiteX4" fmla="*/ 1304420 w 1304819"/>
              <a:gd name="connsiteY4" fmla="*/ 434263 h 1424419"/>
              <a:gd name="connsiteX5" fmla="*/ 1303099 w 1304819"/>
              <a:gd name="connsiteY5" fmla="*/ 495558 h 1424419"/>
              <a:gd name="connsiteX6" fmla="*/ 1301746 w 1304819"/>
              <a:gd name="connsiteY6" fmla="*/ 953747 h 1424419"/>
              <a:gd name="connsiteX7" fmla="*/ 1302599 w 1304819"/>
              <a:gd name="connsiteY7" fmla="*/ 1003650 h 1424419"/>
              <a:gd name="connsiteX8" fmla="*/ 1227376 w 1304819"/>
              <a:gd name="connsiteY8" fmla="*/ 1152027 h 1424419"/>
              <a:gd name="connsiteX9" fmla="*/ 1172881 w 1304819"/>
              <a:gd name="connsiteY9" fmla="*/ 1179342 h 1424419"/>
              <a:gd name="connsiteX10" fmla="*/ 792288 w 1304819"/>
              <a:gd name="connsiteY10" fmla="*/ 1385653 h 1424419"/>
              <a:gd name="connsiteX11" fmla="*/ 522686 w 1304819"/>
              <a:gd name="connsiteY11" fmla="*/ 1384922 h 1424419"/>
              <a:gd name="connsiteX12" fmla="*/ 94302 w 1304819"/>
              <a:gd name="connsiteY12" fmla="*/ 1158755 h 1424419"/>
              <a:gd name="connsiteX13" fmla="*/ 39429 w 1304819"/>
              <a:gd name="connsiteY13" fmla="*/ 1117635 h 1424419"/>
              <a:gd name="connsiteX14" fmla="*/ 667 w 1304819"/>
              <a:gd name="connsiteY14" fmla="*/ 999105 h 1424419"/>
              <a:gd name="connsiteX15" fmla="*/ 0 w 1304819"/>
              <a:gd name="connsiteY15" fmla="*/ 972364 h 1424419"/>
              <a:gd name="connsiteX16" fmla="*/ 2496 w 1304819"/>
              <a:gd name="connsiteY16" fmla="*/ 463106 h 1424419"/>
              <a:gd name="connsiteX17" fmla="*/ 2458 w 1304819"/>
              <a:gd name="connsiteY17" fmla="*/ 429563 h 1424419"/>
              <a:gd name="connsiteX18" fmla="*/ 75248 w 1304819"/>
              <a:gd name="connsiteY18" fmla="*/ 303202 h 1424419"/>
              <a:gd name="connsiteX19" fmla="*/ 106293 w 1304819"/>
              <a:gd name="connsiteY19" fmla="*/ 282597 h 1424419"/>
              <a:gd name="connsiteX20" fmla="*/ 541533 w 1304819"/>
              <a:gd name="connsiteY20" fmla="*/ 38110 h 1424419"/>
              <a:gd name="connsiteX21" fmla="*/ 653528 w 1304819"/>
              <a:gd name="connsiteY21" fmla="*/ 0 h 1424419"/>
              <a:gd name="connsiteX0" fmla="*/ 653528 w 1306525"/>
              <a:gd name="connsiteY0" fmla="*/ 0 h 1424419"/>
              <a:gd name="connsiteX1" fmla="*/ 757287 w 1306525"/>
              <a:gd name="connsiteY1" fmla="*/ 32444 h 1424419"/>
              <a:gd name="connsiteX2" fmla="*/ 1206876 w 1306525"/>
              <a:gd name="connsiteY2" fmla="*/ 284945 h 1424419"/>
              <a:gd name="connsiteX3" fmla="*/ 1237706 w 1306525"/>
              <a:gd name="connsiteY3" fmla="*/ 306775 h 1424419"/>
              <a:gd name="connsiteX4" fmla="*/ 1304420 w 1306525"/>
              <a:gd name="connsiteY4" fmla="*/ 434263 h 1424419"/>
              <a:gd name="connsiteX5" fmla="*/ 1305806 w 1306525"/>
              <a:gd name="connsiteY5" fmla="*/ 519922 h 1424419"/>
              <a:gd name="connsiteX6" fmla="*/ 1301746 w 1306525"/>
              <a:gd name="connsiteY6" fmla="*/ 953747 h 1424419"/>
              <a:gd name="connsiteX7" fmla="*/ 1302599 w 1306525"/>
              <a:gd name="connsiteY7" fmla="*/ 1003650 h 1424419"/>
              <a:gd name="connsiteX8" fmla="*/ 1227376 w 1306525"/>
              <a:gd name="connsiteY8" fmla="*/ 1152027 h 1424419"/>
              <a:gd name="connsiteX9" fmla="*/ 1172881 w 1306525"/>
              <a:gd name="connsiteY9" fmla="*/ 1179342 h 1424419"/>
              <a:gd name="connsiteX10" fmla="*/ 792288 w 1306525"/>
              <a:gd name="connsiteY10" fmla="*/ 1385653 h 1424419"/>
              <a:gd name="connsiteX11" fmla="*/ 522686 w 1306525"/>
              <a:gd name="connsiteY11" fmla="*/ 1384922 h 1424419"/>
              <a:gd name="connsiteX12" fmla="*/ 94302 w 1306525"/>
              <a:gd name="connsiteY12" fmla="*/ 1158755 h 1424419"/>
              <a:gd name="connsiteX13" fmla="*/ 39429 w 1306525"/>
              <a:gd name="connsiteY13" fmla="*/ 1117635 h 1424419"/>
              <a:gd name="connsiteX14" fmla="*/ 667 w 1306525"/>
              <a:gd name="connsiteY14" fmla="*/ 999105 h 1424419"/>
              <a:gd name="connsiteX15" fmla="*/ 0 w 1306525"/>
              <a:gd name="connsiteY15" fmla="*/ 972364 h 1424419"/>
              <a:gd name="connsiteX16" fmla="*/ 2496 w 1306525"/>
              <a:gd name="connsiteY16" fmla="*/ 463106 h 1424419"/>
              <a:gd name="connsiteX17" fmla="*/ 2458 w 1306525"/>
              <a:gd name="connsiteY17" fmla="*/ 429563 h 1424419"/>
              <a:gd name="connsiteX18" fmla="*/ 75248 w 1306525"/>
              <a:gd name="connsiteY18" fmla="*/ 303202 h 1424419"/>
              <a:gd name="connsiteX19" fmla="*/ 106293 w 1306525"/>
              <a:gd name="connsiteY19" fmla="*/ 282597 h 1424419"/>
              <a:gd name="connsiteX20" fmla="*/ 541533 w 1306525"/>
              <a:gd name="connsiteY20" fmla="*/ 38110 h 1424419"/>
              <a:gd name="connsiteX21" fmla="*/ 653528 w 1306525"/>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1591"/>
              <a:gd name="connsiteX1" fmla="*/ 757287 w 1305814"/>
              <a:gd name="connsiteY1" fmla="*/ 32444 h 1421591"/>
              <a:gd name="connsiteX2" fmla="*/ 1206876 w 1305814"/>
              <a:gd name="connsiteY2" fmla="*/ 284945 h 1421591"/>
              <a:gd name="connsiteX3" fmla="*/ 1237706 w 1305814"/>
              <a:gd name="connsiteY3" fmla="*/ 306775 h 1421591"/>
              <a:gd name="connsiteX4" fmla="*/ 1304420 w 1305814"/>
              <a:gd name="connsiteY4" fmla="*/ 434263 h 1421591"/>
              <a:gd name="connsiteX5" fmla="*/ 1305806 w 1305814"/>
              <a:gd name="connsiteY5" fmla="*/ 519922 h 1421591"/>
              <a:gd name="connsiteX6" fmla="*/ 1301746 w 1305814"/>
              <a:gd name="connsiteY6" fmla="*/ 953747 h 1421591"/>
              <a:gd name="connsiteX7" fmla="*/ 1302599 w 1305814"/>
              <a:gd name="connsiteY7" fmla="*/ 1003650 h 1421591"/>
              <a:gd name="connsiteX8" fmla="*/ 1227376 w 1305814"/>
              <a:gd name="connsiteY8" fmla="*/ 1152027 h 1421591"/>
              <a:gd name="connsiteX9" fmla="*/ 1174235 w 1305814"/>
              <a:gd name="connsiteY9" fmla="*/ 1184756 h 1421591"/>
              <a:gd name="connsiteX10" fmla="*/ 792288 w 1305814"/>
              <a:gd name="connsiteY10" fmla="*/ 1385653 h 1421591"/>
              <a:gd name="connsiteX11" fmla="*/ 502818 w 1305814"/>
              <a:gd name="connsiteY11" fmla="*/ 1379955 h 1421591"/>
              <a:gd name="connsiteX12" fmla="*/ 94302 w 1305814"/>
              <a:gd name="connsiteY12" fmla="*/ 1158755 h 1421591"/>
              <a:gd name="connsiteX13" fmla="*/ 39429 w 1305814"/>
              <a:gd name="connsiteY13" fmla="*/ 1117635 h 1421591"/>
              <a:gd name="connsiteX14" fmla="*/ 667 w 1305814"/>
              <a:gd name="connsiteY14" fmla="*/ 999105 h 1421591"/>
              <a:gd name="connsiteX15" fmla="*/ 0 w 1305814"/>
              <a:gd name="connsiteY15" fmla="*/ 972364 h 1421591"/>
              <a:gd name="connsiteX16" fmla="*/ 2496 w 1305814"/>
              <a:gd name="connsiteY16" fmla="*/ 463106 h 1421591"/>
              <a:gd name="connsiteX17" fmla="*/ 2458 w 1305814"/>
              <a:gd name="connsiteY17" fmla="*/ 429563 h 1421591"/>
              <a:gd name="connsiteX18" fmla="*/ 75248 w 1305814"/>
              <a:gd name="connsiteY18" fmla="*/ 303202 h 1421591"/>
              <a:gd name="connsiteX19" fmla="*/ 106293 w 1305814"/>
              <a:gd name="connsiteY19" fmla="*/ 282597 h 1421591"/>
              <a:gd name="connsiteX20" fmla="*/ 541533 w 1305814"/>
              <a:gd name="connsiteY20" fmla="*/ 38110 h 1421591"/>
              <a:gd name="connsiteX21" fmla="*/ 653528 w 1305814"/>
              <a:gd name="connsiteY21" fmla="*/ 0 h 1421591"/>
              <a:gd name="connsiteX0" fmla="*/ 653528 w 1305814"/>
              <a:gd name="connsiteY0" fmla="*/ 0 h 1423589"/>
              <a:gd name="connsiteX1" fmla="*/ 757287 w 1305814"/>
              <a:gd name="connsiteY1" fmla="*/ 32444 h 1423589"/>
              <a:gd name="connsiteX2" fmla="*/ 1206876 w 1305814"/>
              <a:gd name="connsiteY2" fmla="*/ 284945 h 1423589"/>
              <a:gd name="connsiteX3" fmla="*/ 1237706 w 1305814"/>
              <a:gd name="connsiteY3" fmla="*/ 306775 h 1423589"/>
              <a:gd name="connsiteX4" fmla="*/ 1304420 w 1305814"/>
              <a:gd name="connsiteY4" fmla="*/ 434263 h 1423589"/>
              <a:gd name="connsiteX5" fmla="*/ 1305806 w 1305814"/>
              <a:gd name="connsiteY5" fmla="*/ 519922 h 1423589"/>
              <a:gd name="connsiteX6" fmla="*/ 1301746 w 1305814"/>
              <a:gd name="connsiteY6" fmla="*/ 953747 h 1423589"/>
              <a:gd name="connsiteX7" fmla="*/ 1302599 w 1305814"/>
              <a:gd name="connsiteY7" fmla="*/ 1003650 h 1423589"/>
              <a:gd name="connsiteX8" fmla="*/ 1227376 w 1305814"/>
              <a:gd name="connsiteY8" fmla="*/ 1152027 h 1423589"/>
              <a:gd name="connsiteX9" fmla="*/ 1174235 w 1305814"/>
              <a:gd name="connsiteY9" fmla="*/ 1184756 h 1423589"/>
              <a:gd name="connsiteX10" fmla="*/ 792288 w 1305814"/>
              <a:gd name="connsiteY10" fmla="*/ 1385653 h 1423589"/>
              <a:gd name="connsiteX11" fmla="*/ 502818 w 1305814"/>
              <a:gd name="connsiteY11" fmla="*/ 1379955 h 1423589"/>
              <a:gd name="connsiteX12" fmla="*/ 94302 w 1305814"/>
              <a:gd name="connsiteY12" fmla="*/ 1158755 h 1423589"/>
              <a:gd name="connsiteX13" fmla="*/ 39429 w 1305814"/>
              <a:gd name="connsiteY13" fmla="*/ 1117635 h 1423589"/>
              <a:gd name="connsiteX14" fmla="*/ 667 w 1305814"/>
              <a:gd name="connsiteY14" fmla="*/ 999105 h 1423589"/>
              <a:gd name="connsiteX15" fmla="*/ 0 w 1305814"/>
              <a:gd name="connsiteY15" fmla="*/ 972364 h 1423589"/>
              <a:gd name="connsiteX16" fmla="*/ 2496 w 1305814"/>
              <a:gd name="connsiteY16" fmla="*/ 463106 h 1423589"/>
              <a:gd name="connsiteX17" fmla="*/ 2458 w 1305814"/>
              <a:gd name="connsiteY17" fmla="*/ 429563 h 1423589"/>
              <a:gd name="connsiteX18" fmla="*/ 75248 w 1305814"/>
              <a:gd name="connsiteY18" fmla="*/ 303202 h 1423589"/>
              <a:gd name="connsiteX19" fmla="*/ 106293 w 1305814"/>
              <a:gd name="connsiteY19" fmla="*/ 282597 h 1423589"/>
              <a:gd name="connsiteX20" fmla="*/ 541533 w 1305814"/>
              <a:gd name="connsiteY20" fmla="*/ 38110 h 1423589"/>
              <a:gd name="connsiteX21" fmla="*/ 653528 w 1305814"/>
              <a:gd name="connsiteY21" fmla="*/ 0 h 1423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solidFill>
            <a:schemeClr val="accent2"/>
          </a:solidFill>
          <a:ln>
            <a:noFill/>
          </a:ln>
          <a:effectLst/>
        </p:spPr>
        <p:txBody>
          <a:bodyPr anchor="ctr"/>
          <a:lstStyle/>
          <a:p>
            <a:pPr algn="ctr" defTabSz="685732"/>
            <a:endParaRPr lang="zh-CN" altLang="en-US" sz="3200" dirty="0">
              <a:solidFill>
                <a:schemeClr val="bg1"/>
              </a:solidFill>
              <a:latin typeface="Impact" panose="020B0806030902050204" pitchFamily="34" charset="0"/>
              <a:ea typeface="微软雅黑" panose="020B0503020204020204" pitchFamily="34" charset="-122"/>
            </a:endParaRPr>
          </a:p>
        </p:txBody>
      </p:sp>
      <p:sp>
        <p:nvSpPr>
          <p:cNvPr id="4" name="Freeform 7"/>
          <p:cNvSpPr/>
          <p:nvPr/>
        </p:nvSpPr>
        <p:spPr>
          <a:xfrm>
            <a:off x="0" y="1917843"/>
            <a:ext cx="6038850" cy="1225494"/>
          </a:xfrm>
          <a:custGeom>
            <a:avLst/>
            <a:gdLst>
              <a:gd name="connsiteX0" fmla="*/ 0 w 6781800"/>
              <a:gd name="connsiteY0" fmla="*/ 299838 h 1215160"/>
              <a:gd name="connsiteX1" fmla="*/ 2705100 w 6781800"/>
              <a:gd name="connsiteY1" fmla="*/ 52188 h 1215160"/>
              <a:gd name="connsiteX2" fmla="*/ 5619750 w 6781800"/>
              <a:gd name="connsiteY2" fmla="*/ 1195188 h 1215160"/>
              <a:gd name="connsiteX3" fmla="*/ 6781800 w 6781800"/>
              <a:gd name="connsiteY3" fmla="*/ 757038 h 1215160"/>
              <a:gd name="connsiteX0" fmla="*/ 0 w 6038850"/>
              <a:gd name="connsiteY0" fmla="*/ 299838 h 1304686"/>
              <a:gd name="connsiteX1" fmla="*/ 2705100 w 6038850"/>
              <a:gd name="connsiteY1" fmla="*/ 52188 h 1304686"/>
              <a:gd name="connsiteX2" fmla="*/ 5619750 w 6038850"/>
              <a:gd name="connsiteY2" fmla="*/ 1195188 h 1304686"/>
              <a:gd name="connsiteX3" fmla="*/ 6038850 w 6038850"/>
              <a:gd name="connsiteY3" fmla="*/ 1176138 h 1304686"/>
              <a:gd name="connsiteX0" fmla="*/ 0 w 6038850"/>
              <a:gd name="connsiteY0" fmla="*/ 287550 h 1218694"/>
              <a:gd name="connsiteX1" fmla="*/ 2705100 w 6038850"/>
              <a:gd name="connsiteY1" fmla="*/ 39900 h 1218694"/>
              <a:gd name="connsiteX2" fmla="*/ 4832350 w 6038850"/>
              <a:gd name="connsiteY2" fmla="*/ 1005100 h 1218694"/>
              <a:gd name="connsiteX3" fmla="*/ 6038850 w 6038850"/>
              <a:gd name="connsiteY3" fmla="*/ 1163850 h 1218694"/>
              <a:gd name="connsiteX0" fmla="*/ 0 w 6038850"/>
              <a:gd name="connsiteY0" fmla="*/ 287550 h 1225494"/>
              <a:gd name="connsiteX1" fmla="*/ 2705100 w 6038850"/>
              <a:gd name="connsiteY1" fmla="*/ 39900 h 1225494"/>
              <a:gd name="connsiteX2" fmla="*/ 4832350 w 6038850"/>
              <a:gd name="connsiteY2" fmla="*/ 1005100 h 1225494"/>
              <a:gd name="connsiteX3" fmla="*/ 6038850 w 6038850"/>
              <a:gd name="connsiteY3" fmla="*/ 1163850 h 1225494"/>
            </a:gdLst>
            <a:ahLst/>
            <a:cxnLst>
              <a:cxn ang="0">
                <a:pos x="connsiteX0" y="connsiteY0"/>
              </a:cxn>
              <a:cxn ang="0">
                <a:pos x="connsiteX1" y="connsiteY1"/>
              </a:cxn>
              <a:cxn ang="0">
                <a:pos x="connsiteX2" y="connsiteY2"/>
              </a:cxn>
              <a:cxn ang="0">
                <a:pos x="connsiteX3" y="connsiteY3"/>
              </a:cxn>
            </a:cxnLst>
            <a:rect l="l" t="t" r="r" b="b"/>
            <a:pathLst>
              <a:path w="6038850" h="1225494">
                <a:moveTo>
                  <a:pt x="0" y="287550"/>
                </a:moveTo>
                <a:cubicBezTo>
                  <a:pt x="884237" y="89112"/>
                  <a:pt x="1899708" y="-79692"/>
                  <a:pt x="2705100" y="39900"/>
                </a:cubicBezTo>
                <a:cubicBezTo>
                  <a:pt x="3510492" y="159492"/>
                  <a:pt x="4371975" y="786025"/>
                  <a:pt x="4832350" y="1005100"/>
                </a:cubicBezTo>
                <a:cubicBezTo>
                  <a:pt x="5292725" y="1224175"/>
                  <a:pt x="5829300" y="1285558"/>
                  <a:pt x="6038850" y="1163850"/>
                </a:cubicBezTo>
              </a:path>
            </a:pathLst>
          </a:custGeom>
          <a:ln w="12700" cmpd="sng">
            <a:solidFill>
              <a:schemeClr val="accent3">
                <a:lumMod val="50000"/>
              </a:schemeClr>
            </a:solidFill>
            <a:prstDash val="dash"/>
          </a:ln>
        </p:spPr>
        <p:style>
          <a:lnRef idx="1">
            <a:schemeClr val="dk1"/>
          </a:lnRef>
          <a:fillRef idx="0">
            <a:schemeClr val="dk1"/>
          </a:fillRef>
          <a:effectRef idx="0">
            <a:schemeClr val="dk1"/>
          </a:effectRef>
          <a:fontRef idx="minor">
            <a:schemeClr val="tx1"/>
          </a:fontRef>
        </p:style>
        <p:txBody>
          <a:bodyPr rtlCol="0" anchor="ctr"/>
          <a:lstStyle/>
          <a:p>
            <a:pPr algn="ctr"/>
            <a:endParaRPr lang="en-US" dirty="0">
              <a:latin typeface="+mj-ea"/>
              <a:ea typeface="+mj-ea"/>
            </a:endParaRPr>
          </a:p>
        </p:txBody>
      </p:sp>
      <p:grpSp>
        <p:nvGrpSpPr>
          <p:cNvPr id="5" name="组合 4"/>
          <p:cNvGrpSpPr/>
          <p:nvPr/>
        </p:nvGrpSpPr>
        <p:grpSpPr>
          <a:xfrm>
            <a:off x="6054461" y="2337230"/>
            <a:ext cx="849821" cy="635481"/>
            <a:chOff x="6054436" y="2405136"/>
            <a:chExt cx="849821" cy="635481"/>
          </a:xfrm>
          <a:effectLst>
            <a:outerShdw blurRad="50800" dist="38100" dir="5400000" algn="t" rotWithShape="0">
              <a:prstClr val="black">
                <a:alpha val="40000"/>
              </a:prstClr>
            </a:outerShdw>
          </a:effectLst>
        </p:grpSpPr>
        <p:sp>
          <p:nvSpPr>
            <p:cNvPr id="6" name="Freeform 133"/>
            <p:cNvSpPr>
              <a:spLocks/>
            </p:cNvSpPr>
            <p:nvPr/>
          </p:nvSpPr>
          <p:spPr bwMode="auto">
            <a:xfrm rot="2700000" flipH="1">
              <a:off x="6116557" y="2789035"/>
              <a:ext cx="189461" cy="313703"/>
            </a:xfrm>
            <a:custGeom>
              <a:avLst/>
              <a:gdLst>
                <a:gd name="T0" fmla="*/ 7566 w 397"/>
                <a:gd name="T1" fmla="*/ 1009717 h 659"/>
                <a:gd name="T2" fmla="*/ 0 w 397"/>
                <a:gd name="T3" fmla="*/ 1009717 h 659"/>
                <a:gd name="T4" fmla="*/ 0 w 397"/>
                <a:gd name="T5" fmla="*/ 1009717 h 659"/>
                <a:gd name="T6" fmla="*/ 11348 w 397"/>
                <a:gd name="T7" fmla="*/ 1021020 h 659"/>
                <a:gd name="T8" fmla="*/ 15131 w 397"/>
                <a:gd name="T9" fmla="*/ 1062464 h 659"/>
                <a:gd name="T10" fmla="*/ 18914 w 397"/>
                <a:gd name="T11" fmla="*/ 1069999 h 659"/>
                <a:gd name="T12" fmla="*/ 181575 w 397"/>
                <a:gd name="T13" fmla="*/ 1574858 h 659"/>
                <a:gd name="T14" fmla="*/ 348019 w 397"/>
                <a:gd name="T15" fmla="*/ 1092605 h 659"/>
                <a:gd name="T16" fmla="*/ 650644 w 397"/>
                <a:gd name="T17" fmla="*/ 1661513 h 659"/>
                <a:gd name="T18" fmla="*/ 548508 w 397"/>
                <a:gd name="T19" fmla="*/ 2124928 h 659"/>
                <a:gd name="T20" fmla="*/ 760345 w 397"/>
                <a:gd name="T21" fmla="*/ 2482850 h 659"/>
                <a:gd name="T22" fmla="*/ 650644 w 397"/>
                <a:gd name="T23" fmla="*/ 2275632 h 659"/>
                <a:gd name="T24" fmla="*/ 688472 w 397"/>
                <a:gd name="T25" fmla="*/ 1989294 h 659"/>
                <a:gd name="T26" fmla="*/ 866264 w 397"/>
                <a:gd name="T27" fmla="*/ 1740632 h 659"/>
                <a:gd name="T28" fmla="*/ 1028925 w 397"/>
                <a:gd name="T29" fmla="*/ 1454295 h 659"/>
                <a:gd name="T30" fmla="*/ 1059187 w 397"/>
                <a:gd name="T31" fmla="*/ 1363872 h 659"/>
                <a:gd name="T32" fmla="*/ 1161323 w 397"/>
                <a:gd name="T33" fmla="*/ 1823520 h 659"/>
                <a:gd name="T34" fmla="*/ 1229414 w 397"/>
                <a:gd name="T35" fmla="*/ 1529647 h 659"/>
                <a:gd name="T36" fmla="*/ 1399640 w 397"/>
                <a:gd name="T37" fmla="*/ 745985 h 659"/>
                <a:gd name="T38" fmla="*/ 714951 w 397"/>
                <a:gd name="T39" fmla="*/ 0 h 659"/>
                <a:gd name="T40" fmla="*/ 11348 w 397"/>
                <a:gd name="T41" fmla="*/ 956971 h 659"/>
                <a:gd name="T42" fmla="*/ 7566 w 397"/>
                <a:gd name="T43" fmla="*/ 1009717 h 6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97" h="659">
                  <a:moveTo>
                    <a:pt x="2" y="268"/>
                  </a:moveTo>
                  <a:cubicBezTo>
                    <a:pt x="2" y="267"/>
                    <a:pt x="0" y="264"/>
                    <a:pt x="0" y="268"/>
                  </a:cubicBezTo>
                  <a:cubicBezTo>
                    <a:pt x="0" y="268"/>
                    <a:pt x="0" y="268"/>
                    <a:pt x="0" y="268"/>
                  </a:cubicBezTo>
                  <a:cubicBezTo>
                    <a:pt x="0" y="269"/>
                    <a:pt x="2" y="270"/>
                    <a:pt x="3" y="271"/>
                  </a:cubicBezTo>
                  <a:cubicBezTo>
                    <a:pt x="3" y="275"/>
                    <a:pt x="4" y="278"/>
                    <a:pt x="4" y="282"/>
                  </a:cubicBezTo>
                  <a:cubicBezTo>
                    <a:pt x="5" y="283"/>
                    <a:pt x="5" y="283"/>
                    <a:pt x="5" y="284"/>
                  </a:cubicBezTo>
                  <a:cubicBezTo>
                    <a:pt x="10" y="335"/>
                    <a:pt x="25" y="381"/>
                    <a:pt x="48" y="418"/>
                  </a:cubicBezTo>
                  <a:cubicBezTo>
                    <a:pt x="23" y="377"/>
                    <a:pt x="37" y="299"/>
                    <a:pt x="92" y="290"/>
                  </a:cubicBezTo>
                  <a:cubicBezTo>
                    <a:pt x="158" y="280"/>
                    <a:pt x="169" y="399"/>
                    <a:pt x="172" y="441"/>
                  </a:cubicBezTo>
                  <a:cubicBezTo>
                    <a:pt x="174" y="484"/>
                    <a:pt x="145" y="521"/>
                    <a:pt x="145" y="564"/>
                  </a:cubicBezTo>
                  <a:cubicBezTo>
                    <a:pt x="145" y="613"/>
                    <a:pt x="170" y="653"/>
                    <a:pt x="201" y="659"/>
                  </a:cubicBezTo>
                  <a:cubicBezTo>
                    <a:pt x="187" y="656"/>
                    <a:pt x="174" y="616"/>
                    <a:pt x="172" y="604"/>
                  </a:cubicBezTo>
                  <a:cubicBezTo>
                    <a:pt x="168" y="580"/>
                    <a:pt x="175" y="551"/>
                    <a:pt x="182" y="528"/>
                  </a:cubicBezTo>
                  <a:cubicBezTo>
                    <a:pt x="190" y="501"/>
                    <a:pt x="211" y="483"/>
                    <a:pt x="229" y="462"/>
                  </a:cubicBezTo>
                  <a:cubicBezTo>
                    <a:pt x="247" y="440"/>
                    <a:pt x="262" y="414"/>
                    <a:pt x="272" y="386"/>
                  </a:cubicBezTo>
                  <a:cubicBezTo>
                    <a:pt x="275" y="378"/>
                    <a:pt x="278" y="370"/>
                    <a:pt x="280" y="362"/>
                  </a:cubicBezTo>
                  <a:cubicBezTo>
                    <a:pt x="284" y="420"/>
                    <a:pt x="307" y="484"/>
                    <a:pt x="307" y="484"/>
                  </a:cubicBezTo>
                  <a:cubicBezTo>
                    <a:pt x="299" y="437"/>
                    <a:pt x="325" y="406"/>
                    <a:pt x="325" y="406"/>
                  </a:cubicBezTo>
                  <a:cubicBezTo>
                    <a:pt x="397" y="291"/>
                    <a:pt x="370" y="198"/>
                    <a:pt x="370" y="198"/>
                  </a:cubicBezTo>
                  <a:cubicBezTo>
                    <a:pt x="351" y="85"/>
                    <a:pt x="277" y="0"/>
                    <a:pt x="189" y="0"/>
                  </a:cubicBezTo>
                  <a:cubicBezTo>
                    <a:pt x="87" y="0"/>
                    <a:pt x="3" y="114"/>
                    <a:pt x="3" y="254"/>
                  </a:cubicBezTo>
                  <a:cubicBezTo>
                    <a:pt x="3" y="258"/>
                    <a:pt x="2" y="263"/>
                    <a:pt x="2" y="268"/>
                  </a:cubicBezTo>
                  <a:close/>
                </a:path>
              </a:pathLst>
            </a:custGeom>
            <a:solidFill>
              <a:srgbClr val="F15A2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j-ea"/>
                <a:ea typeface="+mj-ea"/>
              </a:endParaRPr>
            </a:p>
          </p:txBody>
        </p:sp>
        <p:sp>
          <p:nvSpPr>
            <p:cNvPr id="7" name="Freeform 134"/>
            <p:cNvSpPr>
              <a:spLocks/>
            </p:cNvSpPr>
            <p:nvPr/>
          </p:nvSpPr>
          <p:spPr bwMode="auto">
            <a:xfrm rot="2700000" flipH="1">
              <a:off x="6176406" y="2803550"/>
              <a:ext cx="154413" cy="197568"/>
            </a:xfrm>
            <a:custGeom>
              <a:avLst/>
              <a:gdLst>
                <a:gd name="T0" fmla="*/ 581760 w 324"/>
                <a:gd name="T1" fmla="*/ 0 h 415"/>
                <a:gd name="T2" fmla="*/ 1148410 w 324"/>
                <a:gd name="T3" fmla="*/ 648083 h 415"/>
                <a:gd name="T4" fmla="*/ 1152187 w 324"/>
                <a:gd name="T5" fmla="*/ 655619 h 415"/>
                <a:gd name="T6" fmla="*/ 1152187 w 324"/>
                <a:gd name="T7" fmla="*/ 663154 h 415"/>
                <a:gd name="T8" fmla="*/ 1042635 w 324"/>
                <a:gd name="T9" fmla="*/ 1273558 h 415"/>
                <a:gd name="T10" fmla="*/ 963304 w 324"/>
                <a:gd name="T11" fmla="*/ 983428 h 415"/>
                <a:gd name="T12" fmla="*/ 868863 w 324"/>
                <a:gd name="T13" fmla="*/ 1137913 h 415"/>
                <a:gd name="T14" fmla="*/ 642203 w 324"/>
                <a:gd name="T15" fmla="*/ 1552384 h 415"/>
                <a:gd name="T16" fmla="*/ 630870 w 324"/>
                <a:gd name="T17" fmla="*/ 1563688 h 415"/>
                <a:gd name="T18" fmla="*/ 630870 w 324"/>
                <a:gd name="T19" fmla="*/ 1541080 h 415"/>
                <a:gd name="T20" fmla="*/ 245548 w 324"/>
                <a:gd name="T21" fmla="*/ 859086 h 415"/>
                <a:gd name="T22" fmla="*/ 196439 w 324"/>
                <a:gd name="T23" fmla="*/ 862854 h 415"/>
                <a:gd name="T24" fmla="*/ 7555 w 324"/>
                <a:gd name="T25" fmla="*/ 964588 h 415"/>
                <a:gd name="T26" fmla="*/ 3778 w 324"/>
                <a:gd name="T27" fmla="*/ 945749 h 415"/>
                <a:gd name="T28" fmla="*/ 3778 w 324"/>
                <a:gd name="T29" fmla="*/ 938213 h 415"/>
                <a:gd name="T30" fmla="*/ 0 w 324"/>
                <a:gd name="T31" fmla="*/ 900534 h 415"/>
                <a:gd name="T32" fmla="*/ 0 w 324"/>
                <a:gd name="T33" fmla="*/ 889230 h 415"/>
                <a:gd name="T34" fmla="*/ 0 w 324"/>
                <a:gd name="T35" fmla="*/ 840247 h 415"/>
                <a:gd name="T36" fmla="*/ 581760 w 324"/>
                <a:gd name="T37" fmla="*/ 0 h 4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24" h="415">
                  <a:moveTo>
                    <a:pt x="154" y="0"/>
                  </a:moveTo>
                  <a:cubicBezTo>
                    <a:pt x="225" y="0"/>
                    <a:pt x="288" y="73"/>
                    <a:pt x="304" y="172"/>
                  </a:cubicBezTo>
                  <a:cubicBezTo>
                    <a:pt x="305" y="174"/>
                    <a:pt x="305" y="174"/>
                    <a:pt x="305" y="174"/>
                  </a:cubicBezTo>
                  <a:cubicBezTo>
                    <a:pt x="305" y="176"/>
                    <a:pt x="305" y="176"/>
                    <a:pt x="305" y="176"/>
                  </a:cubicBezTo>
                  <a:cubicBezTo>
                    <a:pt x="306" y="179"/>
                    <a:pt x="324" y="248"/>
                    <a:pt x="276" y="338"/>
                  </a:cubicBezTo>
                  <a:cubicBezTo>
                    <a:pt x="276" y="335"/>
                    <a:pt x="256" y="263"/>
                    <a:pt x="255" y="261"/>
                  </a:cubicBezTo>
                  <a:cubicBezTo>
                    <a:pt x="256" y="270"/>
                    <a:pt x="235" y="292"/>
                    <a:pt x="230" y="302"/>
                  </a:cubicBezTo>
                  <a:cubicBezTo>
                    <a:pt x="209" y="338"/>
                    <a:pt x="198" y="379"/>
                    <a:pt x="170" y="412"/>
                  </a:cubicBezTo>
                  <a:cubicBezTo>
                    <a:pt x="169" y="413"/>
                    <a:pt x="168" y="414"/>
                    <a:pt x="167" y="415"/>
                  </a:cubicBezTo>
                  <a:cubicBezTo>
                    <a:pt x="167" y="413"/>
                    <a:pt x="167" y="411"/>
                    <a:pt x="167" y="409"/>
                  </a:cubicBezTo>
                  <a:cubicBezTo>
                    <a:pt x="159" y="260"/>
                    <a:pt x="107" y="228"/>
                    <a:pt x="65" y="228"/>
                  </a:cubicBezTo>
                  <a:cubicBezTo>
                    <a:pt x="61" y="228"/>
                    <a:pt x="57" y="229"/>
                    <a:pt x="52" y="229"/>
                  </a:cubicBezTo>
                  <a:cubicBezTo>
                    <a:pt x="33" y="232"/>
                    <a:pt x="15" y="242"/>
                    <a:pt x="2" y="256"/>
                  </a:cubicBezTo>
                  <a:cubicBezTo>
                    <a:pt x="2" y="254"/>
                    <a:pt x="1" y="253"/>
                    <a:pt x="1" y="251"/>
                  </a:cubicBezTo>
                  <a:cubicBezTo>
                    <a:pt x="1" y="249"/>
                    <a:pt x="1" y="249"/>
                    <a:pt x="1" y="249"/>
                  </a:cubicBezTo>
                  <a:cubicBezTo>
                    <a:pt x="1" y="246"/>
                    <a:pt x="1" y="242"/>
                    <a:pt x="0" y="239"/>
                  </a:cubicBezTo>
                  <a:cubicBezTo>
                    <a:pt x="0" y="239"/>
                    <a:pt x="0" y="236"/>
                    <a:pt x="0" y="236"/>
                  </a:cubicBezTo>
                  <a:cubicBezTo>
                    <a:pt x="0" y="231"/>
                    <a:pt x="0" y="227"/>
                    <a:pt x="0" y="223"/>
                  </a:cubicBezTo>
                  <a:cubicBezTo>
                    <a:pt x="0" y="100"/>
                    <a:pt x="69" y="0"/>
                    <a:pt x="154" y="0"/>
                  </a:cubicBezTo>
                  <a:close/>
                </a:path>
              </a:pathLst>
            </a:custGeom>
            <a:solidFill>
              <a:srgbClr val="F7931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j-ea"/>
                <a:ea typeface="+mj-ea"/>
              </a:endParaRPr>
            </a:p>
          </p:txBody>
        </p:sp>
        <p:sp>
          <p:nvSpPr>
            <p:cNvPr id="8" name="Freeform 135"/>
            <p:cNvSpPr>
              <a:spLocks/>
            </p:cNvSpPr>
            <p:nvPr/>
          </p:nvSpPr>
          <p:spPr bwMode="auto">
            <a:xfrm rot="2700000" flipH="1">
              <a:off x="6216128" y="2815389"/>
              <a:ext cx="101140" cy="142811"/>
            </a:xfrm>
            <a:custGeom>
              <a:avLst/>
              <a:gdLst>
                <a:gd name="T0" fmla="*/ 162607 w 212"/>
                <a:gd name="T1" fmla="*/ 535009 h 300"/>
                <a:gd name="T2" fmla="*/ 128573 w 212"/>
                <a:gd name="T3" fmla="*/ 535009 h 300"/>
                <a:gd name="T4" fmla="*/ 3782 w 212"/>
                <a:gd name="T5" fmla="*/ 599059 h 300"/>
                <a:gd name="T6" fmla="*/ 3782 w 212"/>
                <a:gd name="T7" fmla="*/ 587756 h 300"/>
                <a:gd name="T8" fmla="*/ 3782 w 212"/>
                <a:gd name="T9" fmla="*/ 583988 h 300"/>
                <a:gd name="T10" fmla="*/ 0 w 212"/>
                <a:gd name="T11" fmla="*/ 557615 h 300"/>
                <a:gd name="T12" fmla="*/ 0 w 212"/>
                <a:gd name="T13" fmla="*/ 550079 h 300"/>
                <a:gd name="T14" fmla="*/ 0 w 212"/>
                <a:gd name="T15" fmla="*/ 523706 h 300"/>
                <a:gd name="T16" fmla="*/ 381936 w 212"/>
                <a:gd name="T17" fmla="*/ 0 h 300"/>
                <a:gd name="T18" fmla="*/ 752528 w 212"/>
                <a:gd name="T19" fmla="*/ 403140 h 300"/>
                <a:gd name="T20" fmla="*/ 756309 w 212"/>
                <a:gd name="T21" fmla="*/ 406908 h 300"/>
                <a:gd name="T22" fmla="*/ 756309 w 212"/>
                <a:gd name="T23" fmla="*/ 410676 h 300"/>
                <a:gd name="T24" fmla="*/ 684460 w 212"/>
                <a:gd name="T25" fmla="*/ 791210 h 300"/>
                <a:gd name="T26" fmla="*/ 631518 w 212"/>
                <a:gd name="T27" fmla="*/ 610362 h 300"/>
                <a:gd name="T28" fmla="*/ 567232 w 212"/>
                <a:gd name="T29" fmla="*/ 704554 h 300"/>
                <a:gd name="T30" fmla="*/ 457567 w 212"/>
                <a:gd name="T31" fmla="*/ 1130300 h 300"/>
                <a:gd name="T32" fmla="*/ 162607 w 212"/>
                <a:gd name="T33" fmla="*/ 535009 h 3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2" h="300">
                  <a:moveTo>
                    <a:pt x="43" y="142"/>
                  </a:moveTo>
                  <a:cubicBezTo>
                    <a:pt x="40" y="142"/>
                    <a:pt x="37" y="142"/>
                    <a:pt x="34" y="142"/>
                  </a:cubicBezTo>
                  <a:cubicBezTo>
                    <a:pt x="21" y="144"/>
                    <a:pt x="10" y="150"/>
                    <a:pt x="1" y="159"/>
                  </a:cubicBezTo>
                  <a:cubicBezTo>
                    <a:pt x="1" y="158"/>
                    <a:pt x="1" y="157"/>
                    <a:pt x="1" y="156"/>
                  </a:cubicBezTo>
                  <a:cubicBezTo>
                    <a:pt x="1" y="155"/>
                    <a:pt x="1" y="155"/>
                    <a:pt x="1" y="155"/>
                  </a:cubicBezTo>
                  <a:cubicBezTo>
                    <a:pt x="0" y="152"/>
                    <a:pt x="0" y="150"/>
                    <a:pt x="0" y="148"/>
                  </a:cubicBezTo>
                  <a:cubicBezTo>
                    <a:pt x="0" y="146"/>
                    <a:pt x="0" y="146"/>
                    <a:pt x="0" y="146"/>
                  </a:cubicBezTo>
                  <a:cubicBezTo>
                    <a:pt x="0" y="143"/>
                    <a:pt x="0" y="141"/>
                    <a:pt x="0" y="139"/>
                  </a:cubicBezTo>
                  <a:cubicBezTo>
                    <a:pt x="0" y="62"/>
                    <a:pt x="45" y="0"/>
                    <a:pt x="101" y="0"/>
                  </a:cubicBezTo>
                  <a:cubicBezTo>
                    <a:pt x="147" y="0"/>
                    <a:pt x="189" y="45"/>
                    <a:pt x="199" y="107"/>
                  </a:cubicBezTo>
                  <a:cubicBezTo>
                    <a:pt x="200" y="108"/>
                    <a:pt x="200" y="108"/>
                    <a:pt x="200" y="108"/>
                  </a:cubicBezTo>
                  <a:cubicBezTo>
                    <a:pt x="200" y="109"/>
                    <a:pt x="200" y="109"/>
                    <a:pt x="200" y="109"/>
                  </a:cubicBezTo>
                  <a:cubicBezTo>
                    <a:pt x="201" y="111"/>
                    <a:pt x="212" y="154"/>
                    <a:pt x="181" y="210"/>
                  </a:cubicBezTo>
                  <a:cubicBezTo>
                    <a:pt x="181" y="208"/>
                    <a:pt x="167" y="164"/>
                    <a:pt x="167" y="162"/>
                  </a:cubicBezTo>
                  <a:cubicBezTo>
                    <a:pt x="168" y="168"/>
                    <a:pt x="154" y="181"/>
                    <a:pt x="150" y="187"/>
                  </a:cubicBezTo>
                  <a:cubicBezTo>
                    <a:pt x="137" y="210"/>
                    <a:pt x="126" y="275"/>
                    <a:pt x="121" y="300"/>
                  </a:cubicBezTo>
                  <a:cubicBezTo>
                    <a:pt x="121" y="300"/>
                    <a:pt x="94" y="134"/>
                    <a:pt x="43" y="142"/>
                  </a:cubicBezTo>
                  <a:close/>
                </a:path>
              </a:pathLst>
            </a:custGeom>
            <a:solidFill>
              <a:srgbClr val="FBB03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j-ea"/>
                <a:ea typeface="+mj-ea"/>
              </a:endParaRPr>
            </a:p>
          </p:txBody>
        </p:sp>
        <p:sp>
          <p:nvSpPr>
            <p:cNvPr id="9" name="Freeform 107"/>
            <p:cNvSpPr>
              <a:spLocks/>
            </p:cNvSpPr>
            <p:nvPr/>
          </p:nvSpPr>
          <p:spPr bwMode="auto">
            <a:xfrm rot="2700000" flipH="1">
              <a:off x="6219230" y="2554544"/>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accent2">
                <a:alpha val="73000"/>
              </a:schemeClr>
            </a:solidFill>
            <a:ln>
              <a:noFill/>
            </a:ln>
          </p:spPr>
          <p:txBody>
            <a:bodyPr/>
            <a:lstStyle/>
            <a:p>
              <a:endParaRPr lang="en-US" dirty="0">
                <a:latin typeface="+mj-ea"/>
                <a:ea typeface="+mj-ea"/>
              </a:endParaRPr>
            </a:p>
          </p:txBody>
        </p:sp>
        <p:sp>
          <p:nvSpPr>
            <p:cNvPr id="10" name="Freeform 107"/>
            <p:cNvSpPr>
              <a:spLocks/>
            </p:cNvSpPr>
            <p:nvPr/>
          </p:nvSpPr>
          <p:spPr bwMode="auto">
            <a:xfrm rot="2700000">
              <a:off x="6369742" y="2705056"/>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accent2">
                <a:alpha val="73000"/>
              </a:schemeClr>
            </a:solidFill>
            <a:ln>
              <a:noFill/>
            </a:ln>
          </p:spPr>
          <p:txBody>
            <a:bodyPr/>
            <a:lstStyle/>
            <a:p>
              <a:endParaRPr lang="en-US" dirty="0">
                <a:latin typeface="+mj-ea"/>
                <a:ea typeface="+mj-ea"/>
              </a:endParaRPr>
            </a:p>
          </p:txBody>
        </p:sp>
        <p:sp>
          <p:nvSpPr>
            <p:cNvPr id="11" name="Freeform 108"/>
            <p:cNvSpPr>
              <a:spLocks/>
            </p:cNvSpPr>
            <p:nvPr/>
          </p:nvSpPr>
          <p:spPr bwMode="auto">
            <a:xfrm rot="2700000">
              <a:off x="6407803" y="2259335"/>
              <a:ext cx="350653" cy="642255"/>
            </a:xfrm>
            <a:custGeom>
              <a:avLst/>
              <a:gdLst>
                <a:gd name="T0" fmla="*/ 1122363 w 596"/>
                <a:gd name="T1" fmla="*/ 4105275 h 1092"/>
                <a:gd name="T2" fmla="*/ 598844 w 596"/>
                <a:gd name="T3" fmla="*/ 4105275 h 1092"/>
                <a:gd name="T4" fmla="*/ 79093 w 596"/>
                <a:gd name="T5" fmla="*/ 1928577 h 1092"/>
                <a:gd name="T6" fmla="*/ 1122363 w 596"/>
                <a:gd name="T7" fmla="*/ 0 h 1092"/>
                <a:gd name="T8" fmla="*/ 1126129 w 596"/>
                <a:gd name="T9" fmla="*/ 0 h 1092"/>
                <a:gd name="T10" fmla="*/ 2165632 w 596"/>
                <a:gd name="T11" fmla="*/ 1928577 h 1092"/>
                <a:gd name="T12" fmla="*/ 1645881 w 596"/>
                <a:gd name="T13" fmla="*/ 4105275 h 1092"/>
                <a:gd name="T14" fmla="*/ 1122363 w 596"/>
                <a:gd name="T15" fmla="*/ 4105275 h 109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96" h="1092">
                  <a:moveTo>
                    <a:pt x="298" y="1092"/>
                  </a:moveTo>
                  <a:cubicBezTo>
                    <a:pt x="159" y="1092"/>
                    <a:pt x="159" y="1092"/>
                    <a:pt x="159" y="1092"/>
                  </a:cubicBezTo>
                  <a:cubicBezTo>
                    <a:pt x="31" y="824"/>
                    <a:pt x="21" y="513"/>
                    <a:pt x="21" y="513"/>
                  </a:cubicBezTo>
                  <a:cubicBezTo>
                    <a:pt x="0" y="212"/>
                    <a:pt x="298" y="0"/>
                    <a:pt x="298" y="0"/>
                  </a:cubicBezTo>
                  <a:cubicBezTo>
                    <a:pt x="299" y="0"/>
                    <a:pt x="299" y="0"/>
                    <a:pt x="299" y="0"/>
                  </a:cubicBezTo>
                  <a:cubicBezTo>
                    <a:pt x="299" y="0"/>
                    <a:pt x="596" y="212"/>
                    <a:pt x="575" y="513"/>
                  </a:cubicBezTo>
                  <a:cubicBezTo>
                    <a:pt x="575" y="513"/>
                    <a:pt x="566" y="824"/>
                    <a:pt x="437" y="1092"/>
                  </a:cubicBezTo>
                  <a:lnTo>
                    <a:pt x="298" y="1092"/>
                  </a:lnTo>
                  <a:close/>
                </a:path>
              </a:pathLst>
            </a:custGeom>
            <a:solidFill>
              <a:srgbClr val="C00000"/>
            </a:solidFill>
            <a:ln>
              <a:noFill/>
            </a:ln>
          </p:spPr>
          <p:txBody>
            <a:bodyPr/>
            <a:lstStyle/>
            <a:p>
              <a:endParaRPr lang="en-US" dirty="0">
                <a:latin typeface="+mj-ea"/>
                <a:ea typeface="+mj-ea"/>
              </a:endParaRPr>
            </a:p>
          </p:txBody>
        </p:sp>
        <p:sp>
          <p:nvSpPr>
            <p:cNvPr id="12" name="Oval 113"/>
            <p:cNvSpPr>
              <a:spLocks noChangeArrowheads="1"/>
            </p:cNvSpPr>
            <p:nvPr/>
          </p:nvSpPr>
          <p:spPr bwMode="auto">
            <a:xfrm rot="2700000">
              <a:off x="6568043" y="2481147"/>
              <a:ext cx="117123" cy="114085"/>
            </a:xfrm>
            <a:prstGeom prst="ellipse">
              <a:avLst/>
            </a:prstGeom>
            <a:solidFill>
              <a:schemeClr val="bg1">
                <a:alpha val="77000"/>
              </a:schemeClr>
            </a:solidFill>
            <a:ln>
              <a:noFill/>
            </a:ln>
          </p:spPr>
          <p:txBody>
            <a:bodyPr/>
            <a:lstStyle/>
            <a:p>
              <a:pPr eaLnBrk="1" hangingPunct="1"/>
              <a:endParaRPr lang="en-US" dirty="0">
                <a:latin typeface="+mj-ea"/>
                <a:ea typeface="+mj-ea"/>
              </a:endParaRPr>
            </a:p>
          </p:txBody>
        </p:sp>
        <p:sp>
          <p:nvSpPr>
            <p:cNvPr id="13" name="Oval 116"/>
            <p:cNvSpPr>
              <a:spLocks noChangeArrowheads="1"/>
            </p:cNvSpPr>
            <p:nvPr/>
          </p:nvSpPr>
          <p:spPr bwMode="auto">
            <a:xfrm rot="2700000">
              <a:off x="6500229" y="2593093"/>
              <a:ext cx="70303" cy="72640"/>
            </a:xfrm>
            <a:prstGeom prst="ellipse">
              <a:avLst/>
            </a:prstGeom>
            <a:solidFill>
              <a:schemeClr val="bg1">
                <a:alpha val="77000"/>
              </a:schemeClr>
            </a:solidFill>
            <a:ln>
              <a:noFill/>
            </a:ln>
          </p:spPr>
          <p:txBody>
            <a:bodyPr/>
            <a:lstStyle/>
            <a:p>
              <a:pPr eaLnBrk="1" hangingPunct="1"/>
              <a:endParaRPr lang="en-US" dirty="0">
                <a:latin typeface="+mj-ea"/>
                <a:ea typeface="+mj-ea"/>
              </a:endParaRPr>
            </a:p>
          </p:txBody>
        </p:sp>
        <p:sp>
          <p:nvSpPr>
            <p:cNvPr id="14" name="Oval 119"/>
            <p:cNvSpPr>
              <a:spLocks noChangeArrowheads="1"/>
            </p:cNvSpPr>
            <p:nvPr/>
          </p:nvSpPr>
          <p:spPr bwMode="auto">
            <a:xfrm rot="2700000">
              <a:off x="6447912" y="2674106"/>
              <a:ext cx="43239" cy="42313"/>
            </a:xfrm>
            <a:prstGeom prst="ellipse">
              <a:avLst/>
            </a:prstGeom>
            <a:solidFill>
              <a:schemeClr val="bg1">
                <a:alpha val="77000"/>
              </a:schemeClr>
            </a:solidFill>
            <a:ln>
              <a:noFill/>
            </a:ln>
          </p:spPr>
          <p:txBody>
            <a:bodyPr/>
            <a:lstStyle/>
            <a:p>
              <a:pPr eaLnBrk="1" hangingPunct="1"/>
              <a:endParaRPr lang="en-US" dirty="0">
                <a:latin typeface="+mj-ea"/>
                <a:ea typeface="+mj-ea"/>
              </a:endParaRPr>
            </a:p>
          </p:txBody>
        </p:sp>
        <p:sp>
          <p:nvSpPr>
            <p:cNvPr id="15" name="Rectangle 27"/>
            <p:cNvSpPr/>
            <p:nvPr/>
          </p:nvSpPr>
          <p:spPr>
            <a:xfrm rot="2700000">
              <a:off x="6301683" y="2797997"/>
              <a:ext cx="71523" cy="43830"/>
            </a:xfrm>
            <a:prstGeom prst="rect">
              <a:avLst/>
            </a:prstGeom>
            <a:solidFill>
              <a:srgbClr val="EB6949">
                <a:alpha val="73000"/>
              </a:srgb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latin typeface="+mj-ea"/>
                <a:ea typeface="+mj-ea"/>
              </a:endParaRPr>
            </a:p>
          </p:txBody>
        </p:sp>
      </p:grpSp>
      <p:grpSp>
        <p:nvGrpSpPr>
          <p:cNvPr id="19" name="Group 30"/>
          <p:cNvGrpSpPr/>
          <p:nvPr/>
        </p:nvGrpSpPr>
        <p:grpSpPr>
          <a:xfrm>
            <a:off x="4790434" y="3647669"/>
            <a:ext cx="317357" cy="278329"/>
            <a:chOff x="3175" y="-1587"/>
            <a:chExt cx="490538" cy="430212"/>
          </a:xfrm>
          <a:solidFill>
            <a:schemeClr val="accent2"/>
          </a:solidFill>
        </p:grpSpPr>
        <p:sp>
          <p:nvSpPr>
            <p:cNvPr id="20" name="Freeform 175"/>
            <p:cNvSpPr>
              <a:spLocks noEditPoints="1"/>
            </p:cNvSpPr>
            <p:nvPr/>
          </p:nvSpPr>
          <p:spPr bwMode="auto">
            <a:xfrm>
              <a:off x="3175" y="-1587"/>
              <a:ext cx="490538" cy="430212"/>
            </a:xfrm>
            <a:custGeom>
              <a:avLst/>
              <a:gdLst>
                <a:gd name="T0" fmla="*/ 128 w 128"/>
                <a:gd name="T1" fmla="*/ 66 h 112"/>
                <a:gd name="T2" fmla="*/ 112 w 128"/>
                <a:gd name="T3" fmla="*/ 6 h 112"/>
                <a:gd name="T4" fmla="*/ 104 w 128"/>
                <a:gd name="T5" fmla="*/ 0 h 112"/>
                <a:gd name="T6" fmla="*/ 64 w 128"/>
                <a:gd name="T7" fmla="*/ 0 h 112"/>
                <a:gd name="T8" fmla="*/ 24 w 128"/>
                <a:gd name="T9" fmla="*/ 0 h 112"/>
                <a:gd name="T10" fmla="*/ 16 w 128"/>
                <a:gd name="T11" fmla="*/ 6 h 112"/>
                <a:gd name="T12" fmla="*/ 0 w 128"/>
                <a:gd name="T13" fmla="*/ 66 h 112"/>
                <a:gd name="T14" fmla="*/ 0 w 128"/>
                <a:gd name="T15" fmla="*/ 68 h 112"/>
                <a:gd name="T16" fmla="*/ 0 w 128"/>
                <a:gd name="T17" fmla="*/ 96 h 112"/>
                <a:gd name="T18" fmla="*/ 16 w 128"/>
                <a:gd name="T19" fmla="*/ 112 h 112"/>
                <a:gd name="T20" fmla="*/ 112 w 128"/>
                <a:gd name="T21" fmla="*/ 112 h 112"/>
                <a:gd name="T22" fmla="*/ 128 w 128"/>
                <a:gd name="T23" fmla="*/ 96 h 112"/>
                <a:gd name="T24" fmla="*/ 128 w 128"/>
                <a:gd name="T25" fmla="*/ 68 h 112"/>
                <a:gd name="T26" fmla="*/ 128 w 128"/>
                <a:gd name="T27" fmla="*/ 66 h 112"/>
                <a:gd name="T28" fmla="*/ 120 w 128"/>
                <a:gd name="T29" fmla="*/ 96 h 112"/>
                <a:gd name="T30" fmla="*/ 112 w 128"/>
                <a:gd name="T31" fmla="*/ 104 h 112"/>
                <a:gd name="T32" fmla="*/ 16 w 128"/>
                <a:gd name="T33" fmla="*/ 104 h 112"/>
                <a:gd name="T34" fmla="*/ 8 w 128"/>
                <a:gd name="T35" fmla="*/ 96 h 112"/>
                <a:gd name="T36" fmla="*/ 8 w 128"/>
                <a:gd name="T37" fmla="*/ 68 h 112"/>
                <a:gd name="T38" fmla="*/ 24 w 128"/>
                <a:gd name="T39" fmla="*/ 8 h 112"/>
                <a:gd name="T40" fmla="*/ 104 w 128"/>
                <a:gd name="T41" fmla="*/ 8 h 112"/>
                <a:gd name="T42" fmla="*/ 120 w 128"/>
                <a:gd name="T43" fmla="*/ 68 h 112"/>
                <a:gd name="T44" fmla="*/ 120 w 128"/>
                <a:gd name="T45"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112">
                  <a:moveTo>
                    <a:pt x="128" y="66"/>
                  </a:moveTo>
                  <a:cubicBezTo>
                    <a:pt x="112" y="6"/>
                    <a:pt x="112" y="6"/>
                    <a:pt x="112" y="6"/>
                  </a:cubicBezTo>
                  <a:cubicBezTo>
                    <a:pt x="111" y="2"/>
                    <a:pt x="108" y="0"/>
                    <a:pt x="104" y="0"/>
                  </a:cubicBezTo>
                  <a:cubicBezTo>
                    <a:pt x="64" y="0"/>
                    <a:pt x="64" y="0"/>
                    <a:pt x="64" y="0"/>
                  </a:cubicBezTo>
                  <a:cubicBezTo>
                    <a:pt x="24" y="0"/>
                    <a:pt x="24" y="0"/>
                    <a:pt x="24" y="0"/>
                  </a:cubicBezTo>
                  <a:cubicBezTo>
                    <a:pt x="20" y="0"/>
                    <a:pt x="17" y="2"/>
                    <a:pt x="16" y="6"/>
                  </a:cubicBezTo>
                  <a:cubicBezTo>
                    <a:pt x="0" y="66"/>
                    <a:pt x="0" y="66"/>
                    <a:pt x="0" y="66"/>
                  </a:cubicBezTo>
                  <a:cubicBezTo>
                    <a:pt x="0" y="67"/>
                    <a:pt x="0" y="67"/>
                    <a:pt x="0" y="68"/>
                  </a:cubicBezTo>
                  <a:cubicBezTo>
                    <a:pt x="0" y="96"/>
                    <a:pt x="0" y="96"/>
                    <a:pt x="0" y="96"/>
                  </a:cubicBezTo>
                  <a:cubicBezTo>
                    <a:pt x="0" y="105"/>
                    <a:pt x="7" y="112"/>
                    <a:pt x="16" y="112"/>
                  </a:cubicBezTo>
                  <a:cubicBezTo>
                    <a:pt x="112" y="112"/>
                    <a:pt x="112" y="112"/>
                    <a:pt x="112" y="112"/>
                  </a:cubicBezTo>
                  <a:cubicBezTo>
                    <a:pt x="121" y="112"/>
                    <a:pt x="128" y="105"/>
                    <a:pt x="128" y="96"/>
                  </a:cubicBezTo>
                  <a:cubicBezTo>
                    <a:pt x="128" y="68"/>
                    <a:pt x="128" y="68"/>
                    <a:pt x="128" y="68"/>
                  </a:cubicBezTo>
                  <a:cubicBezTo>
                    <a:pt x="128" y="67"/>
                    <a:pt x="128" y="67"/>
                    <a:pt x="128" y="66"/>
                  </a:cubicBezTo>
                  <a:close/>
                  <a:moveTo>
                    <a:pt x="120" y="96"/>
                  </a:moveTo>
                  <a:cubicBezTo>
                    <a:pt x="120" y="100"/>
                    <a:pt x="116" y="104"/>
                    <a:pt x="112" y="104"/>
                  </a:cubicBezTo>
                  <a:cubicBezTo>
                    <a:pt x="16" y="104"/>
                    <a:pt x="16" y="104"/>
                    <a:pt x="16" y="104"/>
                  </a:cubicBezTo>
                  <a:cubicBezTo>
                    <a:pt x="12" y="104"/>
                    <a:pt x="8" y="100"/>
                    <a:pt x="8" y="96"/>
                  </a:cubicBezTo>
                  <a:cubicBezTo>
                    <a:pt x="8" y="68"/>
                    <a:pt x="8" y="68"/>
                    <a:pt x="8" y="68"/>
                  </a:cubicBezTo>
                  <a:cubicBezTo>
                    <a:pt x="24" y="8"/>
                    <a:pt x="24" y="8"/>
                    <a:pt x="24" y="8"/>
                  </a:cubicBezTo>
                  <a:cubicBezTo>
                    <a:pt x="104" y="8"/>
                    <a:pt x="104" y="8"/>
                    <a:pt x="104" y="8"/>
                  </a:cubicBezTo>
                  <a:cubicBezTo>
                    <a:pt x="120" y="68"/>
                    <a:pt x="120" y="68"/>
                    <a:pt x="120" y="68"/>
                  </a:cubicBezTo>
                  <a:lnTo>
                    <a:pt x="12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mj-ea"/>
                <a:ea typeface="+mj-ea"/>
              </a:endParaRPr>
            </a:p>
          </p:txBody>
        </p:sp>
        <p:sp>
          <p:nvSpPr>
            <p:cNvPr id="21" name="Freeform 176"/>
            <p:cNvSpPr>
              <a:spLocks noEditPoints="1"/>
            </p:cNvSpPr>
            <p:nvPr/>
          </p:nvSpPr>
          <p:spPr bwMode="auto">
            <a:xfrm>
              <a:off x="60325" y="58738"/>
              <a:ext cx="374650" cy="277812"/>
            </a:xfrm>
            <a:custGeom>
              <a:avLst/>
              <a:gdLst>
                <a:gd name="T0" fmla="*/ 80 w 98"/>
                <a:gd name="T1" fmla="*/ 0 h 72"/>
                <a:gd name="T2" fmla="*/ 18 w 98"/>
                <a:gd name="T3" fmla="*/ 0 h 72"/>
                <a:gd name="T4" fmla="*/ 14 w 98"/>
                <a:gd name="T5" fmla="*/ 3 h 72"/>
                <a:gd name="T6" fmla="*/ 0 w 98"/>
                <a:gd name="T7" fmla="*/ 51 h 72"/>
                <a:gd name="T8" fmla="*/ 1 w 98"/>
                <a:gd name="T9" fmla="*/ 54 h 72"/>
                <a:gd name="T10" fmla="*/ 4 w 98"/>
                <a:gd name="T11" fmla="*/ 56 h 72"/>
                <a:gd name="T12" fmla="*/ 16 w 98"/>
                <a:gd name="T13" fmla="*/ 56 h 72"/>
                <a:gd name="T14" fmla="*/ 20 w 98"/>
                <a:gd name="T15" fmla="*/ 56 h 72"/>
                <a:gd name="T16" fmla="*/ 23 w 98"/>
                <a:gd name="T17" fmla="*/ 56 h 72"/>
                <a:gd name="T18" fmla="*/ 28 w 98"/>
                <a:gd name="T19" fmla="*/ 68 h 72"/>
                <a:gd name="T20" fmla="*/ 35 w 98"/>
                <a:gd name="T21" fmla="*/ 72 h 72"/>
                <a:gd name="T22" fmla="*/ 63 w 98"/>
                <a:gd name="T23" fmla="*/ 72 h 72"/>
                <a:gd name="T24" fmla="*/ 70 w 98"/>
                <a:gd name="T25" fmla="*/ 68 h 72"/>
                <a:gd name="T26" fmla="*/ 75 w 98"/>
                <a:gd name="T27" fmla="*/ 56 h 72"/>
                <a:gd name="T28" fmla="*/ 78 w 98"/>
                <a:gd name="T29" fmla="*/ 56 h 72"/>
                <a:gd name="T30" fmla="*/ 82 w 98"/>
                <a:gd name="T31" fmla="*/ 56 h 72"/>
                <a:gd name="T32" fmla="*/ 94 w 98"/>
                <a:gd name="T33" fmla="*/ 56 h 72"/>
                <a:gd name="T34" fmla="*/ 97 w 98"/>
                <a:gd name="T35" fmla="*/ 54 h 72"/>
                <a:gd name="T36" fmla="*/ 98 w 98"/>
                <a:gd name="T37" fmla="*/ 51 h 72"/>
                <a:gd name="T38" fmla="*/ 84 w 98"/>
                <a:gd name="T39" fmla="*/ 3 h 72"/>
                <a:gd name="T40" fmla="*/ 80 w 98"/>
                <a:gd name="T41" fmla="*/ 0 h 72"/>
                <a:gd name="T42" fmla="*/ 82 w 98"/>
                <a:gd name="T43" fmla="*/ 48 h 72"/>
                <a:gd name="T44" fmla="*/ 75 w 98"/>
                <a:gd name="T45" fmla="*/ 48 h 72"/>
                <a:gd name="T46" fmla="*/ 68 w 98"/>
                <a:gd name="T47" fmla="*/ 52 h 72"/>
                <a:gd name="T48" fmla="*/ 63 w 98"/>
                <a:gd name="T49" fmla="*/ 64 h 72"/>
                <a:gd name="T50" fmla="*/ 35 w 98"/>
                <a:gd name="T51" fmla="*/ 64 h 72"/>
                <a:gd name="T52" fmla="*/ 30 w 98"/>
                <a:gd name="T53" fmla="*/ 52 h 72"/>
                <a:gd name="T54" fmla="*/ 23 w 98"/>
                <a:gd name="T55" fmla="*/ 48 h 72"/>
                <a:gd name="T56" fmla="*/ 16 w 98"/>
                <a:gd name="T57" fmla="*/ 48 h 72"/>
                <a:gd name="T58" fmla="*/ 6 w 98"/>
                <a:gd name="T59" fmla="*/ 48 h 72"/>
                <a:gd name="T60" fmla="*/ 18 w 98"/>
                <a:gd name="T61" fmla="*/ 4 h 72"/>
                <a:gd name="T62" fmla="*/ 80 w 98"/>
                <a:gd name="T63" fmla="*/ 4 h 72"/>
                <a:gd name="T64" fmla="*/ 92 w 98"/>
                <a:gd name="T65" fmla="*/ 48 h 72"/>
                <a:gd name="T66" fmla="*/ 82 w 98"/>
                <a:gd name="T67"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8" h="72">
                  <a:moveTo>
                    <a:pt x="80" y="0"/>
                  </a:moveTo>
                  <a:cubicBezTo>
                    <a:pt x="18" y="0"/>
                    <a:pt x="18" y="0"/>
                    <a:pt x="18" y="0"/>
                  </a:cubicBezTo>
                  <a:cubicBezTo>
                    <a:pt x="16" y="0"/>
                    <a:pt x="15" y="1"/>
                    <a:pt x="14" y="3"/>
                  </a:cubicBezTo>
                  <a:cubicBezTo>
                    <a:pt x="0" y="51"/>
                    <a:pt x="0" y="51"/>
                    <a:pt x="0" y="51"/>
                  </a:cubicBezTo>
                  <a:cubicBezTo>
                    <a:pt x="0" y="52"/>
                    <a:pt x="0" y="53"/>
                    <a:pt x="1" y="54"/>
                  </a:cubicBezTo>
                  <a:cubicBezTo>
                    <a:pt x="2" y="55"/>
                    <a:pt x="3" y="56"/>
                    <a:pt x="4" y="56"/>
                  </a:cubicBezTo>
                  <a:cubicBezTo>
                    <a:pt x="16" y="56"/>
                    <a:pt x="16" y="56"/>
                    <a:pt x="16" y="56"/>
                  </a:cubicBezTo>
                  <a:cubicBezTo>
                    <a:pt x="20" y="56"/>
                    <a:pt x="20" y="56"/>
                    <a:pt x="20" y="56"/>
                  </a:cubicBezTo>
                  <a:cubicBezTo>
                    <a:pt x="23" y="56"/>
                    <a:pt x="23" y="56"/>
                    <a:pt x="23" y="56"/>
                  </a:cubicBezTo>
                  <a:cubicBezTo>
                    <a:pt x="28" y="68"/>
                    <a:pt x="28" y="68"/>
                    <a:pt x="28" y="68"/>
                  </a:cubicBezTo>
                  <a:cubicBezTo>
                    <a:pt x="30" y="70"/>
                    <a:pt x="32" y="72"/>
                    <a:pt x="35" y="72"/>
                  </a:cubicBezTo>
                  <a:cubicBezTo>
                    <a:pt x="63" y="72"/>
                    <a:pt x="63" y="72"/>
                    <a:pt x="63" y="72"/>
                  </a:cubicBezTo>
                  <a:cubicBezTo>
                    <a:pt x="66" y="72"/>
                    <a:pt x="68" y="70"/>
                    <a:pt x="70" y="68"/>
                  </a:cubicBezTo>
                  <a:cubicBezTo>
                    <a:pt x="75" y="56"/>
                    <a:pt x="75" y="56"/>
                    <a:pt x="75" y="56"/>
                  </a:cubicBezTo>
                  <a:cubicBezTo>
                    <a:pt x="78" y="56"/>
                    <a:pt x="78" y="56"/>
                    <a:pt x="78" y="56"/>
                  </a:cubicBezTo>
                  <a:cubicBezTo>
                    <a:pt x="82" y="56"/>
                    <a:pt x="82" y="56"/>
                    <a:pt x="82" y="56"/>
                  </a:cubicBezTo>
                  <a:cubicBezTo>
                    <a:pt x="94" y="56"/>
                    <a:pt x="94" y="56"/>
                    <a:pt x="94" y="56"/>
                  </a:cubicBezTo>
                  <a:cubicBezTo>
                    <a:pt x="95" y="56"/>
                    <a:pt x="96" y="55"/>
                    <a:pt x="97" y="54"/>
                  </a:cubicBezTo>
                  <a:cubicBezTo>
                    <a:pt x="98" y="53"/>
                    <a:pt x="98" y="52"/>
                    <a:pt x="98" y="51"/>
                  </a:cubicBezTo>
                  <a:cubicBezTo>
                    <a:pt x="84" y="3"/>
                    <a:pt x="84" y="3"/>
                    <a:pt x="84" y="3"/>
                  </a:cubicBezTo>
                  <a:cubicBezTo>
                    <a:pt x="83" y="1"/>
                    <a:pt x="82" y="0"/>
                    <a:pt x="80" y="0"/>
                  </a:cubicBezTo>
                  <a:close/>
                  <a:moveTo>
                    <a:pt x="82" y="48"/>
                  </a:moveTo>
                  <a:cubicBezTo>
                    <a:pt x="75" y="48"/>
                    <a:pt x="75" y="48"/>
                    <a:pt x="75" y="48"/>
                  </a:cubicBezTo>
                  <a:cubicBezTo>
                    <a:pt x="72" y="48"/>
                    <a:pt x="70" y="50"/>
                    <a:pt x="68" y="52"/>
                  </a:cubicBezTo>
                  <a:cubicBezTo>
                    <a:pt x="63" y="64"/>
                    <a:pt x="63" y="64"/>
                    <a:pt x="63" y="64"/>
                  </a:cubicBezTo>
                  <a:cubicBezTo>
                    <a:pt x="35" y="64"/>
                    <a:pt x="35" y="64"/>
                    <a:pt x="35" y="64"/>
                  </a:cubicBezTo>
                  <a:cubicBezTo>
                    <a:pt x="30" y="52"/>
                    <a:pt x="30" y="52"/>
                    <a:pt x="30" y="52"/>
                  </a:cubicBezTo>
                  <a:cubicBezTo>
                    <a:pt x="28" y="50"/>
                    <a:pt x="26" y="48"/>
                    <a:pt x="23" y="48"/>
                  </a:cubicBezTo>
                  <a:cubicBezTo>
                    <a:pt x="16" y="48"/>
                    <a:pt x="16" y="48"/>
                    <a:pt x="16" y="48"/>
                  </a:cubicBezTo>
                  <a:cubicBezTo>
                    <a:pt x="6" y="48"/>
                    <a:pt x="6" y="48"/>
                    <a:pt x="6" y="48"/>
                  </a:cubicBezTo>
                  <a:cubicBezTo>
                    <a:pt x="18" y="4"/>
                    <a:pt x="18" y="4"/>
                    <a:pt x="18" y="4"/>
                  </a:cubicBezTo>
                  <a:cubicBezTo>
                    <a:pt x="80" y="4"/>
                    <a:pt x="80" y="4"/>
                    <a:pt x="80" y="4"/>
                  </a:cubicBezTo>
                  <a:cubicBezTo>
                    <a:pt x="92" y="48"/>
                    <a:pt x="92" y="48"/>
                    <a:pt x="92" y="48"/>
                  </a:cubicBezTo>
                  <a:lnTo>
                    <a:pt x="8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mj-ea"/>
                <a:ea typeface="+mj-ea"/>
              </a:endParaRPr>
            </a:p>
          </p:txBody>
        </p:sp>
      </p:grpSp>
      <p:sp>
        <p:nvSpPr>
          <p:cNvPr id="22" name="Freeform 50"/>
          <p:cNvSpPr>
            <a:spLocks noEditPoints="1"/>
          </p:cNvSpPr>
          <p:nvPr/>
        </p:nvSpPr>
        <p:spPr bwMode="auto">
          <a:xfrm>
            <a:off x="944487" y="2708264"/>
            <a:ext cx="261823" cy="329775"/>
          </a:xfrm>
          <a:custGeom>
            <a:avLst/>
            <a:gdLst/>
            <a:ahLst/>
            <a:cxnLst>
              <a:cxn ang="0">
                <a:pos x="187" y="135"/>
              </a:cxn>
              <a:cxn ang="0">
                <a:pos x="44" y="135"/>
              </a:cxn>
              <a:cxn ang="0">
                <a:pos x="44" y="156"/>
              </a:cxn>
              <a:cxn ang="0">
                <a:pos x="187" y="156"/>
              </a:cxn>
              <a:cxn ang="0">
                <a:pos x="187" y="135"/>
              </a:cxn>
              <a:cxn ang="0">
                <a:pos x="187" y="95"/>
              </a:cxn>
              <a:cxn ang="0">
                <a:pos x="44" y="95"/>
              </a:cxn>
              <a:cxn ang="0">
                <a:pos x="44" y="115"/>
              </a:cxn>
              <a:cxn ang="0">
                <a:pos x="187" y="115"/>
              </a:cxn>
              <a:cxn ang="0">
                <a:pos x="187" y="95"/>
              </a:cxn>
              <a:cxn ang="0">
                <a:pos x="187" y="54"/>
              </a:cxn>
              <a:cxn ang="0">
                <a:pos x="44" y="54"/>
              </a:cxn>
              <a:cxn ang="0">
                <a:pos x="44" y="75"/>
              </a:cxn>
              <a:cxn ang="0">
                <a:pos x="187" y="75"/>
              </a:cxn>
              <a:cxn ang="0">
                <a:pos x="187" y="54"/>
              </a:cxn>
              <a:cxn ang="0">
                <a:pos x="44" y="196"/>
              </a:cxn>
              <a:cxn ang="0">
                <a:pos x="116" y="196"/>
              </a:cxn>
              <a:cxn ang="0">
                <a:pos x="116" y="176"/>
              </a:cxn>
              <a:cxn ang="0">
                <a:pos x="44" y="176"/>
              </a:cxn>
              <a:cxn ang="0">
                <a:pos x="44" y="196"/>
              </a:cxn>
              <a:cxn ang="0">
                <a:pos x="233" y="29"/>
              </a:cxn>
              <a:cxn ang="0">
                <a:pos x="233" y="0"/>
              </a:cxn>
              <a:cxn ang="0">
                <a:pos x="0" y="0"/>
              </a:cxn>
              <a:cxn ang="0">
                <a:pos x="0" y="301"/>
              </a:cxn>
              <a:cxn ang="0">
                <a:pos x="29" y="301"/>
              </a:cxn>
              <a:cxn ang="0">
                <a:pos x="29" y="330"/>
              </a:cxn>
              <a:cxn ang="0">
                <a:pos x="262" y="330"/>
              </a:cxn>
              <a:cxn ang="0">
                <a:pos x="262" y="29"/>
              </a:cxn>
              <a:cxn ang="0">
                <a:pos x="233" y="29"/>
              </a:cxn>
              <a:cxn ang="0">
                <a:pos x="15" y="286"/>
              </a:cxn>
              <a:cxn ang="0">
                <a:pos x="15" y="16"/>
              </a:cxn>
              <a:cxn ang="0">
                <a:pos x="216" y="16"/>
              </a:cxn>
              <a:cxn ang="0">
                <a:pos x="216" y="216"/>
              </a:cxn>
              <a:cxn ang="0">
                <a:pos x="148" y="216"/>
              </a:cxn>
              <a:cxn ang="0">
                <a:pos x="148" y="286"/>
              </a:cxn>
              <a:cxn ang="0">
                <a:pos x="15" y="286"/>
              </a:cxn>
              <a:cxn ang="0">
                <a:pos x="245" y="315"/>
              </a:cxn>
              <a:cxn ang="0">
                <a:pos x="44" y="315"/>
              </a:cxn>
              <a:cxn ang="0">
                <a:pos x="44" y="301"/>
              </a:cxn>
              <a:cxn ang="0">
                <a:pos x="155" y="301"/>
              </a:cxn>
              <a:cxn ang="0">
                <a:pos x="233" y="225"/>
              </a:cxn>
              <a:cxn ang="0">
                <a:pos x="233" y="45"/>
              </a:cxn>
              <a:cxn ang="0">
                <a:pos x="245" y="45"/>
              </a:cxn>
              <a:cxn ang="0">
                <a:pos x="245" y="315"/>
              </a:cxn>
            </a:cxnLst>
            <a:rect l="0" t="0" r="r" b="b"/>
            <a:pathLst>
              <a:path w="262" h="330">
                <a:moveTo>
                  <a:pt x="187" y="135"/>
                </a:moveTo>
                <a:lnTo>
                  <a:pt x="44" y="135"/>
                </a:lnTo>
                <a:lnTo>
                  <a:pt x="44" y="156"/>
                </a:lnTo>
                <a:lnTo>
                  <a:pt x="187" y="156"/>
                </a:lnTo>
                <a:lnTo>
                  <a:pt x="187" y="135"/>
                </a:lnTo>
                <a:close/>
                <a:moveTo>
                  <a:pt x="187" y="95"/>
                </a:moveTo>
                <a:lnTo>
                  <a:pt x="44" y="95"/>
                </a:lnTo>
                <a:lnTo>
                  <a:pt x="44" y="115"/>
                </a:lnTo>
                <a:lnTo>
                  <a:pt x="187" y="115"/>
                </a:lnTo>
                <a:lnTo>
                  <a:pt x="187" y="95"/>
                </a:lnTo>
                <a:close/>
                <a:moveTo>
                  <a:pt x="187" y="54"/>
                </a:moveTo>
                <a:lnTo>
                  <a:pt x="44" y="54"/>
                </a:lnTo>
                <a:lnTo>
                  <a:pt x="44" y="75"/>
                </a:lnTo>
                <a:lnTo>
                  <a:pt x="187" y="75"/>
                </a:lnTo>
                <a:lnTo>
                  <a:pt x="187" y="54"/>
                </a:lnTo>
                <a:close/>
                <a:moveTo>
                  <a:pt x="44" y="196"/>
                </a:moveTo>
                <a:lnTo>
                  <a:pt x="116" y="196"/>
                </a:lnTo>
                <a:lnTo>
                  <a:pt x="116" y="176"/>
                </a:lnTo>
                <a:lnTo>
                  <a:pt x="44" y="176"/>
                </a:lnTo>
                <a:lnTo>
                  <a:pt x="44" y="196"/>
                </a:lnTo>
                <a:close/>
                <a:moveTo>
                  <a:pt x="233" y="29"/>
                </a:moveTo>
                <a:lnTo>
                  <a:pt x="233" y="0"/>
                </a:lnTo>
                <a:lnTo>
                  <a:pt x="0" y="0"/>
                </a:lnTo>
                <a:lnTo>
                  <a:pt x="0" y="301"/>
                </a:lnTo>
                <a:lnTo>
                  <a:pt x="29" y="301"/>
                </a:lnTo>
                <a:lnTo>
                  <a:pt x="29" y="330"/>
                </a:lnTo>
                <a:lnTo>
                  <a:pt x="262" y="330"/>
                </a:lnTo>
                <a:lnTo>
                  <a:pt x="262" y="29"/>
                </a:lnTo>
                <a:lnTo>
                  <a:pt x="233" y="29"/>
                </a:lnTo>
                <a:close/>
                <a:moveTo>
                  <a:pt x="15" y="286"/>
                </a:moveTo>
                <a:lnTo>
                  <a:pt x="15" y="16"/>
                </a:lnTo>
                <a:lnTo>
                  <a:pt x="216" y="16"/>
                </a:lnTo>
                <a:lnTo>
                  <a:pt x="216" y="216"/>
                </a:lnTo>
                <a:lnTo>
                  <a:pt x="148" y="216"/>
                </a:lnTo>
                <a:lnTo>
                  <a:pt x="148" y="286"/>
                </a:lnTo>
                <a:lnTo>
                  <a:pt x="15" y="286"/>
                </a:lnTo>
                <a:close/>
                <a:moveTo>
                  <a:pt x="245" y="315"/>
                </a:moveTo>
                <a:lnTo>
                  <a:pt x="44" y="315"/>
                </a:lnTo>
                <a:lnTo>
                  <a:pt x="44" y="301"/>
                </a:lnTo>
                <a:lnTo>
                  <a:pt x="155" y="301"/>
                </a:lnTo>
                <a:lnTo>
                  <a:pt x="233" y="225"/>
                </a:lnTo>
                <a:lnTo>
                  <a:pt x="233" y="45"/>
                </a:lnTo>
                <a:lnTo>
                  <a:pt x="245" y="45"/>
                </a:lnTo>
                <a:lnTo>
                  <a:pt x="245" y="315"/>
                </a:lnTo>
                <a:close/>
              </a:path>
            </a:pathLst>
          </a:custGeom>
          <a:solidFill>
            <a:srgbClr val="C00000"/>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latin typeface="+mj-ea"/>
              <a:ea typeface="+mj-ea"/>
            </a:endParaRPr>
          </a:p>
        </p:txBody>
      </p:sp>
      <p:sp>
        <p:nvSpPr>
          <p:cNvPr id="23" name="Freeform 48"/>
          <p:cNvSpPr>
            <a:spLocks noEditPoints="1"/>
          </p:cNvSpPr>
          <p:nvPr/>
        </p:nvSpPr>
        <p:spPr bwMode="auto">
          <a:xfrm>
            <a:off x="2884858" y="3003798"/>
            <a:ext cx="242125" cy="354280"/>
          </a:xfrm>
          <a:custGeom>
            <a:avLst/>
            <a:gdLst/>
            <a:ahLst/>
            <a:cxnLst>
              <a:cxn ang="0">
                <a:pos x="76" y="31"/>
              </a:cxn>
              <a:cxn ang="0">
                <a:pos x="80" y="27"/>
              </a:cxn>
              <a:cxn ang="0">
                <a:pos x="76" y="23"/>
              </a:cxn>
              <a:cxn ang="0">
                <a:pos x="23" y="76"/>
              </a:cxn>
              <a:cxn ang="0">
                <a:pos x="27" y="80"/>
              </a:cxn>
              <a:cxn ang="0">
                <a:pos x="31" y="76"/>
              </a:cxn>
              <a:cxn ang="0">
                <a:pos x="76" y="31"/>
              </a:cxn>
              <a:cxn ang="0">
                <a:pos x="44" y="192"/>
              </a:cxn>
              <a:cxn ang="0">
                <a:pos x="45" y="203"/>
              </a:cxn>
              <a:cxn ang="0">
                <a:pos x="56" y="209"/>
              </a:cxn>
              <a:cxn ang="0">
                <a:pos x="57" y="216"/>
              </a:cxn>
              <a:cxn ang="0">
                <a:pos x="76" y="221"/>
              </a:cxn>
              <a:cxn ang="0">
                <a:pos x="95" y="216"/>
              </a:cxn>
              <a:cxn ang="0">
                <a:pos x="96" y="209"/>
              </a:cxn>
              <a:cxn ang="0">
                <a:pos x="106" y="203"/>
              </a:cxn>
              <a:cxn ang="0">
                <a:pos x="108" y="192"/>
              </a:cxn>
              <a:cxn ang="0">
                <a:pos x="76" y="197"/>
              </a:cxn>
              <a:cxn ang="0">
                <a:pos x="44" y="192"/>
              </a:cxn>
              <a:cxn ang="0">
                <a:pos x="41" y="170"/>
              </a:cxn>
              <a:cxn ang="0">
                <a:pos x="42" y="182"/>
              </a:cxn>
              <a:cxn ang="0">
                <a:pos x="76" y="188"/>
              </a:cxn>
              <a:cxn ang="0">
                <a:pos x="109" y="182"/>
              </a:cxn>
              <a:cxn ang="0">
                <a:pos x="111" y="170"/>
              </a:cxn>
              <a:cxn ang="0">
                <a:pos x="76" y="177"/>
              </a:cxn>
              <a:cxn ang="0">
                <a:pos x="41" y="170"/>
              </a:cxn>
              <a:cxn ang="0">
                <a:pos x="76" y="0"/>
              </a:cxn>
              <a:cxn ang="0">
                <a:pos x="0" y="76"/>
              </a:cxn>
              <a:cxn ang="0">
                <a:pos x="36" y="141"/>
              </a:cxn>
              <a:cxn ang="0">
                <a:pos x="39" y="160"/>
              </a:cxn>
              <a:cxn ang="0">
                <a:pos x="76" y="168"/>
              </a:cxn>
              <a:cxn ang="0">
                <a:pos x="113" y="160"/>
              </a:cxn>
              <a:cxn ang="0">
                <a:pos x="115" y="141"/>
              </a:cxn>
              <a:cxn ang="0">
                <a:pos x="152" y="76"/>
              </a:cxn>
              <a:cxn ang="0">
                <a:pos x="76" y="0"/>
              </a:cxn>
              <a:cxn ang="0">
                <a:pos x="104" y="132"/>
              </a:cxn>
              <a:cxn ang="0">
                <a:pos x="102" y="150"/>
              </a:cxn>
              <a:cxn ang="0">
                <a:pos x="76" y="154"/>
              </a:cxn>
              <a:cxn ang="0">
                <a:pos x="50" y="150"/>
              </a:cxn>
              <a:cxn ang="0">
                <a:pos x="48" y="132"/>
              </a:cxn>
              <a:cxn ang="0">
                <a:pos x="13" y="76"/>
              </a:cxn>
              <a:cxn ang="0">
                <a:pos x="76" y="14"/>
              </a:cxn>
              <a:cxn ang="0">
                <a:pos x="139" y="76"/>
              </a:cxn>
              <a:cxn ang="0">
                <a:pos x="104" y="132"/>
              </a:cxn>
              <a:cxn ang="0">
                <a:pos x="93" y="104"/>
              </a:cxn>
              <a:cxn ang="0">
                <a:pos x="76" y="74"/>
              </a:cxn>
              <a:cxn ang="0">
                <a:pos x="59" y="104"/>
              </a:cxn>
              <a:cxn ang="0">
                <a:pos x="52" y="89"/>
              </a:cxn>
              <a:cxn ang="0">
                <a:pos x="41" y="94"/>
              </a:cxn>
              <a:cxn ang="0">
                <a:pos x="58" y="131"/>
              </a:cxn>
              <a:cxn ang="0">
                <a:pos x="76" y="98"/>
              </a:cxn>
              <a:cxn ang="0">
                <a:pos x="94" y="131"/>
              </a:cxn>
              <a:cxn ang="0">
                <a:pos x="111" y="94"/>
              </a:cxn>
              <a:cxn ang="0">
                <a:pos x="100" y="89"/>
              </a:cxn>
              <a:cxn ang="0">
                <a:pos x="93" y="104"/>
              </a:cxn>
            </a:cxnLst>
            <a:rect l="0" t="0" r="r" b="b"/>
            <a:pathLst>
              <a:path w="152" h="221">
                <a:moveTo>
                  <a:pt x="76" y="31"/>
                </a:moveTo>
                <a:cubicBezTo>
                  <a:pt x="78" y="31"/>
                  <a:pt x="80" y="30"/>
                  <a:pt x="80" y="27"/>
                </a:cubicBezTo>
                <a:cubicBezTo>
                  <a:pt x="80" y="25"/>
                  <a:pt x="78" y="23"/>
                  <a:pt x="76" y="23"/>
                </a:cubicBezTo>
                <a:cubicBezTo>
                  <a:pt x="47" y="23"/>
                  <a:pt x="23" y="47"/>
                  <a:pt x="23" y="76"/>
                </a:cubicBezTo>
                <a:cubicBezTo>
                  <a:pt x="23" y="78"/>
                  <a:pt x="25" y="80"/>
                  <a:pt x="27" y="80"/>
                </a:cubicBezTo>
                <a:cubicBezTo>
                  <a:pt x="29" y="80"/>
                  <a:pt x="31" y="78"/>
                  <a:pt x="31" y="76"/>
                </a:cubicBezTo>
                <a:cubicBezTo>
                  <a:pt x="31" y="52"/>
                  <a:pt x="51" y="31"/>
                  <a:pt x="76" y="31"/>
                </a:cubicBezTo>
                <a:close/>
                <a:moveTo>
                  <a:pt x="44" y="192"/>
                </a:moveTo>
                <a:cubicBezTo>
                  <a:pt x="45" y="203"/>
                  <a:pt x="45" y="203"/>
                  <a:pt x="45" y="203"/>
                </a:cubicBezTo>
                <a:cubicBezTo>
                  <a:pt x="45" y="203"/>
                  <a:pt x="48" y="207"/>
                  <a:pt x="56" y="209"/>
                </a:cubicBezTo>
                <a:cubicBezTo>
                  <a:pt x="57" y="216"/>
                  <a:pt x="57" y="216"/>
                  <a:pt x="57" y="216"/>
                </a:cubicBezTo>
                <a:cubicBezTo>
                  <a:pt x="57" y="216"/>
                  <a:pt x="61" y="221"/>
                  <a:pt x="76" y="221"/>
                </a:cubicBezTo>
                <a:cubicBezTo>
                  <a:pt x="91" y="221"/>
                  <a:pt x="95" y="216"/>
                  <a:pt x="95" y="216"/>
                </a:cubicBezTo>
                <a:cubicBezTo>
                  <a:pt x="96" y="209"/>
                  <a:pt x="96" y="209"/>
                  <a:pt x="96" y="209"/>
                </a:cubicBezTo>
                <a:cubicBezTo>
                  <a:pt x="104" y="207"/>
                  <a:pt x="106" y="203"/>
                  <a:pt x="106" y="203"/>
                </a:cubicBezTo>
                <a:cubicBezTo>
                  <a:pt x="108" y="192"/>
                  <a:pt x="108" y="192"/>
                  <a:pt x="108" y="192"/>
                </a:cubicBezTo>
                <a:cubicBezTo>
                  <a:pt x="98" y="195"/>
                  <a:pt x="87" y="197"/>
                  <a:pt x="76" y="197"/>
                </a:cubicBezTo>
                <a:cubicBezTo>
                  <a:pt x="64" y="197"/>
                  <a:pt x="54" y="195"/>
                  <a:pt x="44" y="192"/>
                </a:cubicBezTo>
                <a:close/>
                <a:moveTo>
                  <a:pt x="41" y="170"/>
                </a:moveTo>
                <a:cubicBezTo>
                  <a:pt x="42" y="182"/>
                  <a:pt x="42" y="182"/>
                  <a:pt x="42" y="182"/>
                </a:cubicBezTo>
                <a:cubicBezTo>
                  <a:pt x="52" y="186"/>
                  <a:pt x="64" y="188"/>
                  <a:pt x="76" y="188"/>
                </a:cubicBezTo>
                <a:cubicBezTo>
                  <a:pt x="88" y="188"/>
                  <a:pt x="99" y="186"/>
                  <a:pt x="109" y="182"/>
                </a:cubicBezTo>
                <a:cubicBezTo>
                  <a:pt x="111" y="170"/>
                  <a:pt x="111" y="170"/>
                  <a:pt x="111" y="170"/>
                </a:cubicBezTo>
                <a:cubicBezTo>
                  <a:pt x="100" y="174"/>
                  <a:pt x="89" y="177"/>
                  <a:pt x="76" y="177"/>
                </a:cubicBezTo>
                <a:cubicBezTo>
                  <a:pt x="63" y="177"/>
                  <a:pt x="51" y="174"/>
                  <a:pt x="41" y="170"/>
                </a:cubicBezTo>
                <a:close/>
                <a:moveTo>
                  <a:pt x="76" y="0"/>
                </a:moveTo>
                <a:cubicBezTo>
                  <a:pt x="34" y="0"/>
                  <a:pt x="0" y="34"/>
                  <a:pt x="0" y="76"/>
                </a:cubicBezTo>
                <a:cubicBezTo>
                  <a:pt x="0" y="104"/>
                  <a:pt x="15" y="128"/>
                  <a:pt x="36" y="141"/>
                </a:cubicBezTo>
                <a:cubicBezTo>
                  <a:pt x="39" y="160"/>
                  <a:pt x="39" y="160"/>
                  <a:pt x="39" y="160"/>
                </a:cubicBezTo>
                <a:cubicBezTo>
                  <a:pt x="50" y="165"/>
                  <a:pt x="63" y="168"/>
                  <a:pt x="76" y="168"/>
                </a:cubicBezTo>
                <a:cubicBezTo>
                  <a:pt x="89" y="168"/>
                  <a:pt x="102" y="165"/>
                  <a:pt x="113" y="160"/>
                </a:cubicBezTo>
                <a:cubicBezTo>
                  <a:pt x="115" y="141"/>
                  <a:pt x="115" y="141"/>
                  <a:pt x="115" y="141"/>
                </a:cubicBezTo>
                <a:cubicBezTo>
                  <a:pt x="137" y="128"/>
                  <a:pt x="152" y="104"/>
                  <a:pt x="152" y="76"/>
                </a:cubicBezTo>
                <a:cubicBezTo>
                  <a:pt x="152" y="34"/>
                  <a:pt x="118" y="0"/>
                  <a:pt x="76" y="0"/>
                </a:cubicBezTo>
                <a:close/>
                <a:moveTo>
                  <a:pt x="104" y="132"/>
                </a:moveTo>
                <a:cubicBezTo>
                  <a:pt x="102" y="150"/>
                  <a:pt x="102" y="150"/>
                  <a:pt x="102" y="150"/>
                </a:cubicBezTo>
                <a:cubicBezTo>
                  <a:pt x="102" y="150"/>
                  <a:pt x="95" y="154"/>
                  <a:pt x="76" y="154"/>
                </a:cubicBezTo>
                <a:cubicBezTo>
                  <a:pt x="57" y="154"/>
                  <a:pt x="50" y="150"/>
                  <a:pt x="50" y="150"/>
                </a:cubicBezTo>
                <a:cubicBezTo>
                  <a:pt x="48" y="132"/>
                  <a:pt x="48" y="132"/>
                  <a:pt x="48" y="132"/>
                </a:cubicBezTo>
                <a:cubicBezTo>
                  <a:pt x="27" y="122"/>
                  <a:pt x="13" y="101"/>
                  <a:pt x="13" y="76"/>
                </a:cubicBezTo>
                <a:cubicBezTo>
                  <a:pt x="13" y="42"/>
                  <a:pt x="41" y="14"/>
                  <a:pt x="76" y="14"/>
                </a:cubicBezTo>
                <a:cubicBezTo>
                  <a:pt x="110" y="14"/>
                  <a:pt x="139" y="42"/>
                  <a:pt x="139" y="76"/>
                </a:cubicBezTo>
                <a:cubicBezTo>
                  <a:pt x="139" y="101"/>
                  <a:pt x="124" y="122"/>
                  <a:pt x="104" y="132"/>
                </a:cubicBezTo>
                <a:close/>
                <a:moveTo>
                  <a:pt x="93" y="104"/>
                </a:moveTo>
                <a:cubicBezTo>
                  <a:pt x="76" y="74"/>
                  <a:pt x="76" y="74"/>
                  <a:pt x="76" y="74"/>
                </a:cubicBezTo>
                <a:cubicBezTo>
                  <a:pt x="59" y="104"/>
                  <a:pt x="59" y="104"/>
                  <a:pt x="59" y="104"/>
                </a:cubicBezTo>
                <a:cubicBezTo>
                  <a:pt x="52" y="89"/>
                  <a:pt x="52" y="89"/>
                  <a:pt x="52" y="89"/>
                </a:cubicBezTo>
                <a:cubicBezTo>
                  <a:pt x="41" y="94"/>
                  <a:pt x="41" y="94"/>
                  <a:pt x="41" y="94"/>
                </a:cubicBezTo>
                <a:cubicBezTo>
                  <a:pt x="58" y="131"/>
                  <a:pt x="58" y="131"/>
                  <a:pt x="58" y="131"/>
                </a:cubicBezTo>
                <a:cubicBezTo>
                  <a:pt x="76" y="98"/>
                  <a:pt x="76" y="98"/>
                  <a:pt x="76" y="98"/>
                </a:cubicBezTo>
                <a:cubicBezTo>
                  <a:pt x="94" y="131"/>
                  <a:pt x="94" y="131"/>
                  <a:pt x="94" y="131"/>
                </a:cubicBezTo>
                <a:cubicBezTo>
                  <a:pt x="111" y="94"/>
                  <a:pt x="111" y="94"/>
                  <a:pt x="111" y="94"/>
                </a:cubicBezTo>
                <a:cubicBezTo>
                  <a:pt x="100" y="89"/>
                  <a:pt x="100" y="89"/>
                  <a:pt x="100" y="89"/>
                </a:cubicBezTo>
                <a:lnTo>
                  <a:pt x="93" y="104"/>
                </a:lnTo>
                <a:close/>
              </a:path>
            </a:pathLst>
          </a:custGeom>
          <a:solidFill>
            <a:srgbClr val="C00000"/>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latin typeface="+mj-ea"/>
              <a:ea typeface="+mj-ea"/>
            </a:endParaRPr>
          </a:p>
        </p:txBody>
      </p:sp>
      <p:grpSp>
        <p:nvGrpSpPr>
          <p:cNvPr id="24" name="Group 18"/>
          <p:cNvGrpSpPr/>
          <p:nvPr/>
        </p:nvGrpSpPr>
        <p:grpSpPr>
          <a:xfrm>
            <a:off x="7635218" y="2995656"/>
            <a:ext cx="312268" cy="312268"/>
            <a:chOff x="6350" y="4763"/>
            <a:chExt cx="492125" cy="492125"/>
          </a:xfrm>
          <a:solidFill>
            <a:schemeClr val="accent1"/>
          </a:solidFill>
        </p:grpSpPr>
        <p:sp>
          <p:nvSpPr>
            <p:cNvPr id="25" name="Freeform 156"/>
            <p:cNvSpPr>
              <a:spLocks noEditPoints="1"/>
            </p:cNvSpPr>
            <p:nvPr/>
          </p:nvSpPr>
          <p:spPr bwMode="auto">
            <a:xfrm>
              <a:off x="6350" y="4763"/>
              <a:ext cx="492125" cy="492125"/>
            </a:xfrm>
            <a:custGeom>
              <a:avLst/>
              <a:gdLst>
                <a:gd name="T0" fmla="*/ 109 w 128"/>
                <a:gd name="T1" fmla="*/ 48 h 128"/>
                <a:gd name="T2" fmla="*/ 114 w 128"/>
                <a:gd name="T3" fmla="*/ 33 h 128"/>
                <a:gd name="T4" fmla="*/ 105 w 128"/>
                <a:gd name="T5" fmla="*/ 15 h 128"/>
                <a:gd name="T6" fmla="*/ 95 w 128"/>
                <a:gd name="T7" fmla="*/ 14 h 128"/>
                <a:gd name="T8" fmla="*/ 80 w 128"/>
                <a:gd name="T9" fmla="*/ 19 h 128"/>
                <a:gd name="T10" fmla="*/ 69 w 128"/>
                <a:gd name="T11" fmla="*/ 0 h 128"/>
                <a:gd name="T12" fmla="*/ 51 w 128"/>
                <a:gd name="T13" fmla="*/ 6 h 128"/>
                <a:gd name="T14" fmla="*/ 43 w 128"/>
                <a:gd name="T15" fmla="*/ 21 h 128"/>
                <a:gd name="T16" fmla="*/ 28 w 128"/>
                <a:gd name="T17" fmla="*/ 13 h 128"/>
                <a:gd name="T18" fmla="*/ 15 w 128"/>
                <a:gd name="T19" fmla="*/ 23 h 128"/>
                <a:gd name="T20" fmla="*/ 21 w 128"/>
                <a:gd name="T21" fmla="*/ 43 h 128"/>
                <a:gd name="T22" fmla="*/ 6 w 128"/>
                <a:gd name="T23" fmla="*/ 51 h 128"/>
                <a:gd name="T24" fmla="*/ 0 w 128"/>
                <a:gd name="T25" fmla="*/ 69 h 128"/>
                <a:gd name="T26" fmla="*/ 19 w 128"/>
                <a:gd name="T27" fmla="*/ 80 h 128"/>
                <a:gd name="T28" fmla="*/ 14 w 128"/>
                <a:gd name="T29" fmla="*/ 95 h 128"/>
                <a:gd name="T30" fmla="*/ 23 w 128"/>
                <a:gd name="T31" fmla="*/ 113 h 128"/>
                <a:gd name="T32" fmla="*/ 33 w 128"/>
                <a:gd name="T33" fmla="*/ 114 h 128"/>
                <a:gd name="T34" fmla="*/ 48 w 128"/>
                <a:gd name="T35" fmla="*/ 109 h 128"/>
                <a:gd name="T36" fmla="*/ 59 w 128"/>
                <a:gd name="T37" fmla="*/ 128 h 128"/>
                <a:gd name="T38" fmla="*/ 77 w 128"/>
                <a:gd name="T39" fmla="*/ 122 h 128"/>
                <a:gd name="T40" fmla="*/ 85 w 128"/>
                <a:gd name="T41" fmla="*/ 107 h 128"/>
                <a:gd name="T42" fmla="*/ 100 w 128"/>
                <a:gd name="T43" fmla="*/ 115 h 128"/>
                <a:gd name="T44" fmla="*/ 113 w 128"/>
                <a:gd name="T45" fmla="*/ 105 h 128"/>
                <a:gd name="T46" fmla="*/ 107 w 128"/>
                <a:gd name="T47" fmla="*/ 85 h 128"/>
                <a:gd name="T48" fmla="*/ 122 w 128"/>
                <a:gd name="T49" fmla="*/ 77 h 128"/>
                <a:gd name="T50" fmla="*/ 128 w 128"/>
                <a:gd name="T51" fmla="*/ 59 h 128"/>
                <a:gd name="T52" fmla="*/ 108 w 128"/>
                <a:gd name="T53" fmla="*/ 72 h 128"/>
                <a:gd name="T54" fmla="*/ 100 w 128"/>
                <a:gd name="T55" fmla="*/ 81 h 128"/>
                <a:gd name="T56" fmla="*/ 107 w 128"/>
                <a:gd name="T57" fmla="*/ 100 h 128"/>
                <a:gd name="T58" fmla="*/ 89 w 128"/>
                <a:gd name="T59" fmla="*/ 101 h 128"/>
                <a:gd name="T60" fmla="*/ 81 w 128"/>
                <a:gd name="T61" fmla="*/ 100 h 128"/>
                <a:gd name="T62" fmla="*/ 72 w 128"/>
                <a:gd name="T63" fmla="*/ 108 h 128"/>
                <a:gd name="T64" fmla="*/ 59 w 128"/>
                <a:gd name="T65" fmla="*/ 120 h 128"/>
                <a:gd name="T66" fmla="*/ 51 w 128"/>
                <a:gd name="T67" fmla="*/ 102 h 128"/>
                <a:gd name="T68" fmla="*/ 43 w 128"/>
                <a:gd name="T69" fmla="*/ 99 h 128"/>
                <a:gd name="T70" fmla="*/ 28 w 128"/>
                <a:gd name="T71" fmla="*/ 107 h 128"/>
                <a:gd name="T72" fmla="*/ 27 w 128"/>
                <a:gd name="T73" fmla="*/ 89 h 128"/>
                <a:gd name="T74" fmla="*/ 26 w 128"/>
                <a:gd name="T75" fmla="*/ 77 h 128"/>
                <a:gd name="T76" fmla="*/ 8 w 128"/>
                <a:gd name="T77" fmla="*/ 69 h 128"/>
                <a:gd name="T78" fmla="*/ 20 w 128"/>
                <a:gd name="T79" fmla="*/ 56 h 128"/>
                <a:gd name="T80" fmla="*/ 28 w 128"/>
                <a:gd name="T81" fmla="*/ 47 h 128"/>
                <a:gd name="T82" fmla="*/ 21 w 128"/>
                <a:gd name="T83" fmla="*/ 28 h 128"/>
                <a:gd name="T84" fmla="*/ 39 w 128"/>
                <a:gd name="T85" fmla="*/ 27 h 128"/>
                <a:gd name="T86" fmla="*/ 47 w 128"/>
                <a:gd name="T87" fmla="*/ 28 h 128"/>
                <a:gd name="T88" fmla="*/ 56 w 128"/>
                <a:gd name="T89" fmla="*/ 20 h 128"/>
                <a:gd name="T90" fmla="*/ 69 w 128"/>
                <a:gd name="T91" fmla="*/ 8 h 128"/>
                <a:gd name="T92" fmla="*/ 77 w 128"/>
                <a:gd name="T93" fmla="*/ 26 h 128"/>
                <a:gd name="T94" fmla="*/ 85 w 128"/>
                <a:gd name="T95" fmla="*/ 29 h 128"/>
                <a:gd name="T96" fmla="*/ 100 w 128"/>
                <a:gd name="T97" fmla="*/ 21 h 128"/>
                <a:gd name="T98" fmla="*/ 101 w 128"/>
                <a:gd name="T99" fmla="*/ 39 h 128"/>
                <a:gd name="T100" fmla="*/ 102 w 128"/>
                <a:gd name="T101" fmla="*/ 51 h 128"/>
                <a:gd name="T102" fmla="*/ 120 w 128"/>
                <a:gd name="T103" fmla="*/ 59 h 128"/>
                <a:gd name="T104" fmla="*/ 108 w 128"/>
                <a:gd name="T105"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128">
                  <a:moveTo>
                    <a:pt x="122" y="51"/>
                  </a:moveTo>
                  <a:cubicBezTo>
                    <a:pt x="109" y="48"/>
                    <a:pt x="109" y="48"/>
                    <a:pt x="109" y="48"/>
                  </a:cubicBezTo>
                  <a:cubicBezTo>
                    <a:pt x="109" y="46"/>
                    <a:pt x="108" y="45"/>
                    <a:pt x="107" y="43"/>
                  </a:cubicBezTo>
                  <a:cubicBezTo>
                    <a:pt x="114" y="33"/>
                    <a:pt x="114" y="33"/>
                    <a:pt x="114" y="33"/>
                  </a:cubicBezTo>
                  <a:cubicBezTo>
                    <a:pt x="116" y="30"/>
                    <a:pt x="116" y="25"/>
                    <a:pt x="113" y="23"/>
                  </a:cubicBezTo>
                  <a:cubicBezTo>
                    <a:pt x="105" y="15"/>
                    <a:pt x="105" y="15"/>
                    <a:pt x="105" y="15"/>
                  </a:cubicBezTo>
                  <a:cubicBezTo>
                    <a:pt x="104" y="13"/>
                    <a:pt x="102" y="13"/>
                    <a:pt x="100" y="13"/>
                  </a:cubicBezTo>
                  <a:cubicBezTo>
                    <a:pt x="98" y="13"/>
                    <a:pt x="97" y="13"/>
                    <a:pt x="95" y="14"/>
                  </a:cubicBezTo>
                  <a:cubicBezTo>
                    <a:pt x="85" y="21"/>
                    <a:pt x="85" y="21"/>
                    <a:pt x="85" y="21"/>
                  </a:cubicBezTo>
                  <a:cubicBezTo>
                    <a:pt x="83" y="20"/>
                    <a:pt x="82" y="19"/>
                    <a:pt x="80" y="19"/>
                  </a:cubicBezTo>
                  <a:cubicBezTo>
                    <a:pt x="77" y="6"/>
                    <a:pt x="77" y="6"/>
                    <a:pt x="77" y="6"/>
                  </a:cubicBezTo>
                  <a:cubicBezTo>
                    <a:pt x="77" y="3"/>
                    <a:pt x="73" y="0"/>
                    <a:pt x="69" y="0"/>
                  </a:cubicBezTo>
                  <a:cubicBezTo>
                    <a:pt x="59" y="0"/>
                    <a:pt x="59" y="0"/>
                    <a:pt x="59"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3"/>
                    <a:pt x="28" y="13"/>
                  </a:cubicBezTo>
                  <a:cubicBezTo>
                    <a:pt x="26" y="13"/>
                    <a:pt x="24" y="13"/>
                    <a:pt x="23" y="15"/>
                  </a:cubicBezTo>
                  <a:cubicBezTo>
                    <a:pt x="15" y="23"/>
                    <a:pt x="15" y="23"/>
                    <a:pt x="15" y="23"/>
                  </a:cubicBezTo>
                  <a:cubicBezTo>
                    <a:pt x="12" y="25"/>
                    <a:pt x="12" y="30"/>
                    <a:pt x="14" y="33"/>
                  </a:cubicBezTo>
                  <a:cubicBezTo>
                    <a:pt x="21" y="43"/>
                    <a:pt x="21" y="43"/>
                    <a:pt x="21" y="43"/>
                  </a:cubicBezTo>
                  <a:cubicBezTo>
                    <a:pt x="20" y="45"/>
                    <a:pt x="19" y="46"/>
                    <a:pt x="19" y="48"/>
                  </a:cubicBezTo>
                  <a:cubicBezTo>
                    <a:pt x="6" y="51"/>
                    <a:pt x="6" y="51"/>
                    <a:pt x="6" y="51"/>
                  </a:cubicBezTo>
                  <a:cubicBezTo>
                    <a:pt x="3" y="51"/>
                    <a:pt x="0" y="55"/>
                    <a:pt x="0" y="59"/>
                  </a:cubicBezTo>
                  <a:cubicBezTo>
                    <a:pt x="0" y="69"/>
                    <a:pt x="0" y="69"/>
                    <a:pt x="0" y="69"/>
                  </a:cubicBezTo>
                  <a:cubicBezTo>
                    <a:pt x="0" y="73"/>
                    <a:pt x="3" y="77"/>
                    <a:pt x="6" y="77"/>
                  </a:cubicBezTo>
                  <a:cubicBezTo>
                    <a:pt x="19" y="80"/>
                    <a:pt x="19" y="80"/>
                    <a:pt x="19" y="80"/>
                  </a:cubicBezTo>
                  <a:cubicBezTo>
                    <a:pt x="19" y="82"/>
                    <a:pt x="20" y="83"/>
                    <a:pt x="21" y="85"/>
                  </a:cubicBezTo>
                  <a:cubicBezTo>
                    <a:pt x="14" y="95"/>
                    <a:pt x="14" y="95"/>
                    <a:pt x="14" y="95"/>
                  </a:cubicBezTo>
                  <a:cubicBezTo>
                    <a:pt x="12" y="98"/>
                    <a:pt x="12" y="103"/>
                    <a:pt x="15" y="105"/>
                  </a:cubicBezTo>
                  <a:cubicBezTo>
                    <a:pt x="23" y="113"/>
                    <a:pt x="23" y="113"/>
                    <a:pt x="23"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2"/>
                    <a:pt x="51" y="122"/>
                    <a:pt x="51" y="122"/>
                  </a:cubicBezTo>
                  <a:cubicBezTo>
                    <a:pt x="51" y="125"/>
                    <a:pt x="55" y="128"/>
                    <a:pt x="59" y="128"/>
                  </a:cubicBezTo>
                  <a:cubicBezTo>
                    <a:pt x="69" y="128"/>
                    <a:pt x="69" y="128"/>
                    <a:pt x="69" y="128"/>
                  </a:cubicBezTo>
                  <a:cubicBezTo>
                    <a:pt x="73" y="128"/>
                    <a:pt x="77" y="125"/>
                    <a:pt x="77" y="122"/>
                  </a:cubicBezTo>
                  <a:cubicBezTo>
                    <a:pt x="80" y="109"/>
                    <a:pt x="80" y="109"/>
                    <a:pt x="80" y="109"/>
                  </a:cubicBezTo>
                  <a:cubicBezTo>
                    <a:pt x="82"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2"/>
                    <a:pt x="109" y="80"/>
                  </a:cubicBezTo>
                  <a:cubicBezTo>
                    <a:pt x="122" y="77"/>
                    <a:pt x="122" y="77"/>
                    <a:pt x="122" y="77"/>
                  </a:cubicBezTo>
                  <a:cubicBezTo>
                    <a:pt x="125" y="77"/>
                    <a:pt x="128" y="73"/>
                    <a:pt x="128" y="69"/>
                  </a:cubicBezTo>
                  <a:cubicBezTo>
                    <a:pt x="128" y="59"/>
                    <a:pt x="128" y="59"/>
                    <a:pt x="128" y="59"/>
                  </a:cubicBezTo>
                  <a:cubicBezTo>
                    <a:pt x="128" y="55"/>
                    <a:pt x="125" y="51"/>
                    <a:pt x="122" y="51"/>
                  </a:cubicBezTo>
                  <a:close/>
                  <a:moveTo>
                    <a:pt x="108" y="72"/>
                  </a:moveTo>
                  <a:cubicBezTo>
                    <a:pt x="105" y="72"/>
                    <a:pt x="103" y="74"/>
                    <a:pt x="102" y="77"/>
                  </a:cubicBezTo>
                  <a:cubicBezTo>
                    <a:pt x="101" y="79"/>
                    <a:pt x="101" y="80"/>
                    <a:pt x="100" y="81"/>
                  </a:cubicBezTo>
                  <a:cubicBezTo>
                    <a:pt x="99" y="84"/>
                    <a:pt x="99" y="87"/>
                    <a:pt x="101" y="89"/>
                  </a:cubicBezTo>
                  <a:cubicBezTo>
                    <a:pt x="107" y="100"/>
                    <a:pt x="107" y="100"/>
                    <a:pt x="107" y="100"/>
                  </a:cubicBezTo>
                  <a:cubicBezTo>
                    <a:pt x="100" y="107"/>
                    <a:pt x="100" y="107"/>
                    <a:pt x="100" y="107"/>
                  </a:cubicBezTo>
                  <a:cubicBezTo>
                    <a:pt x="89" y="101"/>
                    <a:pt x="89" y="101"/>
                    <a:pt x="89" y="101"/>
                  </a:cubicBezTo>
                  <a:cubicBezTo>
                    <a:pt x="88" y="100"/>
                    <a:pt x="86" y="99"/>
                    <a:pt x="85" y="99"/>
                  </a:cubicBezTo>
                  <a:cubicBezTo>
                    <a:pt x="84" y="99"/>
                    <a:pt x="83" y="99"/>
                    <a:pt x="81" y="100"/>
                  </a:cubicBezTo>
                  <a:cubicBezTo>
                    <a:pt x="80" y="101"/>
                    <a:pt x="79" y="101"/>
                    <a:pt x="77" y="102"/>
                  </a:cubicBezTo>
                  <a:cubicBezTo>
                    <a:pt x="74" y="103"/>
                    <a:pt x="72" y="105"/>
                    <a:pt x="72" y="108"/>
                  </a:cubicBezTo>
                  <a:cubicBezTo>
                    <a:pt x="69" y="120"/>
                    <a:pt x="69" y="120"/>
                    <a:pt x="69" y="120"/>
                  </a:cubicBezTo>
                  <a:cubicBezTo>
                    <a:pt x="59" y="120"/>
                    <a:pt x="59" y="120"/>
                    <a:pt x="59" y="120"/>
                  </a:cubicBezTo>
                  <a:cubicBezTo>
                    <a:pt x="56" y="108"/>
                    <a:pt x="56" y="108"/>
                    <a:pt x="56" y="108"/>
                  </a:cubicBezTo>
                  <a:cubicBezTo>
                    <a:pt x="56" y="105"/>
                    <a:pt x="54" y="103"/>
                    <a:pt x="51" y="102"/>
                  </a:cubicBezTo>
                  <a:cubicBezTo>
                    <a:pt x="49" y="101"/>
                    <a:pt x="48" y="101"/>
                    <a:pt x="47" y="100"/>
                  </a:cubicBezTo>
                  <a:cubicBezTo>
                    <a:pt x="45" y="99"/>
                    <a:pt x="44" y="99"/>
                    <a:pt x="43" y="99"/>
                  </a:cubicBezTo>
                  <a:cubicBezTo>
                    <a:pt x="42" y="99"/>
                    <a:pt x="40" y="100"/>
                    <a:pt x="39" y="101"/>
                  </a:cubicBezTo>
                  <a:cubicBezTo>
                    <a:pt x="28" y="107"/>
                    <a:pt x="28" y="107"/>
                    <a:pt x="28" y="107"/>
                  </a:cubicBezTo>
                  <a:cubicBezTo>
                    <a:pt x="21" y="100"/>
                    <a:pt x="21" y="100"/>
                    <a:pt x="21" y="100"/>
                  </a:cubicBezTo>
                  <a:cubicBezTo>
                    <a:pt x="27" y="89"/>
                    <a:pt x="27" y="89"/>
                    <a:pt x="27" y="89"/>
                  </a:cubicBezTo>
                  <a:cubicBezTo>
                    <a:pt x="29" y="87"/>
                    <a:pt x="29" y="84"/>
                    <a:pt x="28" y="81"/>
                  </a:cubicBezTo>
                  <a:cubicBezTo>
                    <a:pt x="27" y="80"/>
                    <a:pt x="27" y="79"/>
                    <a:pt x="26" y="77"/>
                  </a:cubicBezTo>
                  <a:cubicBezTo>
                    <a:pt x="25" y="74"/>
                    <a:pt x="23" y="72"/>
                    <a:pt x="20" y="72"/>
                  </a:cubicBezTo>
                  <a:cubicBezTo>
                    <a:pt x="8" y="69"/>
                    <a:pt x="8" y="69"/>
                    <a:pt x="8" y="69"/>
                  </a:cubicBezTo>
                  <a:cubicBezTo>
                    <a:pt x="8" y="59"/>
                    <a:pt x="8" y="59"/>
                    <a:pt x="8" y="59"/>
                  </a:cubicBezTo>
                  <a:cubicBezTo>
                    <a:pt x="20" y="56"/>
                    <a:pt x="20" y="56"/>
                    <a:pt x="20" y="56"/>
                  </a:cubicBezTo>
                  <a:cubicBezTo>
                    <a:pt x="23" y="56"/>
                    <a:pt x="25" y="54"/>
                    <a:pt x="26" y="51"/>
                  </a:cubicBezTo>
                  <a:cubicBezTo>
                    <a:pt x="27" y="49"/>
                    <a:pt x="27" y="48"/>
                    <a:pt x="28" y="47"/>
                  </a:cubicBezTo>
                  <a:cubicBezTo>
                    <a:pt x="29" y="44"/>
                    <a:pt x="29" y="41"/>
                    <a:pt x="27" y="39"/>
                  </a:cubicBezTo>
                  <a:cubicBezTo>
                    <a:pt x="21" y="28"/>
                    <a:pt x="21" y="28"/>
                    <a:pt x="21" y="28"/>
                  </a:cubicBezTo>
                  <a:cubicBezTo>
                    <a:pt x="28" y="21"/>
                    <a:pt x="28" y="21"/>
                    <a:pt x="28" y="21"/>
                  </a:cubicBezTo>
                  <a:cubicBezTo>
                    <a:pt x="39" y="27"/>
                    <a:pt x="39" y="27"/>
                    <a:pt x="39" y="27"/>
                  </a:cubicBezTo>
                  <a:cubicBezTo>
                    <a:pt x="40" y="28"/>
                    <a:pt x="42" y="29"/>
                    <a:pt x="43" y="29"/>
                  </a:cubicBezTo>
                  <a:cubicBezTo>
                    <a:pt x="44" y="29"/>
                    <a:pt x="45" y="29"/>
                    <a:pt x="47" y="28"/>
                  </a:cubicBezTo>
                  <a:cubicBezTo>
                    <a:pt x="48" y="27"/>
                    <a:pt x="49" y="27"/>
                    <a:pt x="51" y="26"/>
                  </a:cubicBezTo>
                  <a:cubicBezTo>
                    <a:pt x="54" y="25"/>
                    <a:pt x="56" y="23"/>
                    <a:pt x="56" y="20"/>
                  </a:cubicBezTo>
                  <a:cubicBezTo>
                    <a:pt x="59" y="8"/>
                    <a:pt x="59" y="8"/>
                    <a:pt x="59" y="8"/>
                  </a:cubicBezTo>
                  <a:cubicBezTo>
                    <a:pt x="69" y="8"/>
                    <a:pt x="69" y="8"/>
                    <a:pt x="69" y="8"/>
                  </a:cubicBezTo>
                  <a:cubicBezTo>
                    <a:pt x="72" y="20"/>
                    <a:pt x="72" y="20"/>
                    <a:pt x="72" y="20"/>
                  </a:cubicBezTo>
                  <a:cubicBezTo>
                    <a:pt x="72" y="23"/>
                    <a:pt x="74" y="25"/>
                    <a:pt x="77" y="26"/>
                  </a:cubicBezTo>
                  <a:cubicBezTo>
                    <a:pt x="79" y="27"/>
                    <a:pt x="80" y="27"/>
                    <a:pt x="81" y="28"/>
                  </a:cubicBezTo>
                  <a:cubicBezTo>
                    <a:pt x="83" y="29"/>
                    <a:pt x="84" y="29"/>
                    <a:pt x="85" y="29"/>
                  </a:cubicBezTo>
                  <a:cubicBezTo>
                    <a:pt x="86" y="29"/>
                    <a:pt x="88" y="28"/>
                    <a:pt x="89" y="27"/>
                  </a:cubicBezTo>
                  <a:cubicBezTo>
                    <a:pt x="100" y="21"/>
                    <a:pt x="100" y="21"/>
                    <a:pt x="100" y="21"/>
                  </a:cubicBezTo>
                  <a:cubicBezTo>
                    <a:pt x="107" y="28"/>
                    <a:pt x="107" y="28"/>
                    <a:pt x="107" y="28"/>
                  </a:cubicBezTo>
                  <a:cubicBezTo>
                    <a:pt x="101" y="39"/>
                    <a:pt x="101" y="39"/>
                    <a:pt x="101" y="39"/>
                  </a:cubicBezTo>
                  <a:cubicBezTo>
                    <a:pt x="99" y="41"/>
                    <a:pt x="99" y="44"/>
                    <a:pt x="100" y="47"/>
                  </a:cubicBezTo>
                  <a:cubicBezTo>
                    <a:pt x="101" y="48"/>
                    <a:pt x="101" y="49"/>
                    <a:pt x="102" y="51"/>
                  </a:cubicBezTo>
                  <a:cubicBezTo>
                    <a:pt x="103" y="54"/>
                    <a:pt x="105" y="56"/>
                    <a:pt x="108" y="56"/>
                  </a:cubicBezTo>
                  <a:cubicBezTo>
                    <a:pt x="120" y="59"/>
                    <a:pt x="120" y="59"/>
                    <a:pt x="120" y="59"/>
                  </a:cubicBezTo>
                  <a:cubicBezTo>
                    <a:pt x="120" y="69"/>
                    <a:pt x="120" y="69"/>
                    <a:pt x="120" y="69"/>
                  </a:cubicBezTo>
                  <a:lnTo>
                    <a:pt x="108" y="72"/>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mj-ea"/>
                <a:ea typeface="+mj-ea"/>
                <a:cs typeface="Roboto condensed"/>
              </a:endParaRPr>
            </a:p>
          </p:txBody>
        </p:sp>
        <p:sp>
          <p:nvSpPr>
            <p:cNvPr id="26" name="Freeform 157"/>
            <p:cNvSpPr>
              <a:spLocks noEditPoints="1"/>
            </p:cNvSpPr>
            <p:nvPr/>
          </p:nvSpPr>
          <p:spPr bwMode="auto">
            <a:xfrm>
              <a:off x="146050" y="144463"/>
              <a:ext cx="214313" cy="214313"/>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3 h 56"/>
                <a:gd name="T12" fmla="*/ 4 w 56"/>
                <a:gd name="T13" fmla="*/ 28 h 56"/>
                <a:gd name="T14" fmla="*/ 28 w 56"/>
                <a:gd name="T15" fmla="*/ 4 h 56"/>
                <a:gd name="T16" fmla="*/ 53 w 56"/>
                <a:gd name="T17" fmla="*/ 28 h 56"/>
                <a:gd name="T18" fmla="*/ 28 w 56"/>
                <a:gd name="T19"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3" y="0"/>
                    <a:pt x="0" y="13"/>
                    <a:pt x="0" y="28"/>
                  </a:cubicBezTo>
                  <a:cubicBezTo>
                    <a:pt x="0" y="43"/>
                    <a:pt x="13" y="56"/>
                    <a:pt x="28" y="56"/>
                  </a:cubicBezTo>
                  <a:cubicBezTo>
                    <a:pt x="43" y="56"/>
                    <a:pt x="56" y="43"/>
                    <a:pt x="56" y="28"/>
                  </a:cubicBezTo>
                  <a:cubicBezTo>
                    <a:pt x="56" y="13"/>
                    <a:pt x="43" y="0"/>
                    <a:pt x="28" y="0"/>
                  </a:cubicBezTo>
                  <a:close/>
                  <a:moveTo>
                    <a:pt x="28" y="53"/>
                  </a:moveTo>
                  <a:cubicBezTo>
                    <a:pt x="14" y="53"/>
                    <a:pt x="4" y="42"/>
                    <a:pt x="4" y="28"/>
                  </a:cubicBezTo>
                  <a:cubicBezTo>
                    <a:pt x="4" y="14"/>
                    <a:pt x="14" y="4"/>
                    <a:pt x="28" y="4"/>
                  </a:cubicBezTo>
                  <a:cubicBezTo>
                    <a:pt x="42" y="4"/>
                    <a:pt x="53" y="14"/>
                    <a:pt x="53" y="28"/>
                  </a:cubicBezTo>
                  <a:cubicBezTo>
                    <a:pt x="53" y="42"/>
                    <a:pt x="42" y="53"/>
                    <a:pt x="28" y="53"/>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mj-ea"/>
                <a:ea typeface="+mj-ea"/>
                <a:cs typeface="Roboto condensed"/>
              </a:endParaRPr>
            </a:p>
          </p:txBody>
        </p:sp>
        <p:sp>
          <p:nvSpPr>
            <p:cNvPr id="27" name="Freeform 158"/>
            <p:cNvSpPr>
              <a:spLocks noEditPoints="1"/>
            </p:cNvSpPr>
            <p:nvPr/>
          </p:nvSpPr>
          <p:spPr bwMode="auto">
            <a:xfrm>
              <a:off x="192088" y="190501"/>
              <a:ext cx="122238" cy="122238"/>
            </a:xfrm>
            <a:custGeom>
              <a:avLst/>
              <a:gdLst>
                <a:gd name="T0" fmla="*/ 16 w 32"/>
                <a:gd name="T1" fmla="*/ 0 h 32"/>
                <a:gd name="T2" fmla="*/ 0 w 32"/>
                <a:gd name="T3" fmla="*/ 16 h 32"/>
                <a:gd name="T4" fmla="*/ 16 w 32"/>
                <a:gd name="T5" fmla="*/ 32 h 32"/>
                <a:gd name="T6" fmla="*/ 32 w 32"/>
                <a:gd name="T7" fmla="*/ 16 h 32"/>
                <a:gd name="T8" fmla="*/ 16 w 32"/>
                <a:gd name="T9" fmla="*/ 0 h 32"/>
                <a:gd name="T10" fmla="*/ 16 w 32"/>
                <a:gd name="T11" fmla="*/ 28 h 32"/>
                <a:gd name="T12" fmla="*/ 4 w 32"/>
                <a:gd name="T13" fmla="*/ 16 h 32"/>
                <a:gd name="T14" fmla="*/ 16 w 32"/>
                <a:gd name="T15" fmla="*/ 4 h 32"/>
                <a:gd name="T16" fmla="*/ 28 w 32"/>
                <a:gd name="T17" fmla="*/ 16 h 32"/>
                <a:gd name="T18" fmla="*/ 16 w 32"/>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mj-ea"/>
                <a:ea typeface="+mj-ea"/>
                <a:cs typeface="Roboto condensed"/>
              </a:endParaRPr>
            </a:p>
          </p:txBody>
        </p:sp>
      </p:grpSp>
      <p:sp>
        <p:nvSpPr>
          <p:cNvPr id="28" name="TextBox 26"/>
          <p:cNvSpPr txBox="1"/>
          <p:nvPr/>
        </p:nvSpPr>
        <p:spPr>
          <a:xfrm>
            <a:off x="229394" y="3117144"/>
            <a:ext cx="1836000" cy="82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33605" tIns="0" rIns="133605" bIns="0" rtlCol="0" anchor="t">
            <a:noAutofit/>
          </a:bodyPr>
          <a:lstStyle>
            <a:defPPr>
              <a:defRPr lang="zh-CN"/>
            </a:defPPr>
            <a:lvl1pPr>
              <a:defRPr sz="1100">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nSpc>
                <a:spcPct val="150000"/>
              </a:lnSpc>
            </a:pPr>
            <a:r>
              <a:rPr lang="zh-CN" altLang="en-US" sz="1200" dirty="0"/>
              <a:t>您的内容打在这里，或者通过复制您的文本后，在此框中选择粘贴</a:t>
            </a:r>
          </a:p>
        </p:txBody>
      </p:sp>
      <p:sp>
        <p:nvSpPr>
          <p:cNvPr id="29" name="TextBox 27"/>
          <p:cNvSpPr txBox="1"/>
          <p:nvPr/>
        </p:nvSpPr>
        <p:spPr>
          <a:xfrm>
            <a:off x="2159920" y="3471813"/>
            <a:ext cx="1836000" cy="82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33605" tIns="0" rIns="133605" bIns="0" rtlCol="0" anchor="t">
            <a:noAutofit/>
          </a:bodyPr>
          <a:lstStyle>
            <a:defPPr>
              <a:defRPr lang="zh-CN"/>
            </a:defPPr>
            <a:lvl1pPr>
              <a:defRPr sz="1100">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nSpc>
                <a:spcPct val="150000"/>
              </a:lnSpc>
            </a:pPr>
            <a:r>
              <a:rPr lang="zh-CN" altLang="en-US" sz="1200" dirty="0"/>
              <a:t>您的内容打在这里，或者通过复制您的文本后，在此框中选择粘贴</a:t>
            </a:r>
          </a:p>
        </p:txBody>
      </p:sp>
      <p:sp>
        <p:nvSpPr>
          <p:cNvPr id="30" name="TextBox 28"/>
          <p:cNvSpPr txBox="1"/>
          <p:nvPr/>
        </p:nvSpPr>
        <p:spPr>
          <a:xfrm>
            <a:off x="4103108" y="4028662"/>
            <a:ext cx="1836000" cy="82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33605" tIns="0" rIns="133605" bIns="0" rtlCol="0" anchor="t">
            <a:noAutofit/>
          </a:bodyPr>
          <a:lstStyle>
            <a:defPPr>
              <a:defRPr lang="zh-CN"/>
            </a:defPPr>
            <a:lvl1pPr>
              <a:defRPr sz="1100">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nSpc>
                <a:spcPct val="150000"/>
              </a:lnSpc>
            </a:pPr>
            <a:r>
              <a:rPr lang="zh-CN" altLang="en-US" sz="1200" dirty="0"/>
              <a:t>您的内容打在这里，或者通过复制您的文本后，在此框中选择粘贴</a:t>
            </a:r>
          </a:p>
        </p:txBody>
      </p:sp>
      <p:sp>
        <p:nvSpPr>
          <p:cNvPr id="31" name="TextBox 29"/>
          <p:cNvSpPr txBox="1"/>
          <p:nvPr/>
        </p:nvSpPr>
        <p:spPr>
          <a:xfrm>
            <a:off x="6945352" y="3453063"/>
            <a:ext cx="1836000" cy="82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33605" tIns="0" rIns="133605" bIns="0" rtlCol="0" anchor="t">
            <a:noAutofit/>
          </a:bodyPr>
          <a:lstStyle>
            <a:defPPr>
              <a:defRPr lang="zh-CN"/>
            </a:defPPr>
            <a:lvl1pPr>
              <a:defRPr sz="1100">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nSpc>
                <a:spcPct val="150000"/>
              </a:lnSpc>
            </a:pPr>
            <a:r>
              <a:rPr lang="zh-CN" altLang="en-US" sz="1200" dirty="0"/>
              <a:t>您的内容打在这里，或者通过复制您的文本后，在此框中选择粘贴</a:t>
            </a:r>
          </a:p>
        </p:txBody>
      </p:sp>
      <p:sp>
        <p:nvSpPr>
          <p:cNvPr id="42" name="MH_Other_2"/>
          <p:cNvSpPr/>
          <p:nvPr>
            <p:custDataLst>
              <p:tags r:id="rId1"/>
            </p:custDataLst>
          </p:nvPr>
        </p:nvSpPr>
        <p:spPr>
          <a:xfrm>
            <a:off x="4499108" y="2492790"/>
            <a:ext cx="900000" cy="900000"/>
          </a:xfrm>
          <a:prstGeom prst="ellipse">
            <a:avLst/>
          </a:prstGeom>
          <a:solidFill>
            <a:schemeClr val="accent2"/>
          </a:solidFill>
          <a:ln>
            <a:noFill/>
          </a:ln>
          <a:effectLst/>
        </p:spPr>
        <p:txBody>
          <a:bodyPr lIns="0" rIns="0" anchor="ctr"/>
          <a:lstStyle/>
          <a:p>
            <a:pPr algn="ctr" defTabSz="685732"/>
            <a:r>
              <a:rPr lang="en-US" altLang="zh-CN" sz="2800" dirty="0">
                <a:solidFill>
                  <a:schemeClr val="bg1"/>
                </a:solidFill>
                <a:latin typeface="Impact" panose="020B0806030902050204" pitchFamily="34" charset="0"/>
                <a:ea typeface="微软雅黑" panose="020B0503020204020204" pitchFamily="34" charset="-122"/>
              </a:rPr>
              <a:t>03</a:t>
            </a:r>
            <a:endParaRPr lang="zh-CN" altLang="en-US" sz="2800" dirty="0">
              <a:solidFill>
                <a:schemeClr val="bg1"/>
              </a:solidFill>
              <a:latin typeface="Impact" panose="020B0806030902050204" pitchFamily="34" charset="0"/>
              <a:ea typeface="微软雅黑" panose="020B0503020204020204" pitchFamily="34" charset="-122"/>
            </a:endParaRPr>
          </a:p>
        </p:txBody>
      </p:sp>
      <p:sp>
        <p:nvSpPr>
          <p:cNvPr id="45" name="MH_Other_2"/>
          <p:cNvSpPr/>
          <p:nvPr>
            <p:custDataLst>
              <p:tags r:id="rId2"/>
            </p:custDataLst>
          </p:nvPr>
        </p:nvSpPr>
        <p:spPr>
          <a:xfrm>
            <a:off x="625394" y="1596538"/>
            <a:ext cx="900000" cy="900000"/>
          </a:xfrm>
          <a:prstGeom prst="ellipse">
            <a:avLst/>
          </a:prstGeom>
          <a:solidFill>
            <a:schemeClr val="accent2"/>
          </a:solidFill>
          <a:ln>
            <a:noFill/>
          </a:ln>
          <a:effectLst/>
        </p:spPr>
        <p:txBody>
          <a:bodyPr lIns="0" rIns="0" anchor="ctr"/>
          <a:lstStyle/>
          <a:p>
            <a:pPr algn="ctr" defTabSz="685732"/>
            <a:r>
              <a:rPr lang="en-US" altLang="zh-CN" sz="2800" dirty="0">
                <a:solidFill>
                  <a:schemeClr val="bg1"/>
                </a:solidFill>
                <a:latin typeface="Impact" panose="020B0806030902050204" pitchFamily="34" charset="0"/>
                <a:ea typeface="微软雅黑" panose="020B0503020204020204" pitchFamily="34" charset="-122"/>
              </a:rPr>
              <a:t>01</a:t>
            </a:r>
            <a:endParaRPr lang="zh-CN" altLang="en-US" sz="2800" dirty="0">
              <a:solidFill>
                <a:schemeClr val="bg1"/>
              </a:solidFill>
              <a:latin typeface="Impact" panose="020B0806030902050204" pitchFamily="34" charset="0"/>
              <a:ea typeface="微软雅黑" panose="020B0503020204020204" pitchFamily="34" charset="-122"/>
            </a:endParaRPr>
          </a:p>
        </p:txBody>
      </p:sp>
      <p:grpSp>
        <p:nvGrpSpPr>
          <p:cNvPr id="16" name="组合 15"/>
          <p:cNvGrpSpPr/>
          <p:nvPr/>
        </p:nvGrpSpPr>
        <p:grpSpPr>
          <a:xfrm>
            <a:off x="2465920" y="1546533"/>
            <a:ext cx="1080000" cy="1080000"/>
            <a:chOff x="304800" y="673100"/>
            <a:chExt cx="4000500" cy="4000500"/>
          </a:xfrm>
          <a:solidFill>
            <a:srgbClr val="C00000"/>
          </a:solidFill>
          <a:effectLst/>
        </p:grpSpPr>
        <p:sp>
          <p:nvSpPr>
            <p:cNvPr id="17" name="同心圆 16"/>
            <p:cNvSpPr/>
            <p:nvPr/>
          </p:nvSpPr>
          <p:spPr>
            <a:xfrm>
              <a:off x="304800" y="673100"/>
              <a:ext cx="4000500" cy="4000500"/>
            </a:xfrm>
            <a:prstGeom prst="donut">
              <a:avLst>
                <a:gd name="adj" fmla="val 4879"/>
              </a:avLst>
            </a:prstGeom>
            <a:grpFill/>
            <a:ln>
              <a:noFill/>
            </a:ln>
            <a:effectLst/>
          </p:spPr>
          <p:txBody>
            <a:bodyPr anchor="ctr"/>
            <a:lstStyle/>
            <a:p>
              <a:pPr algn="ctr" defTabSz="685732"/>
              <a:endParaRPr lang="zh-CN" altLang="en-US" sz="1100">
                <a:solidFill>
                  <a:schemeClr val="bg1"/>
                </a:solidFill>
                <a:latin typeface="Impact" panose="020B0806030902050204" pitchFamily="34" charset="0"/>
                <a:ea typeface="微软雅黑" panose="020B0503020204020204" pitchFamily="34" charset="-122"/>
              </a:endParaRPr>
            </a:p>
          </p:txBody>
        </p:sp>
        <p:sp>
          <p:nvSpPr>
            <p:cNvPr id="18" name="椭圆 17"/>
            <p:cNvSpPr/>
            <p:nvPr/>
          </p:nvSpPr>
          <p:spPr>
            <a:xfrm>
              <a:off x="392114" y="760414"/>
              <a:ext cx="3825872" cy="3825872"/>
            </a:xfrm>
            <a:prstGeom prst="ellipse">
              <a:avLst/>
            </a:prstGeom>
            <a:grpFill/>
            <a:ln>
              <a:noFill/>
            </a:ln>
            <a:effectLst/>
          </p:spPr>
          <p:txBody>
            <a:bodyPr anchor="ctr"/>
            <a:lstStyle/>
            <a:p>
              <a:pPr algn="ctr" defTabSz="685732"/>
              <a:r>
                <a:rPr lang="en-US" altLang="zh-CN" sz="3200" dirty="0">
                  <a:solidFill>
                    <a:schemeClr val="bg1"/>
                  </a:solidFill>
                  <a:latin typeface="Impact" panose="020B0806030902050204" pitchFamily="34" charset="0"/>
                  <a:ea typeface="微软雅黑" panose="020B0503020204020204" pitchFamily="34" charset="-122"/>
                </a:rPr>
                <a:t>02</a:t>
              </a:r>
              <a:endParaRPr lang="zh-CN" altLang="en-US" sz="3200" dirty="0">
                <a:solidFill>
                  <a:schemeClr val="bg1"/>
                </a:solidFill>
                <a:latin typeface="Impact" panose="020B0806030902050204" pitchFamily="34" charset="0"/>
                <a:ea typeface="微软雅黑" panose="020B0503020204020204" pitchFamily="34" charset="-122"/>
              </a:endParaRPr>
            </a:p>
          </p:txBody>
        </p:sp>
      </p:grpSp>
      <p:sp>
        <p:nvSpPr>
          <p:cNvPr id="49" name="矩形 10"/>
          <p:cNvSpPr>
            <a:spLocks noChangeAspect="1"/>
          </p:cNvSpPr>
          <p:nvPr/>
        </p:nvSpPr>
        <p:spPr>
          <a:xfrm>
            <a:off x="7073152" y="1056513"/>
            <a:ext cx="1436409" cy="1565980"/>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6046"/>
              <a:gd name="connsiteY0" fmla="*/ 0 h 1424419"/>
              <a:gd name="connsiteX1" fmla="*/ 757287 w 1306046"/>
              <a:gd name="connsiteY1" fmla="*/ 32444 h 1424419"/>
              <a:gd name="connsiteX2" fmla="*/ 1206876 w 1306046"/>
              <a:gd name="connsiteY2" fmla="*/ 284945 h 1424419"/>
              <a:gd name="connsiteX3" fmla="*/ 1233464 w 1306046"/>
              <a:gd name="connsiteY3" fmla="*/ 306775 h 1424419"/>
              <a:gd name="connsiteX4" fmla="*/ 1301712 w 1306046"/>
              <a:gd name="connsiteY4" fmla="*/ 442384 h 1424419"/>
              <a:gd name="connsiteX5" fmla="*/ 1303099 w 1306046"/>
              <a:gd name="connsiteY5" fmla="*/ 495558 h 1424419"/>
              <a:gd name="connsiteX6" fmla="*/ 1303099 w 1306046"/>
              <a:gd name="connsiteY6" fmla="*/ 952393 h 1424419"/>
              <a:gd name="connsiteX7" fmla="*/ 1305306 w 1306046"/>
              <a:gd name="connsiteY7" fmla="*/ 990115 h 1424419"/>
              <a:gd name="connsiteX8" fmla="*/ 1193590 w 1306046"/>
              <a:gd name="connsiteY8" fmla="*/ 1159518 h 1424419"/>
              <a:gd name="connsiteX9" fmla="*/ 1188747 w 1306046"/>
              <a:gd name="connsiteY9" fmla="*/ 1163476 h 1424419"/>
              <a:gd name="connsiteX10" fmla="*/ 792288 w 1306046"/>
              <a:gd name="connsiteY10" fmla="*/ 1385653 h 1424419"/>
              <a:gd name="connsiteX11" fmla="*/ 522686 w 1306046"/>
              <a:gd name="connsiteY11" fmla="*/ 1384922 h 1424419"/>
              <a:gd name="connsiteX12" fmla="*/ 80344 w 1306046"/>
              <a:gd name="connsiteY12" fmla="*/ 1139323 h 1424419"/>
              <a:gd name="connsiteX13" fmla="*/ 68397 w 1306046"/>
              <a:gd name="connsiteY13" fmla="*/ 1130059 h 1424419"/>
              <a:gd name="connsiteX14" fmla="*/ 667 w 1306046"/>
              <a:gd name="connsiteY14" fmla="*/ 999105 h 1424419"/>
              <a:gd name="connsiteX15" fmla="*/ 0 w 1306046"/>
              <a:gd name="connsiteY15" fmla="*/ 972364 h 1424419"/>
              <a:gd name="connsiteX16" fmla="*/ 2496 w 1306046"/>
              <a:gd name="connsiteY16" fmla="*/ 463106 h 1424419"/>
              <a:gd name="connsiteX17" fmla="*/ 2458 w 1306046"/>
              <a:gd name="connsiteY17" fmla="*/ 429563 h 1424419"/>
              <a:gd name="connsiteX18" fmla="*/ 75248 w 1306046"/>
              <a:gd name="connsiteY18" fmla="*/ 303202 h 1424419"/>
              <a:gd name="connsiteX19" fmla="*/ 103465 w 1306046"/>
              <a:gd name="connsiteY19" fmla="*/ 288252 h 1424419"/>
              <a:gd name="connsiteX20" fmla="*/ 541533 w 1306046"/>
              <a:gd name="connsiteY20" fmla="*/ 38110 h 1424419"/>
              <a:gd name="connsiteX21" fmla="*/ 653528 w 1306046"/>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11970 w 1305333"/>
              <a:gd name="connsiteY8" fmla="*/ 1149621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36006 w 1305333"/>
              <a:gd name="connsiteY8" fmla="*/ 1160932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13169"/>
              <a:gd name="connsiteY0" fmla="*/ 0 h 1424419"/>
              <a:gd name="connsiteX1" fmla="*/ 757287 w 1313169"/>
              <a:gd name="connsiteY1" fmla="*/ 32444 h 1424419"/>
              <a:gd name="connsiteX2" fmla="*/ 1206876 w 1313169"/>
              <a:gd name="connsiteY2" fmla="*/ 284945 h 1424419"/>
              <a:gd name="connsiteX3" fmla="*/ 1237706 w 1313169"/>
              <a:gd name="connsiteY3" fmla="*/ 306775 h 1424419"/>
              <a:gd name="connsiteX4" fmla="*/ 1301712 w 1313169"/>
              <a:gd name="connsiteY4" fmla="*/ 442384 h 1424419"/>
              <a:gd name="connsiteX5" fmla="*/ 1303099 w 1313169"/>
              <a:gd name="connsiteY5" fmla="*/ 495558 h 1424419"/>
              <a:gd name="connsiteX6" fmla="*/ 1303099 w 1313169"/>
              <a:gd name="connsiteY6" fmla="*/ 952393 h 1424419"/>
              <a:gd name="connsiteX7" fmla="*/ 1305306 w 1313169"/>
              <a:gd name="connsiteY7" fmla="*/ 990115 h 1424419"/>
              <a:gd name="connsiteX8" fmla="*/ 1271352 w 1313169"/>
              <a:gd name="connsiteY8" fmla="*/ 1142552 h 1424419"/>
              <a:gd name="connsiteX9" fmla="*/ 1172881 w 1313169"/>
              <a:gd name="connsiteY9" fmla="*/ 1179342 h 1424419"/>
              <a:gd name="connsiteX10" fmla="*/ 792288 w 1313169"/>
              <a:gd name="connsiteY10" fmla="*/ 1385653 h 1424419"/>
              <a:gd name="connsiteX11" fmla="*/ 522686 w 1313169"/>
              <a:gd name="connsiteY11" fmla="*/ 1384922 h 1424419"/>
              <a:gd name="connsiteX12" fmla="*/ 80344 w 1313169"/>
              <a:gd name="connsiteY12" fmla="*/ 1139323 h 1424419"/>
              <a:gd name="connsiteX13" fmla="*/ 68397 w 1313169"/>
              <a:gd name="connsiteY13" fmla="*/ 1130059 h 1424419"/>
              <a:gd name="connsiteX14" fmla="*/ 667 w 1313169"/>
              <a:gd name="connsiteY14" fmla="*/ 999105 h 1424419"/>
              <a:gd name="connsiteX15" fmla="*/ 0 w 1313169"/>
              <a:gd name="connsiteY15" fmla="*/ 972364 h 1424419"/>
              <a:gd name="connsiteX16" fmla="*/ 2496 w 1313169"/>
              <a:gd name="connsiteY16" fmla="*/ 463106 h 1424419"/>
              <a:gd name="connsiteX17" fmla="*/ 2458 w 1313169"/>
              <a:gd name="connsiteY17" fmla="*/ 429563 h 1424419"/>
              <a:gd name="connsiteX18" fmla="*/ 75248 w 1313169"/>
              <a:gd name="connsiteY18" fmla="*/ 303202 h 1424419"/>
              <a:gd name="connsiteX19" fmla="*/ 106293 w 1313169"/>
              <a:gd name="connsiteY19" fmla="*/ 282597 h 1424419"/>
              <a:gd name="connsiteX20" fmla="*/ 541533 w 1313169"/>
              <a:gd name="connsiteY20" fmla="*/ 38110 h 1424419"/>
              <a:gd name="connsiteX21" fmla="*/ 653528 w 1313169"/>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8397 w 1306267"/>
              <a:gd name="connsiteY13" fmla="*/ 113005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39429 w 1306267"/>
              <a:gd name="connsiteY13" fmla="*/ 1117635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2599 w 1305333"/>
              <a:gd name="connsiteY7" fmla="*/ 1003650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080"/>
              <a:gd name="connsiteY0" fmla="*/ 0 h 1424419"/>
              <a:gd name="connsiteX1" fmla="*/ 757287 w 1305080"/>
              <a:gd name="connsiteY1" fmla="*/ 32444 h 1424419"/>
              <a:gd name="connsiteX2" fmla="*/ 1206876 w 1305080"/>
              <a:gd name="connsiteY2" fmla="*/ 284945 h 1424419"/>
              <a:gd name="connsiteX3" fmla="*/ 1237706 w 1305080"/>
              <a:gd name="connsiteY3" fmla="*/ 306775 h 1424419"/>
              <a:gd name="connsiteX4" fmla="*/ 1301712 w 1305080"/>
              <a:gd name="connsiteY4" fmla="*/ 442384 h 1424419"/>
              <a:gd name="connsiteX5" fmla="*/ 1303099 w 1305080"/>
              <a:gd name="connsiteY5" fmla="*/ 495558 h 1424419"/>
              <a:gd name="connsiteX6" fmla="*/ 1301746 w 1305080"/>
              <a:gd name="connsiteY6" fmla="*/ 953747 h 1424419"/>
              <a:gd name="connsiteX7" fmla="*/ 1302599 w 1305080"/>
              <a:gd name="connsiteY7" fmla="*/ 1003650 h 1424419"/>
              <a:gd name="connsiteX8" fmla="*/ 1227376 w 1305080"/>
              <a:gd name="connsiteY8" fmla="*/ 1152027 h 1424419"/>
              <a:gd name="connsiteX9" fmla="*/ 1172881 w 1305080"/>
              <a:gd name="connsiteY9" fmla="*/ 1179342 h 1424419"/>
              <a:gd name="connsiteX10" fmla="*/ 792288 w 1305080"/>
              <a:gd name="connsiteY10" fmla="*/ 1385653 h 1424419"/>
              <a:gd name="connsiteX11" fmla="*/ 522686 w 1305080"/>
              <a:gd name="connsiteY11" fmla="*/ 1384922 h 1424419"/>
              <a:gd name="connsiteX12" fmla="*/ 94302 w 1305080"/>
              <a:gd name="connsiteY12" fmla="*/ 1158755 h 1424419"/>
              <a:gd name="connsiteX13" fmla="*/ 39429 w 1305080"/>
              <a:gd name="connsiteY13" fmla="*/ 1117635 h 1424419"/>
              <a:gd name="connsiteX14" fmla="*/ 667 w 1305080"/>
              <a:gd name="connsiteY14" fmla="*/ 999105 h 1424419"/>
              <a:gd name="connsiteX15" fmla="*/ 0 w 1305080"/>
              <a:gd name="connsiteY15" fmla="*/ 972364 h 1424419"/>
              <a:gd name="connsiteX16" fmla="*/ 2496 w 1305080"/>
              <a:gd name="connsiteY16" fmla="*/ 463106 h 1424419"/>
              <a:gd name="connsiteX17" fmla="*/ 2458 w 1305080"/>
              <a:gd name="connsiteY17" fmla="*/ 429563 h 1424419"/>
              <a:gd name="connsiteX18" fmla="*/ 75248 w 1305080"/>
              <a:gd name="connsiteY18" fmla="*/ 303202 h 1424419"/>
              <a:gd name="connsiteX19" fmla="*/ 106293 w 1305080"/>
              <a:gd name="connsiteY19" fmla="*/ 282597 h 1424419"/>
              <a:gd name="connsiteX20" fmla="*/ 541533 w 1305080"/>
              <a:gd name="connsiteY20" fmla="*/ 38110 h 1424419"/>
              <a:gd name="connsiteX21" fmla="*/ 653528 w 1305080"/>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6646"/>
              <a:gd name="connsiteY0" fmla="*/ 0 h 1424419"/>
              <a:gd name="connsiteX1" fmla="*/ 757287 w 1306646"/>
              <a:gd name="connsiteY1" fmla="*/ 32444 h 1424419"/>
              <a:gd name="connsiteX2" fmla="*/ 1206876 w 1306646"/>
              <a:gd name="connsiteY2" fmla="*/ 284945 h 1424419"/>
              <a:gd name="connsiteX3" fmla="*/ 1237706 w 1306646"/>
              <a:gd name="connsiteY3" fmla="*/ 306775 h 1424419"/>
              <a:gd name="connsiteX4" fmla="*/ 1301712 w 1306646"/>
              <a:gd name="connsiteY4" fmla="*/ 442384 h 1424419"/>
              <a:gd name="connsiteX5" fmla="*/ 1303099 w 1306646"/>
              <a:gd name="connsiteY5" fmla="*/ 495558 h 1424419"/>
              <a:gd name="connsiteX6" fmla="*/ 1301746 w 1306646"/>
              <a:gd name="connsiteY6" fmla="*/ 953747 h 1424419"/>
              <a:gd name="connsiteX7" fmla="*/ 1302599 w 1306646"/>
              <a:gd name="connsiteY7" fmla="*/ 1003650 h 1424419"/>
              <a:gd name="connsiteX8" fmla="*/ 1227376 w 1306646"/>
              <a:gd name="connsiteY8" fmla="*/ 1152027 h 1424419"/>
              <a:gd name="connsiteX9" fmla="*/ 1172881 w 1306646"/>
              <a:gd name="connsiteY9" fmla="*/ 1179342 h 1424419"/>
              <a:gd name="connsiteX10" fmla="*/ 792288 w 1306646"/>
              <a:gd name="connsiteY10" fmla="*/ 1385653 h 1424419"/>
              <a:gd name="connsiteX11" fmla="*/ 522686 w 1306646"/>
              <a:gd name="connsiteY11" fmla="*/ 1384922 h 1424419"/>
              <a:gd name="connsiteX12" fmla="*/ 94302 w 1306646"/>
              <a:gd name="connsiteY12" fmla="*/ 1158755 h 1424419"/>
              <a:gd name="connsiteX13" fmla="*/ 39429 w 1306646"/>
              <a:gd name="connsiteY13" fmla="*/ 1117635 h 1424419"/>
              <a:gd name="connsiteX14" fmla="*/ 667 w 1306646"/>
              <a:gd name="connsiteY14" fmla="*/ 999105 h 1424419"/>
              <a:gd name="connsiteX15" fmla="*/ 0 w 1306646"/>
              <a:gd name="connsiteY15" fmla="*/ 972364 h 1424419"/>
              <a:gd name="connsiteX16" fmla="*/ 2496 w 1306646"/>
              <a:gd name="connsiteY16" fmla="*/ 463106 h 1424419"/>
              <a:gd name="connsiteX17" fmla="*/ 2458 w 1306646"/>
              <a:gd name="connsiteY17" fmla="*/ 429563 h 1424419"/>
              <a:gd name="connsiteX18" fmla="*/ 75248 w 1306646"/>
              <a:gd name="connsiteY18" fmla="*/ 303202 h 1424419"/>
              <a:gd name="connsiteX19" fmla="*/ 106293 w 1306646"/>
              <a:gd name="connsiteY19" fmla="*/ 282597 h 1424419"/>
              <a:gd name="connsiteX20" fmla="*/ 541533 w 1306646"/>
              <a:gd name="connsiteY20" fmla="*/ 38110 h 1424419"/>
              <a:gd name="connsiteX21" fmla="*/ 653528 w 1306646"/>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4127"/>
              <a:gd name="connsiteY0" fmla="*/ 0 h 1424419"/>
              <a:gd name="connsiteX1" fmla="*/ 757287 w 1304127"/>
              <a:gd name="connsiteY1" fmla="*/ 32444 h 1424419"/>
              <a:gd name="connsiteX2" fmla="*/ 1206876 w 1304127"/>
              <a:gd name="connsiteY2" fmla="*/ 284945 h 1424419"/>
              <a:gd name="connsiteX3" fmla="*/ 1237706 w 1304127"/>
              <a:gd name="connsiteY3" fmla="*/ 306775 h 1424419"/>
              <a:gd name="connsiteX4" fmla="*/ 1301712 w 1304127"/>
              <a:gd name="connsiteY4" fmla="*/ 442384 h 1424419"/>
              <a:gd name="connsiteX5" fmla="*/ 1303099 w 1304127"/>
              <a:gd name="connsiteY5" fmla="*/ 495558 h 1424419"/>
              <a:gd name="connsiteX6" fmla="*/ 1301746 w 1304127"/>
              <a:gd name="connsiteY6" fmla="*/ 953747 h 1424419"/>
              <a:gd name="connsiteX7" fmla="*/ 1302599 w 1304127"/>
              <a:gd name="connsiteY7" fmla="*/ 1003650 h 1424419"/>
              <a:gd name="connsiteX8" fmla="*/ 1227376 w 1304127"/>
              <a:gd name="connsiteY8" fmla="*/ 1152027 h 1424419"/>
              <a:gd name="connsiteX9" fmla="*/ 1172881 w 1304127"/>
              <a:gd name="connsiteY9" fmla="*/ 1179342 h 1424419"/>
              <a:gd name="connsiteX10" fmla="*/ 792288 w 1304127"/>
              <a:gd name="connsiteY10" fmla="*/ 1385653 h 1424419"/>
              <a:gd name="connsiteX11" fmla="*/ 522686 w 1304127"/>
              <a:gd name="connsiteY11" fmla="*/ 1384922 h 1424419"/>
              <a:gd name="connsiteX12" fmla="*/ 94302 w 1304127"/>
              <a:gd name="connsiteY12" fmla="*/ 1158755 h 1424419"/>
              <a:gd name="connsiteX13" fmla="*/ 39429 w 1304127"/>
              <a:gd name="connsiteY13" fmla="*/ 1117635 h 1424419"/>
              <a:gd name="connsiteX14" fmla="*/ 667 w 1304127"/>
              <a:gd name="connsiteY14" fmla="*/ 999105 h 1424419"/>
              <a:gd name="connsiteX15" fmla="*/ 0 w 1304127"/>
              <a:gd name="connsiteY15" fmla="*/ 972364 h 1424419"/>
              <a:gd name="connsiteX16" fmla="*/ 2496 w 1304127"/>
              <a:gd name="connsiteY16" fmla="*/ 463106 h 1424419"/>
              <a:gd name="connsiteX17" fmla="*/ 2458 w 1304127"/>
              <a:gd name="connsiteY17" fmla="*/ 429563 h 1424419"/>
              <a:gd name="connsiteX18" fmla="*/ 75248 w 1304127"/>
              <a:gd name="connsiteY18" fmla="*/ 303202 h 1424419"/>
              <a:gd name="connsiteX19" fmla="*/ 106293 w 1304127"/>
              <a:gd name="connsiteY19" fmla="*/ 282597 h 1424419"/>
              <a:gd name="connsiteX20" fmla="*/ 541533 w 1304127"/>
              <a:gd name="connsiteY20" fmla="*/ 38110 h 1424419"/>
              <a:gd name="connsiteX21" fmla="*/ 653528 w 1304127"/>
              <a:gd name="connsiteY21" fmla="*/ 0 h 1424419"/>
              <a:gd name="connsiteX0" fmla="*/ 653528 w 1306101"/>
              <a:gd name="connsiteY0" fmla="*/ 0 h 1424419"/>
              <a:gd name="connsiteX1" fmla="*/ 757287 w 1306101"/>
              <a:gd name="connsiteY1" fmla="*/ 32444 h 1424419"/>
              <a:gd name="connsiteX2" fmla="*/ 1206876 w 1306101"/>
              <a:gd name="connsiteY2" fmla="*/ 284945 h 1424419"/>
              <a:gd name="connsiteX3" fmla="*/ 1237706 w 1306101"/>
              <a:gd name="connsiteY3" fmla="*/ 306775 h 1424419"/>
              <a:gd name="connsiteX4" fmla="*/ 1305773 w 1306101"/>
              <a:gd name="connsiteY4" fmla="*/ 442384 h 1424419"/>
              <a:gd name="connsiteX5" fmla="*/ 1303099 w 1306101"/>
              <a:gd name="connsiteY5" fmla="*/ 495558 h 1424419"/>
              <a:gd name="connsiteX6" fmla="*/ 1301746 w 1306101"/>
              <a:gd name="connsiteY6" fmla="*/ 953747 h 1424419"/>
              <a:gd name="connsiteX7" fmla="*/ 1302599 w 1306101"/>
              <a:gd name="connsiteY7" fmla="*/ 1003650 h 1424419"/>
              <a:gd name="connsiteX8" fmla="*/ 1227376 w 1306101"/>
              <a:gd name="connsiteY8" fmla="*/ 1152027 h 1424419"/>
              <a:gd name="connsiteX9" fmla="*/ 1172881 w 1306101"/>
              <a:gd name="connsiteY9" fmla="*/ 1179342 h 1424419"/>
              <a:gd name="connsiteX10" fmla="*/ 792288 w 1306101"/>
              <a:gd name="connsiteY10" fmla="*/ 1385653 h 1424419"/>
              <a:gd name="connsiteX11" fmla="*/ 522686 w 1306101"/>
              <a:gd name="connsiteY11" fmla="*/ 1384922 h 1424419"/>
              <a:gd name="connsiteX12" fmla="*/ 94302 w 1306101"/>
              <a:gd name="connsiteY12" fmla="*/ 1158755 h 1424419"/>
              <a:gd name="connsiteX13" fmla="*/ 39429 w 1306101"/>
              <a:gd name="connsiteY13" fmla="*/ 1117635 h 1424419"/>
              <a:gd name="connsiteX14" fmla="*/ 667 w 1306101"/>
              <a:gd name="connsiteY14" fmla="*/ 999105 h 1424419"/>
              <a:gd name="connsiteX15" fmla="*/ 0 w 1306101"/>
              <a:gd name="connsiteY15" fmla="*/ 972364 h 1424419"/>
              <a:gd name="connsiteX16" fmla="*/ 2496 w 1306101"/>
              <a:gd name="connsiteY16" fmla="*/ 463106 h 1424419"/>
              <a:gd name="connsiteX17" fmla="*/ 2458 w 1306101"/>
              <a:gd name="connsiteY17" fmla="*/ 429563 h 1424419"/>
              <a:gd name="connsiteX18" fmla="*/ 75248 w 1306101"/>
              <a:gd name="connsiteY18" fmla="*/ 303202 h 1424419"/>
              <a:gd name="connsiteX19" fmla="*/ 106293 w 1306101"/>
              <a:gd name="connsiteY19" fmla="*/ 282597 h 1424419"/>
              <a:gd name="connsiteX20" fmla="*/ 541533 w 1306101"/>
              <a:gd name="connsiteY20" fmla="*/ 38110 h 1424419"/>
              <a:gd name="connsiteX21" fmla="*/ 653528 w 1306101"/>
              <a:gd name="connsiteY21" fmla="*/ 0 h 1424419"/>
              <a:gd name="connsiteX0" fmla="*/ 653528 w 1304819"/>
              <a:gd name="connsiteY0" fmla="*/ 0 h 1424419"/>
              <a:gd name="connsiteX1" fmla="*/ 757287 w 1304819"/>
              <a:gd name="connsiteY1" fmla="*/ 32444 h 1424419"/>
              <a:gd name="connsiteX2" fmla="*/ 1206876 w 1304819"/>
              <a:gd name="connsiteY2" fmla="*/ 284945 h 1424419"/>
              <a:gd name="connsiteX3" fmla="*/ 1237706 w 1304819"/>
              <a:gd name="connsiteY3" fmla="*/ 306775 h 1424419"/>
              <a:gd name="connsiteX4" fmla="*/ 1304420 w 1304819"/>
              <a:gd name="connsiteY4" fmla="*/ 434263 h 1424419"/>
              <a:gd name="connsiteX5" fmla="*/ 1303099 w 1304819"/>
              <a:gd name="connsiteY5" fmla="*/ 495558 h 1424419"/>
              <a:gd name="connsiteX6" fmla="*/ 1301746 w 1304819"/>
              <a:gd name="connsiteY6" fmla="*/ 953747 h 1424419"/>
              <a:gd name="connsiteX7" fmla="*/ 1302599 w 1304819"/>
              <a:gd name="connsiteY7" fmla="*/ 1003650 h 1424419"/>
              <a:gd name="connsiteX8" fmla="*/ 1227376 w 1304819"/>
              <a:gd name="connsiteY8" fmla="*/ 1152027 h 1424419"/>
              <a:gd name="connsiteX9" fmla="*/ 1172881 w 1304819"/>
              <a:gd name="connsiteY9" fmla="*/ 1179342 h 1424419"/>
              <a:gd name="connsiteX10" fmla="*/ 792288 w 1304819"/>
              <a:gd name="connsiteY10" fmla="*/ 1385653 h 1424419"/>
              <a:gd name="connsiteX11" fmla="*/ 522686 w 1304819"/>
              <a:gd name="connsiteY11" fmla="*/ 1384922 h 1424419"/>
              <a:gd name="connsiteX12" fmla="*/ 94302 w 1304819"/>
              <a:gd name="connsiteY12" fmla="*/ 1158755 h 1424419"/>
              <a:gd name="connsiteX13" fmla="*/ 39429 w 1304819"/>
              <a:gd name="connsiteY13" fmla="*/ 1117635 h 1424419"/>
              <a:gd name="connsiteX14" fmla="*/ 667 w 1304819"/>
              <a:gd name="connsiteY14" fmla="*/ 999105 h 1424419"/>
              <a:gd name="connsiteX15" fmla="*/ 0 w 1304819"/>
              <a:gd name="connsiteY15" fmla="*/ 972364 h 1424419"/>
              <a:gd name="connsiteX16" fmla="*/ 2496 w 1304819"/>
              <a:gd name="connsiteY16" fmla="*/ 463106 h 1424419"/>
              <a:gd name="connsiteX17" fmla="*/ 2458 w 1304819"/>
              <a:gd name="connsiteY17" fmla="*/ 429563 h 1424419"/>
              <a:gd name="connsiteX18" fmla="*/ 75248 w 1304819"/>
              <a:gd name="connsiteY18" fmla="*/ 303202 h 1424419"/>
              <a:gd name="connsiteX19" fmla="*/ 106293 w 1304819"/>
              <a:gd name="connsiteY19" fmla="*/ 282597 h 1424419"/>
              <a:gd name="connsiteX20" fmla="*/ 541533 w 1304819"/>
              <a:gd name="connsiteY20" fmla="*/ 38110 h 1424419"/>
              <a:gd name="connsiteX21" fmla="*/ 653528 w 1304819"/>
              <a:gd name="connsiteY21" fmla="*/ 0 h 1424419"/>
              <a:gd name="connsiteX0" fmla="*/ 653528 w 1306525"/>
              <a:gd name="connsiteY0" fmla="*/ 0 h 1424419"/>
              <a:gd name="connsiteX1" fmla="*/ 757287 w 1306525"/>
              <a:gd name="connsiteY1" fmla="*/ 32444 h 1424419"/>
              <a:gd name="connsiteX2" fmla="*/ 1206876 w 1306525"/>
              <a:gd name="connsiteY2" fmla="*/ 284945 h 1424419"/>
              <a:gd name="connsiteX3" fmla="*/ 1237706 w 1306525"/>
              <a:gd name="connsiteY3" fmla="*/ 306775 h 1424419"/>
              <a:gd name="connsiteX4" fmla="*/ 1304420 w 1306525"/>
              <a:gd name="connsiteY4" fmla="*/ 434263 h 1424419"/>
              <a:gd name="connsiteX5" fmla="*/ 1305806 w 1306525"/>
              <a:gd name="connsiteY5" fmla="*/ 519922 h 1424419"/>
              <a:gd name="connsiteX6" fmla="*/ 1301746 w 1306525"/>
              <a:gd name="connsiteY6" fmla="*/ 953747 h 1424419"/>
              <a:gd name="connsiteX7" fmla="*/ 1302599 w 1306525"/>
              <a:gd name="connsiteY7" fmla="*/ 1003650 h 1424419"/>
              <a:gd name="connsiteX8" fmla="*/ 1227376 w 1306525"/>
              <a:gd name="connsiteY8" fmla="*/ 1152027 h 1424419"/>
              <a:gd name="connsiteX9" fmla="*/ 1172881 w 1306525"/>
              <a:gd name="connsiteY9" fmla="*/ 1179342 h 1424419"/>
              <a:gd name="connsiteX10" fmla="*/ 792288 w 1306525"/>
              <a:gd name="connsiteY10" fmla="*/ 1385653 h 1424419"/>
              <a:gd name="connsiteX11" fmla="*/ 522686 w 1306525"/>
              <a:gd name="connsiteY11" fmla="*/ 1384922 h 1424419"/>
              <a:gd name="connsiteX12" fmla="*/ 94302 w 1306525"/>
              <a:gd name="connsiteY12" fmla="*/ 1158755 h 1424419"/>
              <a:gd name="connsiteX13" fmla="*/ 39429 w 1306525"/>
              <a:gd name="connsiteY13" fmla="*/ 1117635 h 1424419"/>
              <a:gd name="connsiteX14" fmla="*/ 667 w 1306525"/>
              <a:gd name="connsiteY14" fmla="*/ 999105 h 1424419"/>
              <a:gd name="connsiteX15" fmla="*/ 0 w 1306525"/>
              <a:gd name="connsiteY15" fmla="*/ 972364 h 1424419"/>
              <a:gd name="connsiteX16" fmla="*/ 2496 w 1306525"/>
              <a:gd name="connsiteY16" fmla="*/ 463106 h 1424419"/>
              <a:gd name="connsiteX17" fmla="*/ 2458 w 1306525"/>
              <a:gd name="connsiteY17" fmla="*/ 429563 h 1424419"/>
              <a:gd name="connsiteX18" fmla="*/ 75248 w 1306525"/>
              <a:gd name="connsiteY18" fmla="*/ 303202 h 1424419"/>
              <a:gd name="connsiteX19" fmla="*/ 106293 w 1306525"/>
              <a:gd name="connsiteY19" fmla="*/ 282597 h 1424419"/>
              <a:gd name="connsiteX20" fmla="*/ 541533 w 1306525"/>
              <a:gd name="connsiteY20" fmla="*/ 38110 h 1424419"/>
              <a:gd name="connsiteX21" fmla="*/ 653528 w 1306525"/>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1591"/>
              <a:gd name="connsiteX1" fmla="*/ 757287 w 1305814"/>
              <a:gd name="connsiteY1" fmla="*/ 32444 h 1421591"/>
              <a:gd name="connsiteX2" fmla="*/ 1206876 w 1305814"/>
              <a:gd name="connsiteY2" fmla="*/ 284945 h 1421591"/>
              <a:gd name="connsiteX3" fmla="*/ 1237706 w 1305814"/>
              <a:gd name="connsiteY3" fmla="*/ 306775 h 1421591"/>
              <a:gd name="connsiteX4" fmla="*/ 1304420 w 1305814"/>
              <a:gd name="connsiteY4" fmla="*/ 434263 h 1421591"/>
              <a:gd name="connsiteX5" fmla="*/ 1305806 w 1305814"/>
              <a:gd name="connsiteY5" fmla="*/ 519922 h 1421591"/>
              <a:gd name="connsiteX6" fmla="*/ 1301746 w 1305814"/>
              <a:gd name="connsiteY6" fmla="*/ 953747 h 1421591"/>
              <a:gd name="connsiteX7" fmla="*/ 1302599 w 1305814"/>
              <a:gd name="connsiteY7" fmla="*/ 1003650 h 1421591"/>
              <a:gd name="connsiteX8" fmla="*/ 1227376 w 1305814"/>
              <a:gd name="connsiteY8" fmla="*/ 1152027 h 1421591"/>
              <a:gd name="connsiteX9" fmla="*/ 1174235 w 1305814"/>
              <a:gd name="connsiteY9" fmla="*/ 1184756 h 1421591"/>
              <a:gd name="connsiteX10" fmla="*/ 792288 w 1305814"/>
              <a:gd name="connsiteY10" fmla="*/ 1385653 h 1421591"/>
              <a:gd name="connsiteX11" fmla="*/ 502818 w 1305814"/>
              <a:gd name="connsiteY11" fmla="*/ 1379955 h 1421591"/>
              <a:gd name="connsiteX12" fmla="*/ 94302 w 1305814"/>
              <a:gd name="connsiteY12" fmla="*/ 1158755 h 1421591"/>
              <a:gd name="connsiteX13" fmla="*/ 39429 w 1305814"/>
              <a:gd name="connsiteY13" fmla="*/ 1117635 h 1421591"/>
              <a:gd name="connsiteX14" fmla="*/ 667 w 1305814"/>
              <a:gd name="connsiteY14" fmla="*/ 999105 h 1421591"/>
              <a:gd name="connsiteX15" fmla="*/ 0 w 1305814"/>
              <a:gd name="connsiteY15" fmla="*/ 972364 h 1421591"/>
              <a:gd name="connsiteX16" fmla="*/ 2496 w 1305814"/>
              <a:gd name="connsiteY16" fmla="*/ 463106 h 1421591"/>
              <a:gd name="connsiteX17" fmla="*/ 2458 w 1305814"/>
              <a:gd name="connsiteY17" fmla="*/ 429563 h 1421591"/>
              <a:gd name="connsiteX18" fmla="*/ 75248 w 1305814"/>
              <a:gd name="connsiteY18" fmla="*/ 303202 h 1421591"/>
              <a:gd name="connsiteX19" fmla="*/ 106293 w 1305814"/>
              <a:gd name="connsiteY19" fmla="*/ 282597 h 1421591"/>
              <a:gd name="connsiteX20" fmla="*/ 541533 w 1305814"/>
              <a:gd name="connsiteY20" fmla="*/ 38110 h 1421591"/>
              <a:gd name="connsiteX21" fmla="*/ 653528 w 1305814"/>
              <a:gd name="connsiteY21" fmla="*/ 0 h 1421591"/>
              <a:gd name="connsiteX0" fmla="*/ 653528 w 1305814"/>
              <a:gd name="connsiteY0" fmla="*/ 0 h 1423589"/>
              <a:gd name="connsiteX1" fmla="*/ 757287 w 1305814"/>
              <a:gd name="connsiteY1" fmla="*/ 32444 h 1423589"/>
              <a:gd name="connsiteX2" fmla="*/ 1206876 w 1305814"/>
              <a:gd name="connsiteY2" fmla="*/ 284945 h 1423589"/>
              <a:gd name="connsiteX3" fmla="*/ 1237706 w 1305814"/>
              <a:gd name="connsiteY3" fmla="*/ 306775 h 1423589"/>
              <a:gd name="connsiteX4" fmla="*/ 1304420 w 1305814"/>
              <a:gd name="connsiteY4" fmla="*/ 434263 h 1423589"/>
              <a:gd name="connsiteX5" fmla="*/ 1305806 w 1305814"/>
              <a:gd name="connsiteY5" fmla="*/ 519922 h 1423589"/>
              <a:gd name="connsiteX6" fmla="*/ 1301746 w 1305814"/>
              <a:gd name="connsiteY6" fmla="*/ 953747 h 1423589"/>
              <a:gd name="connsiteX7" fmla="*/ 1302599 w 1305814"/>
              <a:gd name="connsiteY7" fmla="*/ 1003650 h 1423589"/>
              <a:gd name="connsiteX8" fmla="*/ 1227376 w 1305814"/>
              <a:gd name="connsiteY8" fmla="*/ 1152027 h 1423589"/>
              <a:gd name="connsiteX9" fmla="*/ 1174235 w 1305814"/>
              <a:gd name="connsiteY9" fmla="*/ 1184756 h 1423589"/>
              <a:gd name="connsiteX10" fmla="*/ 792288 w 1305814"/>
              <a:gd name="connsiteY10" fmla="*/ 1385653 h 1423589"/>
              <a:gd name="connsiteX11" fmla="*/ 502818 w 1305814"/>
              <a:gd name="connsiteY11" fmla="*/ 1379955 h 1423589"/>
              <a:gd name="connsiteX12" fmla="*/ 94302 w 1305814"/>
              <a:gd name="connsiteY12" fmla="*/ 1158755 h 1423589"/>
              <a:gd name="connsiteX13" fmla="*/ 39429 w 1305814"/>
              <a:gd name="connsiteY13" fmla="*/ 1117635 h 1423589"/>
              <a:gd name="connsiteX14" fmla="*/ 667 w 1305814"/>
              <a:gd name="connsiteY14" fmla="*/ 999105 h 1423589"/>
              <a:gd name="connsiteX15" fmla="*/ 0 w 1305814"/>
              <a:gd name="connsiteY15" fmla="*/ 972364 h 1423589"/>
              <a:gd name="connsiteX16" fmla="*/ 2496 w 1305814"/>
              <a:gd name="connsiteY16" fmla="*/ 463106 h 1423589"/>
              <a:gd name="connsiteX17" fmla="*/ 2458 w 1305814"/>
              <a:gd name="connsiteY17" fmla="*/ 429563 h 1423589"/>
              <a:gd name="connsiteX18" fmla="*/ 75248 w 1305814"/>
              <a:gd name="connsiteY18" fmla="*/ 303202 h 1423589"/>
              <a:gd name="connsiteX19" fmla="*/ 106293 w 1305814"/>
              <a:gd name="connsiteY19" fmla="*/ 282597 h 1423589"/>
              <a:gd name="connsiteX20" fmla="*/ 541533 w 1305814"/>
              <a:gd name="connsiteY20" fmla="*/ 38110 h 1423589"/>
              <a:gd name="connsiteX21" fmla="*/ 653528 w 1305814"/>
              <a:gd name="connsiteY21" fmla="*/ 0 h 1423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solidFill>
            <a:srgbClr val="C00000"/>
          </a:solidFill>
          <a:ln>
            <a:noFill/>
          </a:ln>
          <a:effectLst/>
        </p:spPr>
        <p:txBody>
          <a:bodyPr anchor="ctr"/>
          <a:lstStyle/>
          <a:p>
            <a:pPr algn="ctr" defTabSz="685732"/>
            <a:endParaRPr lang="zh-CN" altLang="en-US" sz="3200" dirty="0">
              <a:solidFill>
                <a:schemeClr val="bg1"/>
              </a:solidFill>
              <a:latin typeface="Impact" panose="020B0806030902050204" pitchFamily="34" charset="0"/>
              <a:ea typeface="微软雅黑" panose="020B0503020204020204" pitchFamily="34" charset="-122"/>
            </a:endParaRPr>
          </a:p>
        </p:txBody>
      </p:sp>
      <p:sp>
        <p:nvSpPr>
          <p:cNvPr id="32" name="标题 31"/>
          <p:cNvSpPr>
            <a:spLocks noGrp="1"/>
          </p:cNvSpPr>
          <p:nvPr>
            <p:ph type="title"/>
          </p:nvPr>
        </p:nvSpPr>
        <p:spPr/>
        <p:txBody>
          <a:bodyPr/>
          <a:lstStyle/>
          <a:p>
            <a:r>
              <a:rPr lang="zh-CN" altLang="en-US" sz="2000" dirty="0">
                <a:solidFill>
                  <a:prstClr val="black">
                    <a:lumMod val="65000"/>
                    <a:lumOff val="35000"/>
                  </a:prstClr>
                </a:solidFill>
              </a:rPr>
              <a:t>销售计划</a:t>
            </a:r>
            <a:r>
              <a:rPr lang="en-US" altLang="zh-CN" sz="1100" dirty="0">
                <a:solidFill>
                  <a:prstClr val="black">
                    <a:lumMod val="65000"/>
                    <a:lumOff val="35000"/>
                  </a:prstClr>
                </a:solidFill>
              </a:rPr>
              <a:t>(Sales plan)</a:t>
            </a:r>
            <a:endParaRPr lang="zh-CN" altLang="en-US" dirty="0"/>
          </a:p>
        </p:txBody>
      </p:sp>
      <p:sp>
        <p:nvSpPr>
          <p:cNvPr id="40" name="矩形 39"/>
          <p:cNvSpPr/>
          <p:nvPr/>
        </p:nvSpPr>
        <p:spPr>
          <a:xfrm>
            <a:off x="7246618" y="1435541"/>
            <a:ext cx="1089477" cy="807924"/>
          </a:xfrm>
          <a:prstGeom prst="rect">
            <a:avLst/>
          </a:prstGeom>
        </p:spPr>
        <p:txBody>
          <a:bodyPr wrap="square" lIns="68589" tIns="34295" rIns="68589" bIns="34295">
            <a:spAutoFit/>
          </a:bodyPr>
          <a:lstStyle/>
          <a:p>
            <a:pPr algn="ctr">
              <a:lnSpc>
                <a:spcPct val="120000"/>
              </a:lnSpc>
            </a:pPr>
            <a:r>
              <a:rPr lang="zh-CN" altLang="en-US" sz="2000" b="1" dirty="0">
                <a:solidFill>
                  <a:schemeClr val="bg1"/>
                </a:solidFill>
                <a:latin typeface="+mj-ea"/>
                <a:ea typeface="+mj-ea"/>
              </a:rPr>
              <a:t>销售</a:t>
            </a:r>
            <a:endParaRPr lang="en-US" altLang="zh-CN" sz="2000" b="1" dirty="0">
              <a:solidFill>
                <a:schemeClr val="bg1"/>
              </a:solidFill>
              <a:latin typeface="+mj-ea"/>
              <a:ea typeface="+mj-ea"/>
            </a:endParaRPr>
          </a:p>
          <a:p>
            <a:pPr algn="ctr">
              <a:lnSpc>
                <a:spcPct val="120000"/>
              </a:lnSpc>
            </a:pPr>
            <a:r>
              <a:rPr lang="zh-CN" altLang="en-US" sz="2000" b="1" dirty="0">
                <a:solidFill>
                  <a:schemeClr val="bg1"/>
                </a:solidFill>
                <a:latin typeface="+mj-ea"/>
                <a:ea typeface="+mj-ea"/>
              </a:rPr>
              <a:t>目标</a:t>
            </a:r>
          </a:p>
        </p:txBody>
      </p:sp>
    </p:spTree>
    <p:extLst>
      <p:ext uri="{BB962C8B-B14F-4D97-AF65-F5344CB8AC3E}">
        <p14:creationId xmlns:p14="http://schemas.microsoft.com/office/powerpoint/2010/main" val="1909801051"/>
      </p:ext>
    </p:extLst>
  </p:cSld>
  <p:clrMapOvr>
    <a:masterClrMapping/>
  </p:clrMapOvr>
  <p:transition spd="slow" advTm="700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0" presetClass="path" presetSubtype="0" accel="50000" decel="50000" fill="hold" nodeType="withEffect">
                                      <p:stCondLst>
                                        <p:cond delay="0"/>
                                      </p:stCondLst>
                                      <p:childTnLst>
                                        <p:animMotion origin="layout" path="M -0.73716 -0.07688 C -0.69653 -0.08737 -0.61372 -0.13708 -0.49375 -0.14202 C -0.37379 -0.14696 -0.4165 -0.16178 -0.21441 0.02285 C -0.01233 0.20747 -0.04462 0.00463 3.05556E-6 2.96388E-7 " pathEditMode="relative" rAng="0" ptsTypes="assa">
                                          <p:cBhvr>
                                            <p:cTn id="9" dur="2000" fill="hold"/>
                                            <p:tgtEl>
                                              <p:spTgt spid="5"/>
                                            </p:tgtEl>
                                            <p:attrNameLst>
                                              <p:attrName>ppt_x</p:attrName>
                                              <p:attrName>ppt_y</p:attrName>
                                            </p:attrNameLst>
                                          </p:cBhvr>
                                          <p:rCtr x="36858" y="9972"/>
                                        </p:animMotion>
                                      </p:childTnLst>
                                    </p:cTn>
                                  </p:par>
                                  <p:par>
                                    <p:cTn id="10" presetID="8" presetClass="emph" presetSubtype="0" fill="hold" nodeType="withEffect">
                                      <p:stCondLst>
                                        <p:cond delay="0"/>
                                      </p:stCondLst>
                                      <p:childTnLst>
                                        <p:animRot by="4200000">
                                          <p:cBhvr>
                                            <p:cTn id="11" dur="1000" fill="hold"/>
                                            <p:tgtEl>
                                              <p:spTgt spid="5"/>
                                            </p:tgtEl>
                                            <p:attrNameLst>
                                              <p:attrName>r</p:attrName>
                                            </p:attrNameLst>
                                          </p:cBhvr>
                                        </p:animRot>
                                      </p:childTnLst>
                                    </p:cTn>
                                  </p:par>
                                  <p:par>
                                    <p:cTn id="12" presetID="8" presetClass="emph" presetSubtype="0" decel="66667" fill="hold" nodeType="withEffect">
                                      <p:stCondLst>
                                        <p:cond delay="1250"/>
                                      </p:stCondLst>
                                      <p:childTnLst>
                                        <p:animRot by="-5400000">
                                          <p:cBhvr>
                                            <p:cTn id="13" dur="750" fill="hold"/>
                                            <p:tgtEl>
                                              <p:spTgt spid="5"/>
                                            </p:tgtEl>
                                            <p:attrNameLst>
                                              <p:attrName>r</p:attrName>
                                            </p:attrNameLst>
                                          </p:cBhvr>
                                        </p:animRot>
                                      </p:childTnLst>
                                    </p:cTn>
                                  </p:par>
                                  <p:par>
                                    <p:cTn id="14" presetID="22" presetClass="entr" presetSubtype="8" fill="hold" grpId="0" nodeType="withEffect">
                                      <p:stCondLst>
                                        <p:cond delay="250"/>
                                      </p:stCondLst>
                                      <p:childTnLst>
                                        <p:set>
                                          <p:cBhvr>
                                            <p:cTn id="15" dur="1" fill="hold">
                                              <p:stCondLst>
                                                <p:cond delay="0"/>
                                              </p:stCondLst>
                                            </p:cTn>
                                            <p:tgtEl>
                                              <p:spTgt spid="4"/>
                                            </p:tgtEl>
                                            <p:attrNameLst>
                                              <p:attrName>style.visibility</p:attrName>
                                            </p:attrNameLst>
                                          </p:cBhvr>
                                          <p:to>
                                            <p:strVal val="visible"/>
                                          </p:to>
                                        </p:set>
                                        <p:animEffect transition="in" filter="wipe(left)">
                                          <p:cBhvr>
                                            <p:cTn id="16" dur="1500"/>
                                            <p:tgtEl>
                                              <p:spTgt spid="4"/>
                                            </p:tgtEl>
                                          </p:cBhvr>
                                        </p:animEffect>
                                      </p:childTnLst>
                                    </p:cTn>
                                  </p:par>
                                  <p:par>
                                    <p:cTn id="17" presetID="42" presetClass="entr" presetSubtype="0" fill="hold" grpId="0" nodeType="withEffect">
                                      <p:stCondLst>
                                        <p:cond delay="1500"/>
                                      </p:stCondLst>
                                      <p:childTnLst>
                                        <p:set>
                                          <p:cBhvr>
                                            <p:cTn id="18" dur="1" fill="hold">
                                              <p:stCondLst>
                                                <p:cond delay="0"/>
                                              </p:stCondLst>
                                            </p:cTn>
                                            <p:tgtEl>
                                              <p:spTgt spid="50"/>
                                            </p:tgtEl>
                                            <p:attrNameLst>
                                              <p:attrName>style.visibility</p:attrName>
                                            </p:attrNameLst>
                                          </p:cBhvr>
                                          <p:to>
                                            <p:strVal val="visible"/>
                                          </p:to>
                                        </p:set>
                                        <p:animEffect transition="in" filter="fade">
                                          <p:cBhvr>
                                            <p:cTn id="19" dur="500"/>
                                            <p:tgtEl>
                                              <p:spTgt spid="50"/>
                                            </p:tgtEl>
                                          </p:cBhvr>
                                        </p:animEffect>
                                        <p:anim calcmode="lin" valueType="num">
                                          <p:cBhvr>
                                            <p:cTn id="20" dur="500" fill="hold"/>
                                            <p:tgtEl>
                                              <p:spTgt spid="50"/>
                                            </p:tgtEl>
                                            <p:attrNameLst>
                                              <p:attrName>ppt_x</p:attrName>
                                            </p:attrNameLst>
                                          </p:cBhvr>
                                          <p:tavLst>
                                            <p:tav tm="0">
                                              <p:val>
                                                <p:strVal val="#ppt_x"/>
                                              </p:val>
                                            </p:tav>
                                            <p:tav tm="100000">
                                              <p:val>
                                                <p:strVal val="#ppt_x"/>
                                              </p:val>
                                            </p:tav>
                                          </p:tavLst>
                                        </p:anim>
                                        <p:anim calcmode="lin" valueType="num">
                                          <p:cBhvr>
                                            <p:cTn id="21" dur="500" fill="hold"/>
                                            <p:tgtEl>
                                              <p:spTgt spid="50"/>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1750"/>
                                      </p:stCondLst>
                                      <p:childTnLst>
                                        <p:set>
                                          <p:cBhvr>
                                            <p:cTn id="23" dur="1" fill="hold">
                                              <p:stCondLst>
                                                <p:cond delay="0"/>
                                              </p:stCondLst>
                                            </p:cTn>
                                            <p:tgtEl>
                                              <p:spTgt spid="49"/>
                                            </p:tgtEl>
                                            <p:attrNameLst>
                                              <p:attrName>style.visibility</p:attrName>
                                            </p:attrNameLst>
                                          </p:cBhvr>
                                          <p:to>
                                            <p:strVal val="visible"/>
                                          </p:to>
                                        </p:set>
                                        <p:animEffect transition="in" filter="fade">
                                          <p:cBhvr>
                                            <p:cTn id="24" dur="500"/>
                                            <p:tgtEl>
                                              <p:spTgt spid="49"/>
                                            </p:tgtEl>
                                          </p:cBhvr>
                                        </p:animEffect>
                                        <p:anim calcmode="lin" valueType="num">
                                          <p:cBhvr>
                                            <p:cTn id="25" dur="500" fill="hold"/>
                                            <p:tgtEl>
                                              <p:spTgt spid="49"/>
                                            </p:tgtEl>
                                            <p:attrNameLst>
                                              <p:attrName>ppt_x</p:attrName>
                                            </p:attrNameLst>
                                          </p:cBhvr>
                                          <p:tavLst>
                                            <p:tav tm="0">
                                              <p:val>
                                                <p:strVal val="#ppt_x"/>
                                              </p:val>
                                            </p:tav>
                                            <p:tav tm="100000">
                                              <p:val>
                                                <p:strVal val="#ppt_x"/>
                                              </p:val>
                                            </p:tav>
                                          </p:tavLst>
                                        </p:anim>
                                        <p:anim calcmode="lin" valueType="num">
                                          <p:cBhvr>
                                            <p:cTn id="26" dur="500" fill="hold"/>
                                            <p:tgtEl>
                                              <p:spTgt spid="49"/>
                                            </p:tgtEl>
                                            <p:attrNameLst>
                                              <p:attrName>ppt_y</p:attrName>
                                            </p:attrNameLst>
                                          </p:cBhvr>
                                          <p:tavLst>
                                            <p:tav tm="0">
                                              <p:val>
                                                <p:strVal val="#ppt_y+.1"/>
                                              </p:val>
                                            </p:tav>
                                            <p:tav tm="100000">
                                              <p:val>
                                                <p:strVal val="#ppt_y"/>
                                              </p:val>
                                            </p:tav>
                                          </p:tavLst>
                                        </p:anim>
                                      </p:childTnLst>
                                    </p:cTn>
                                  </p:par>
                                </p:childTnLst>
                              </p:cTn>
                            </p:par>
                            <p:par>
                              <p:cTn id="27" fill="hold">
                                <p:stCondLst>
                                  <p:cond delay="2250"/>
                                </p:stCondLst>
                                <p:childTnLst>
                                  <p:par>
                                    <p:cTn id="28" presetID="16" presetClass="entr" presetSubtype="21" fill="hold" grpId="0" nodeType="after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barn(inVertical)">
                                          <p:cBhvr>
                                            <p:cTn id="30" dur="500"/>
                                            <p:tgtEl>
                                              <p:spTgt spid="40"/>
                                            </p:tgtEl>
                                          </p:cBhvr>
                                        </p:animEffect>
                                      </p:childTnLst>
                                    </p:cTn>
                                  </p:par>
                                </p:childTnLst>
                              </p:cTn>
                            </p:par>
                            <p:par>
                              <p:cTn id="31" fill="hold">
                                <p:stCondLst>
                                  <p:cond delay="2750"/>
                                </p:stCondLst>
                                <p:childTnLst>
                                  <p:par>
                                    <p:cTn id="32" presetID="2" presetClass="entr" presetSubtype="12" accel="52000" fill="hold" grpId="0" nodeType="afterEffect" p14:presetBounceEnd="54000">
                                      <p:stCondLst>
                                        <p:cond delay="0"/>
                                      </p:stCondLst>
                                      <p:childTnLst>
                                        <p:set>
                                          <p:cBhvr>
                                            <p:cTn id="33" dur="1" fill="hold">
                                              <p:stCondLst>
                                                <p:cond delay="0"/>
                                              </p:stCondLst>
                                            </p:cTn>
                                            <p:tgtEl>
                                              <p:spTgt spid="45"/>
                                            </p:tgtEl>
                                            <p:attrNameLst>
                                              <p:attrName>style.visibility</p:attrName>
                                            </p:attrNameLst>
                                          </p:cBhvr>
                                          <p:to>
                                            <p:strVal val="visible"/>
                                          </p:to>
                                        </p:set>
                                        <p:anim calcmode="lin" valueType="num" p14:bounceEnd="54000">
                                          <p:cBhvr additive="base">
                                            <p:cTn id="34" dur="1200" fill="hold"/>
                                            <p:tgtEl>
                                              <p:spTgt spid="45"/>
                                            </p:tgtEl>
                                            <p:attrNameLst>
                                              <p:attrName>ppt_x</p:attrName>
                                            </p:attrNameLst>
                                          </p:cBhvr>
                                          <p:tavLst>
                                            <p:tav tm="0">
                                              <p:val>
                                                <p:strVal val="0-#ppt_w/2"/>
                                              </p:val>
                                            </p:tav>
                                            <p:tav tm="100000">
                                              <p:val>
                                                <p:strVal val="#ppt_x"/>
                                              </p:val>
                                            </p:tav>
                                          </p:tavLst>
                                        </p:anim>
                                        <p:anim calcmode="lin" valueType="num" p14:bounceEnd="54000">
                                          <p:cBhvr additive="base">
                                            <p:cTn id="35" dur="1200" fill="hold"/>
                                            <p:tgtEl>
                                              <p:spTgt spid="45"/>
                                            </p:tgtEl>
                                            <p:attrNameLst>
                                              <p:attrName>ppt_y</p:attrName>
                                            </p:attrNameLst>
                                          </p:cBhvr>
                                          <p:tavLst>
                                            <p:tav tm="0">
                                              <p:val>
                                                <p:strVal val="1+#ppt_h/2"/>
                                              </p:val>
                                            </p:tav>
                                            <p:tav tm="100000">
                                              <p:val>
                                                <p:strVal val="#ppt_y"/>
                                              </p:val>
                                            </p:tav>
                                          </p:tavLst>
                                        </p:anim>
                                      </p:childTnLst>
                                    </p:cTn>
                                  </p:par>
                                  <p:par>
                                    <p:cTn id="36" presetID="2" presetClass="entr" presetSubtype="3" accel="52000" fill="hold" nodeType="withEffect" p14:presetBounceEnd="54000">
                                      <p:stCondLst>
                                        <p:cond delay="250"/>
                                      </p:stCondLst>
                                      <p:childTnLst>
                                        <p:set>
                                          <p:cBhvr>
                                            <p:cTn id="37" dur="1" fill="hold">
                                              <p:stCondLst>
                                                <p:cond delay="0"/>
                                              </p:stCondLst>
                                            </p:cTn>
                                            <p:tgtEl>
                                              <p:spTgt spid="16"/>
                                            </p:tgtEl>
                                            <p:attrNameLst>
                                              <p:attrName>style.visibility</p:attrName>
                                            </p:attrNameLst>
                                          </p:cBhvr>
                                          <p:to>
                                            <p:strVal val="visible"/>
                                          </p:to>
                                        </p:set>
                                        <p:anim calcmode="lin" valueType="num" p14:bounceEnd="54000">
                                          <p:cBhvr additive="base">
                                            <p:cTn id="38" dur="1200" fill="hold"/>
                                            <p:tgtEl>
                                              <p:spTgt spid="16"/>
                                            </p:tgtEl>
                                            <p:attrNameLst>
                                              <p:attrName>ppt_x</p:attrName>
                                            </p:attrNameLst>
                                          </p:cBhvr>
                                          <p:tavLst>
                                            <p:tav tm="0">
                                              <p:val>
                                                <p:strVal val="1+#ppt_w/2"/>
                                              </p:val>
                                            </p:tav>
                                            <p:tav tm="100000">
                                              <p:val>
                                                <p:strVal val="#ppt_x"/>
                                              </p:val>
                                            </p:tav>
                                          </p:tavLst>
                                        </p:anim>
                                        <p:anim calcmode="lin" valueType="num" p14:bounceEnd="54000">
                                          <p:cBhvr additive="base">
                                            <p:cTn id="39" dur="1200" fill="hold"/>
                                            <p:tgtEl>
                                              <p:spTgt spid="16"/>
                                            </p:tgtEl>
                                            <p:attrNameLst>
                                              <p:attrName>ppt_y</p:attrName>
                                            </p:attrNameLst>
                                          </p:cBhvr>
                                          <p:tavLst>
                                            <p:tav tm="0">
                                              <p:val>
                                                <p:strVal val="0-#ppt_h/2"/>
                                              </p:val>
                                            </p:tav>
                                            <p:tav tm="100000">
                                              <p:val>
                                                <p:strVal val="#ppt_y"/>
                                              </p:val>
                                            </p:tav>
                                          </p:tavLst>
                                        </p:anim>
                                      </p:childTnLst>
                                    </p:cTn>
                                  </p:par>
                                  <p:par>
                                    <p:cTn id="40" presetID="2" presetClass="entr" presetSubtype="6" accel="52000" fill="hold" grpId="0" nodeType="withEffect" p14:presetBounceEnd="54000">
                                      <p:stCondLst>
                                        <p:cond delay="500"/>
                                      </p:stCondLst>
                                      <p:childTnLst>
                                        <p:set>
                                          <p:cBhvr>
                                            <p:cTn id="41" dur="1" fill="hold">
                                              <p:stCondLst>
                                                <p:cond delay="0"/>
                                              </p:stCondLst>
                                            </p:cTn>
                                            <p:tgtEl>
                                              <p:spTgt spid="42"/>
                                            </p:tgtEl>
                                            <p:attrNameLst>
                                              <p:attrName>style.visibility</p:attrName>
                                            </p:attrNameLst>
                                          </p:cBhvr>
                                          <p:to>
                                            <p:strVal val="visible"/>
                                          </p:to>
                                        </p:set>
                                        <p:anim calcmode="lin" valueType="num" p14:bounceEnd="54000">
                                          <p:cBhvr additive="base">
                                            <p:cTn id="42" dur="1200" fill="hold"/>
                                            <p:tgtEl>
                                              <p:spTgt spid="42"/>
                                            </p:tgtEl>
                                            <p:attrNameLst>
                                              <p:attrName>ppt_x</p:attrName>
                                            </p:attrNameLst>
                                          </p:cBhvr>
                                          <p:tavLst>
                                            <p:tav tm="0">
                                              <p:val>
                                                <p:strVal val="1+#ppt_w/2"/>
                                              </p:val>
                                            </p:tav>
                                            <p:tav tm="100000">
                                              <p:val>
                                                <p:strVal val="#ppt_x"/>
                                              </p:val>
                                            </p:tav>
                                          </p:tavLst>
                                        </p:anim>
                                        <p:anim calcmode="lin" valueType="num" p14:bounceEnd="54000">
                                          <p:cBhvr additive="base">
                                            <p:cTn id="43" dur="1200" fill="hold"/>
                                            <p:tgtEl>
                                              <p:spTgt spid="42"/>
                                            </p:tgtEl>
                                            <p:attrNameLst>
                                              <p:attrName>ppt_y</p:attrName>
                                            </p:attrNameLst>
                                          </p:cBhvr>
                                          <p:tavLst>
                                            <p:tav tm="0">
                                              <p:val>
                                                <p:strVal val="1+#ppt_h/2"/>
                                              </p:val>
                                            </p:tav>
                                            <p:tav tm="100000">
                                              <p:val>
                                                <p:strVal val="#ppt_y"/>
                                              </p:val>
                                            </p:tav>
                                          </p:tavLst>
                                        </p:anim>
                                      </p:childTnLst>
                                    </p:cTn>
                                  </p:par>
                                </p:childTnLst>
                              </p:cTn>
                            </p:par>
                            <p:par>
                              <p:cTn id="44" fill="hold">
                                <p:stCondLst>
                                  <p:cond delay="4450"/>
                                </p:stCondLst>
                                <p:childTnLst>
                                  <p:par>
                                    <p:cTn id="45" presetID="42" presetClass="entr" presetSubtype="0" fill="hold" grpId="0" nodeType="after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500"/>
                                            <p:tgtEl>
                                              <p:spTgt spid="22"/>
                                            </p:tgtEl>
                                          </p:cBhvr>
                                        </p:animEffect>
                                        <p:anim calcmode="lin" valueType="num">
                                          <p:cBhvr>
                                            <p:cTn id="48" dur="500" fill="hold"/>
                                            <p:tgtEl>
                                              <p:spTgt spid="22"/>
                                            </p:tgtEl>
                                            <p:attrNameLst>
                                              <p:attrName>ppt_x</p:attrName>
                                            </p:attrNameLst>
                                          </p:cBhvr>
                                          <p:tavLst>
                                            <p:tav tm="0">
                                              <p:val>
                                                <p:strVal val="#ppt_x"/>
                                              </p:val>
                                            </p:tav>
                                            <p:tav tm="100000">
                                              <p:val>
                                                <p:strVal val="#ppt_x"/>
                                              </p:val>
                                            </p:tav>
                                          </p:tavLst>
                                        </p:anim>
                                        <p:anim calcmode="lin" valueType="num">
                                          <p:cBhvr>
                                            <p:cTn id="49" dur="500" fill="hold"/>
                                            <p:tgtEl>
                                              <p:spTgt spid="22"/>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250"/>
                                      </p:stCondLst>
                                      <p:childTnLst>
                                        <p:set>
                                          <p:cBhvr>
                                            <p:cTn id="51" dur="1" fill="hold">
                                              <p:stCondLst>
                                                <p:cond delay="0"/>
                                              </p:stCondLst>
                                            </p:cTn>
                                            <p:tgtEl>
                                              <p:spTgt spid="28"/>
                                            </p:tgtEl>
                                            <p:attrNameLst>
                                              <p:attrName>style.visibility</p:attrName>
                                            </p:attrNameLst>
                                          </p:cBhvr>
                                          <p:to>
                                            <p:strVal val="visible"/>
                                          </p:to>
                                        </p:set>
                                        <p:animEffect transition="in" filter="fade">
                                          <p:cBhvr>
                                            <p:cTn id="52" dur="250"/>
                                            <p:tgtEl>
                                              <p:spTgt spid="28"/>
                                            </p:tgtEl>
                                          </p:cBhvr>
                                        </p:animEffect>
                                        <p:anim calcmode="lin" valueType="num">
                                          <p:cBhvr>
                                            <p:cTn id="53" dur="250" fill="hold"/>
                                            <p:tgtEl>
                                              <p:spTgt spid="28"/>
                                            </p:tgtEl>
                                            <p:attrNameLst>
                                              <p:attrName>ppt_x</p:attrName>
                                            </p:attrNameLst>
                                          </p:cBhvr>
                                          <p:tavLst>
                                            <p:tav tm="0">
                                              <p:val>
                                                <p:strVal val="#ppt_x"/>
                                              </p:val>
                                            </p:tav>
                                            <p:tav tm="100000">
                                              <p:val>
                                                <p:strVal val="#ppt_x"/>
                                              </p:val>
                                            </p:tav>
                                          </p:tavLst>
                                        </p:anim>
                                        <p:anim calcmode="lin" valueType="num">
                                          <p:cBhvr>
                                            <p:cTn id="54" dur="250" fill="hold"/>
                                            <p:tgtEl>
                                              <p:spTgt spid="28"/>
                                            </p:tgtEl>
                                            <p:attrNameLst>
                                              <p:attrName>ppt_y</p:attrName>
                                            </p:attrNameLst>
                                          </p:cBhvr>
                                          <p:tavLst>
                                            <p:tav tm="0">
                                              <p:val>
                                                <p:strVal val="#ppt_y-.1"/>
                                              </p:val>
                                            </p:tav>
                                            <p:tav tm="100000">
                                              <p:val>
                                                <p:strVal val="#ppt_y"/>
                                              </p:val>
                                            </p:tav>
                                          </p:tavLst>
                                        </p:anim>
                                      </p:childTnLst>
                                    </p:cTn>
                                  </p:par>
                                </p:childTnLst>
                              </p:cTn>
                            </p:par>
                            <p:par>
                              <p:cTn id="55" fill="hold">
                                <p:stCondLst>
                                  <p:cond delay="4950"/>
                                </p:stCondLst>
                                <p:childTnLst>
                                  <p:par>
                                    <p:cTn id="56" presetID="42" presetClass="entr" presetSubtype="0" fill="hold" grpId="0" nodeType="after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fade">
                                          <p:cBhvr>
                                            <p:cTn id="58" dur="500"/>
                                            <p:tgtEl>
                                              <p:spTgt spid="23"/>
                                            </p:tgtEl>
                                          </p:cBhvr>
                                        </p:animEffect>
                                        <p:anim calcmode="lin" valueType="num">
                                          <p:cBhvr>
                                            <p:cTn id="59" dur="500" fill="hold"/>
                                            <p:tgtEl>
                                              <p:spTgt spid="23"/>
                                            </p:tgtEl>
                                            <p:attrNameLst>
                                              <p:attrName>ppt_x</p:attrName>
                                            </p:attrNameLst>
                                          </p:cBhvr>
                                          <p:tavLst>
                                            <p:tav tm="0">
                                              <p:val>
                                                <p:strVal val="#ppt_x"/>
                                              </p:val>
                                            </p:tav>
                                            <p:tav tm="100000">
                                              <p:val>
                                                <p:strVal val="#ppt_x"/>
                                              </p:val>
                                            </p:tav>
                                          </p:tavLst>
                                        </p:anim>
                                        <p:anim calcmode="lin" valueType="num">
                                          <p:cBhvr>
                                            <p:cTn id="60" dur="500" fill="hold"/>
                                            <p:tgtEl>
                                              <p:spTgt spid="23"/>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250"/>
                                      </p:stCondLst>
                                      <p:childTnLst>
                                        <p:set>
                                          <p:cBhvr>
                                            <p:cTn id="62" dur="1" fill="hold">
                                              <p:stCondLst>
                                                <p:cond delay="0"/>
                                              </p:stCondLst>
                                            </p:cTn>
                                            <p:tgtEl>
                                              <p:spTgt spid="29"/>
                                            </p:tgtEl>
                                            <p:attrNameLst>
                                              <p:attrName>style.visibility</p:attrName>
                                            </p:attrNameLst>
                                          </p:cBhvr>
                                          <p:to>
                                            <p:strVal val="visible"/>
                                          </p:to>
                                        </p:set>
                                        <p:animEffect transition="in" filter="fade">
                                          <p:cBhvr>
                                            <p:cTn id="63" dur="250"/>
                                            <p:tgtEl>
                                              <p:spTgt spid="29"/>
                                            </p:tgtEl>
                                          </p:cBhvr>
                                        </p:animEffect>
                                        <p:anim calcmode="lin" valueType="num">
                                          <p:cBhvr>
                                            <p:cTn id="64" dur="250" fill="hold"/>
                                            <p:tgtEl>
                                              <p:spTgt spid="29"/>
                                            </p:tgtEl>
                                            <p:attrNameLst>
                                              <p:attrName>ppt_x</p:attrName>
                                            </p:attrNameLst>
                                          </p:cBhvr>
                                          <p:tavLst>
                                            <p:tav tm="0">
                                              <p:val>
                                                <p:strVal val="#ppt_x"/>
                                              </p:val>
                                            </p:tav>
                                            <p:tav tm="100000">
                                              <p:val>
                                                <p:strVal val="#ppt_x"/>
                                              </p:val>
                                            </p:tav>
                                          </p:tavLst>
                                        </p:anim>
                                        <p:anim calcmode="lin" valueType="num">
                                          <p:cBhvr>
                                            <p:cTn id="65" dur="250" fill="hold"/>
                                            <p:tgtEl>
                                              <p:spTgt spid="29"/>
                                            </p:tgtEl>
                                            <p:attrNameLst>
                                              <p:attrName>ppt_y</p:attrName>
                                            </p:attrNameLst>
                                          </p:cBhvr>
                                          <p:tavLst>
                                            <p:tav tm="0">
                                              <p:val>
                                                <p:strVal val="#ppt_y-.1"/>
                                              </p:val>
                                            </p:tav>
                                            <p:tav tm="100000">
                                              <p:val>
                                                <p:strVal val="#ppt_y"/>
                                              </p:val>
                                            </p:tav>
                                          </p:tavLst>
                                        </p:anim>
                                      </p:childTnLst>
                                    </p:cTn>
                                  </p:par>
                                </p:childTnLst>
                              </p:cTn>
                            </p:par>
                            <p:par>
                              <p:cTn id="66" fill="hold">
                                <p:stCondLst>
                                  <p:cond delay="5450"/>
                                </p:stCondLst>
                                <p:childTnLst>
                                  <p:par>
                                    <p:cTn id="67" presetID="42" presetClass="entr" presetSubtype="0" fill="hold" nodeType="afterEffect">
                                      <p:stCondLst>
                                        <p:cond delay="0"/>
                                      </p:stCondLst>
                                      <p:childTnLst>
                                        <p:set>
                                          <p:cBhvr>
                                            <p:cTn id="68" dur="1" fill="hold">
                                              <p:stCondLst>
                                                <p:cond delay="0"/>
                                              </p:stCondLst>
                                            </p:cTn>
                                            <p:tgtEl>
                                              <p:spTgt spid="19"/>
                                            </p:tgtEl>
                                            <p:attrNameLst>
                                              <p:attrName>style.visibility</p:attrName>
                                            </p:attrNameLst>
                                          </p:cBhvr>
                                          <p:to>
                                            <p:strVal val="visible"/>
                                          </p:to>
                                        </p:set>
                                        <p:animEffect transition="in" filter="fade">
                                          <p:cBhvr>
                                            <p:cTn id="69" dur="500"/>
                                            <p:tgtEl>
                                              <p:spTgt spid="19"/>
                                            </p:tgtEl>
                                          </p:cBhvr>
                                        </p:animEffect>
                                        <p:anim calcmode="lin" valueType="num">
                                          <p:cBhvr>
                                            <p:cTn id="70" dur="500" fill="hold"/>
                                            <p:tgtEl>
                                              <p:spTgt spid="19"/>
                                            </p:tgtEl>
                                            <p:attrNameLst>
                                              <p:attrName>ppt_x</p:attrName>
                                            </p:attrNameLst>
                                          </p:cBhvr>
                                          <p:tavLst>
                                            <p:tav tm="0">
                                              <p:val>
                                                <p:strVal val="#ppt_x"/>
                                              </p:val>
                                            </p:tav>
                                            <p:tav tm="100000">
                                              <p:val>
                                                <p:strVal val="#ppt_x"/>
                                              </p:val>
                                            </p:tav>
                                          </p:tavLst>
                                        </p:anim>
                                        <p:anim calcmode="lin" valueType="num">
                                          <p:cBhvr>
                                            <p:cTn id="71" dur="500" fill="hold"/>
                                            <p:tgtEl>
                                              <p:spTgt spid="19"/>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250"/>
                                      </p:stCondLst>
                                      <p:childTnLst>
                                        <p:set>
                                          <p:cBhvr>
                                            <p:cTn id="73" dur="1" fill="hold">
                                              <p:stCondLst>
                                                <p:cond delay="0"/>
                                              </p:stCondLst>
                                            </p:cTn>
                                            <p:tgtEl>
                                              <p:spTgt spid="30"/>
                                            </p:tgtEl>
                                            <p:attrNameLst>
                                              <p:attrName>style.visibility</p:attrName>
                                            </p:attrNameLst>
                                          </p:cBhvr>
                                          <p:to>
                                            <p:strVal val="visible"/>
                                          </p:to>
                                        </p:set>
                                        <p:animEffect transition="in" filter="fade">
                                          <p:cBhvr>
                                            <p:cTn id="74" dur="250"/>
                                            <p:tgtEl>
                                              <p:spTgt spid="30"/>
                                            </p:tgtEl>
                                          </p:cBhvr>
                                        </p:animEffect>
                                        <p:anim calcmode="lin" valueType="num">
                                          <p:cBhvr>
                                            <p:cTn id="75" dur="250" fill="hold"/>
                                            <p:tgtEl>
                                              <p:spTgt spid="30"/>
                                            </p:tgtEl>
                                            <p:attrNameLst>
                                              <p:attrName>ppt_x</p:attrName>
                                            </p:attrNameLst>
                                          </p:cBhvr>
                                          <p:tavLst>
                                            <p:tav tm="0">
                                              <p:val>
                                                <p:strVal val="#ppt_x"/>
                                              </p:val>
                                            </p:tav>
                                            <p:tav tm="100000">
                                              <p:val>
                                                <p:strVal val="#ppt_x"/>
                                              </p:val>
                                            </p:tav>
                                          </p:tavLst>
                                        </p:anim>
                                        <p:anim calcmode="lin" valueType="num">
                                          <p:cBhvr>
                                            <p:cTn id="76" dur="250" fill="hold"/>
                                            <p:tgtEl>
                                              <p:spTgt spid="30"/>
                                            </p:tgtEl>
                                            <p:attrNameLst>
                                              <p:attrName>ppt_y</p:attrName>
                                            </p:attrNameLst>
                                          </p:cBhvr>
                                          <p:tavLst>
                                            <p:tav tm="0">
                                              <p:val>
                                                <p:strVal val="#ppt_y-.1"/>
                                              </p:val>
                                            </p:tav>
                                            <p:tav tm="100000">
                                              <p:val>
                                                <p:strVal val="#ppt_y"/>
                                              </p:val>
                                            </p:tav>
                                          </p:tavLst>
                                        </p:anim>
                                      </p:childTnLst>
                                    </p:cTn>
                                  </p:par>
                                </p:childTnLst>
                              </p:cTn>
                            </p:par>
                            <p:par>
                              <p:cTn id="77" fill="hold">
                                <p:stCondLst>
                                  <p:cond delay="5950"/>
                                </p:stCondLst>
                                <p:childTnLst>
                                  <p:par>
                                    <p:cTn id="78" presetID="42" presetClass="entr" presetSubtype="0" fill="hold" nodeType="afterEffect">
                                      <p:stCondLst>
                                        <p:cond delay="0"/>
                                      </p:stCondLst>
                                      <p:childTnLst>
                                        <p:set>
                                          <p:cBhvr>
                                            <p:cTn id="79" dur="1" fill="hold">
                                              <p:stCondLst>
                                                <p:cond delay="0"/>
                                              </p:stCondLst>
                                            </p:cTn>
                                            <p:tgtEl>
                                              <p:spTgt spid="24"/>
                                            </p:tgtEl>
                                            <p:attrNameLst>
                                              <p:attrName>style.visibility</p:attrName>
                                            </p:attrNameLst>
                                          </p:cBhvr>
                                          <p:to>
                                            <p:strVal val="visible"/>
                                          </p:to>
                                        </p:set>
                                        <p:animEffect transition="in" filter="fade">
                                          <p:cBhvr>
                                            <p:cTn id="80" dur="500"/>
                                            <p:tgtEl>
                                              <p:spTgt spid="24"/>
                                            </p:tgtEl>
                                          </p:cBhvr>
                                        </p:animEffect>
                                        <p:anim calcmode="lin" valueType="num">
                                          <p:cBhvr>
                                            <p:cTn id="81" dur="500" fill="hold"/>
                                            <p:tgtEl>
                                              <p:spTgt spid="24"/>
                                            </p:tgtEl>
                                            <p:attrNameLst>
                                              <p:attrName>ppt_x</p:attrName>
                                            </p:attrNameLst>
                                          </p:cBhvr>
                                          <p:tavLst>
                                            <p:tav tm="0">
                                              <p:val>
                                                <p:strVal val="#ppt_x"/>
                                              </p:val>
                                            </p:tav>
                                            <p:tav tm="100000">
                                              <p:val>
                                                <p:strVal val="#ppt_x"/>
                                              </p:val>
                                            </p:tav>
                                          </p:tavLst>
                                        </p:anim>
                                        <p:anim calcmode="lin" valueType="num">
                                          <p:cBhvr>
                                            <p:cTn id="82" dur="500" fill="hold"/>
                                            <p:tgtEl>
                                              <p:spTgt spid="24"/>
                                            </p:tgtEl>
                                            <p:attrNameLst>
                                              <p:attrName>ppt_y</p:attrName>
                                            </p:attrNameLst>
                                          </p:cBhvr>
                                          <p:tavLst>
                                            <p:tav tm="0">
                                              <p:val>
                                                <p:strVal val="#ppt_y+.1"/>
                                              </p:val>
                                            </p:tav>
                                            <p:tav tm="100000">
                                              <p:val>
                                                <p:strVal val="#ppt_y"/>
                                              </p:val>
                                            </p:tav>
                                          </p:tavLst>
                                        </p:anim>
                                      </p:childTnLst>
                                    </p:cTn>
                                  </p:par>
                                  <p:par>
                                    <p:cTn id="83" presetID="47" presetClass="entr" presetSubtype="0" fill="hold" grpId="0" nodeType="withEffect">
                                      <p:stCondLst>
                                        <p:cond delay="250"/>
                                      </p:stCondLst>
                                      <p:childTnLst>
                                        <p:set>
                                          <p:cBhvr>
                                            <p:cTn id="84" dur="1" fill="hold">
                                              <p:stCondLst>
                                                <p:cond delay="0"/>
                                              </p:stCondLst>
                                            </p:cTn>
                                            <p:tgtEl>
                                              <p:spTgt spid="31"/>
                                            </p:tgtEl>
                                            <p:attrNameLst>
                                              <p:attrName>style.visibility</p:attrName>
                                            </p:attrNameLst>
                                          </p:cBhvr>
                                          <p:to>
                                            <p:strVal val="visible"/>
                                          </p:to>
                                        </p:set>
                                        <p:animEffect transition="in" filter="fade">
                                          <p:cBhvr>
                                            <p:cTn id="85" dur="250"/>
                                            <p:tgtEl>
                                              <p:spTgt spid="31"/>
                                            </p:tgtEl>
                                          </p:cBhvr>
                                        </p:animEffect>
                                        <p:anim calcmode="lin" valueType="num">
                                          <p:cBhvr>
                                            <p:cTn id="86" dur="250" fill="hold"/>
                                            <p:tgtEl>
                                              <p:spTgt spid="31"/>
                                            </p:tgtEl>
                                            <p:attrNameLst>
                                              <p:attrName>ppt_x</p:attrName>
                                            </p:attrNameLst>
                                          </p:cBhvr>
                                          <p:tavLst>
                                            <p:tav tm="0">
                                              <p:val>
                                                <p:strVal val="#ppt_x"/>
                                              </p:val>
                                            </p:tav>
                                            <p:tav tm="100000">
                                              <p:val>
                                                <p:strVal val="#ppt_x"/>
                                              </p:val>
                                            </p:tav>
                                          </p:tavLst>
                                        </p:anim>
                                        <p:anim calcmode="lin" valueType="num">
                                          <p:cBhvr>
                                            <p:cTn id="87" dur="25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4" grpId="0" animBg="1"/>
          <p:bldP spid="22" grpId="0" animBg="1"/>
          <p:bldP spid="23" grpId="0" animBg="1"/>
          <p:bldP spid="28" grpId="0"/>
          <p:bldP spid="29" grpId="0"/>
          <p:bldP spid="30" grpId="0"/>
          <p:bldP spid="31" grpId="0"/>
          <p:bldP spid="42" grpId="0" animBg="1"/>
          <p:bldP spid="45" grpId="0" animBg="1"/>
          <p:bldP spid="49" grpId="0" animBg="1"/>
          <p:bldP spid="4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0" presetClass="path" presetSubtype="0" accel="50000" decel="50000" fill="hold" nodeType="withEffect">
                                      <p:stCondLst>
                                        <p:cond delay="0"/>
                                      </p:stCondLst>
                                      <p:childTnLst>
                                        <p:animMotion origin="layout" path="M -0.73716 -0.07688 C -0.69653 -0.08737 -0.61372 -0.13708 -0.49375 -0.14202 C -0.37379 -0.14696 -0.4165 -0.16178 -0.21441 0.02285 C -0.01233 0.20747 -0.04462 0.00463 3.05556E-6 2.96388E-7 " pathEditMode="relative" rAng="0" ptsTypes="assa">
                                          <p:cBhvr>
                                            <p:cTn id="9" dur="2000" fill="hold"/>
                                            <p:tgtEl>
                                              <p:spTgt spid="5"/>
                                            </p:tgtEl>
                                            <p:attrNameLst>
                                              <p:attrName>ppt_x</p:attrName>
                                              <p:attrName>ppt_y</p:attrName>
                                            </p:attrNameLst>
                                          </p:cBhvr>
                                          <p:rCtr x="36858" y="9972"/>
                                        </p:animMotion>
                                      </p:childTnLst>
                                    </p:cTn>
                                  </p:par>
                                  <p:par>
                                    <p:cTn id="10" presetID="8" presetClass="emph" presetSubtype="0" fill="hold" nodeType="withEffect">
                                      <p:stCondLst>
                                        <p:cond delay="0"/>
                                      </p:stCondLst>
                                      <p:childTnLst>
                                        <p:animRot by="4200000">
                                          <p:cBhvr>
                                            <p:cTn id="11" dur="1000" fill="hold"/>
                                            <p:tgtEl>
                                              <p:spTgt spid="5"/>
                                            </p:tgtEl>
                                            <p:attrNameLst>
                                              <p:attrName>r</p:attrName>
                                            </p:attrNameLst>
                                          </p:cBhvr>
                                        </p:animRot>
                                      </p:childTnLst>
                                    </p:cTn>
                                  </p:par>
                                  <p:par>
                                    <p:cTn id="12" presetID="8" presetClass="emph" presetSubtype="0" decel="66667" fill="hold" nodeType="withEffect">
                                      <p:stCondLst>
                                        <p:cond delay="1250"/>
                                      </p:stCondLst>
                                      <p:childTnLst>
                                        <p:animRot by="-5400000">
                                          <p:cBhvr>
                                            <p:cTn id="13" dur="750" fill="hold"/>
                                            <p:tgtEl>
                                              <p:spTgt spid="5"/>
                                            </p:tgtEl>
                                            <p:attrNameLst>
                                              <p:attrName>r</p:attrName>
                                            </p:attrNameLst>
                                          </p:cBhvr>
                                        </p:animRot>
                                      </p:childTnLst>
                                    </p:cTn>
                                  </p:par>
                                  <p:par>
                                    <p:cTn id="14" presetID="22" presetClass="entr" presetSubtype="8" fill="hold" grpId="0" nodeType="withEffect">
                                      <p:stCondLst>
                                        <p:cond delay="250"/>
                                      </p:stCondLst>
                                      <p:childTnLst>
                                        <p:set>
                                          <p:cBhvr>
                                            <p:cTn id="15" dur="1" fill="hold">
                                              <p:stCondLst>
                                                <p:cond delay="0"/>
                                              </p:stCondLst>
                                            </p:cTn>
                                            <p:tgtEl>
                                              <p:spTgt spid="4"/>
                                            </p:tgtEl>
                                            <p:attrNameLst>
                                              <p:attrName>style.visibility</p:attrName>
                                            </p:attrNameLst>
                                          </p:cBhvr>
                                          <p:to>
                                            <p:strVal val="visible"/>
                                          </p:to>
                                        </p:set>
                                        <p:animEffect transition="in" filter="wipe(left)">
                                          <p:cBhvr>
                                            <p:cTn id="16" dur="1500"/>
                                            <p:tgtEl>
                                              <p:spTgt spid="4"/>
                                            </p:tgtEl>
                                          </p:cBhvr>
                                        </p:animEffect>
                                      </p:childTnLst>
                                    </p:cTn>
                                  </p:par>
                                  <p:par>
                                    <p:cTn id="17" presetID="42" presetClass="entr" presetSubtype="0" fill="hold" grpId="0" nodeType="withEffect">
                                      <p:stCondLst>
                                        <p:cond delay="1500"/>
                                      </p:stCondLst>
                                      <p:childTnLst>
                                        <p:set>
                                          <p:cBhvr>
                                            <p:cTn id="18" dur="1" fill="hold">
                                              <p:stCondLst>
                                                <p:cond delay="0"/>
                                              </p:stCondLst>
                                            </p:cTn>
                                            <p:tgtEl>
                                              <p:spTgt spid="50"/>
                                            </p:tgtEl>
                                            <p:attrNameLst>
                                              <p:attrName>style.visibility</p:attrName>
                                            </p:attrNameLst>
                                          </p:cBhvr>
                                          <p:to>
                                            <p:strVal val="visible"/>
                                          </p:to>
                                        </p:set>
                                        <p:animEffect transition="in" filter="fade">
                                          <p:cBhvr>
                                            <p:cTn id="19" dur="500"/>
                                            <p:tgtEl>
                                              <p:spTgt spid="50"/>
                                            </p:tgtEl>
                                          </p:cBhvr>
                                        </p:animEffect>
                                        <p:anim calcmode="lin" valueType="num">
                                          <p:cBhvr>
                                            <p:cTn id="20" dur="500" fill="hold"/>
                                            <p:tgtEl>
                                              <p:spTgt spid="50"/>
                                            </p:tgtEl>
                                            <p:attrNameLst>
                                              <p:attrName>ppt_x</p:attrName>
                                            </p:attrNameLst>
                                          </p:cBhvr>
                                          <p:tavLst>
                                            <p:tav tm="0">
                                              <p:val>
                                                <p:strVal val="#ppt_x"/>
                                              </p:val>
                                            </p:tav>
                                            <p:tav tm="100000">
                                              <p:val>
                                                <p:strVal val="#ppt_x"/>
                                              </p:val>
                                            </p:tav>
                                          </p:tavLst>
                                        </p:anim>
                                        <p:anim calcmode="lin" valueType="num">
                                          <p:cBhvr>
                                            <p:cTn id="21" dur="500" fill="hold"/>
                                            <p:tgtEl>
                                              <p:spTgt spid="50"/>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1750"/>
                                      </p:stCondLst>
                                      <p:childTnLst>
                                        <p:set>
                                          <p:cBhvr>
                                            <p:cTn id="23" dur="1" fill="hold">
                                              <p:stCondLst>
                                                <p:cond delay="0"/>
                                              </p:stCondLst>
                                            </p:cTn>
                                            <p:tgtEl>
                                              <p:spTgt spid="49"/>
                                            </p:tgtEl>
                                            <p:attrNameLst>
                                              <p:attrName>style.visibility</p:attrName>
                                            </p:attrNameLst>
                                          </p:cBhvr>
                                          <p:to>
                                            <p:strVal val="visible"/>
                                          </p:to>
                                        </p:set>
                                        <p:animEffect transition="in" filter="fade">
                                          <p:cBhvr>
                                            <p:cTn id="24" dur="500"/>
                                            <p:tgtEl>
                                              <p:spTgt spid="49"/>
                                            </p:tgtEl>
                                          </p:cBhvr>
                                        </p:animEffect>
                                        <p:anim calcmode="lin" valueType="num">
                                          <p:cBhvr>
                                            <p:cTn id="25" dur="500" fill="hold"/>
                                            <p:tgtEl>
                                              <p:spTgt spid="49"/>
                                            </p:tgtEl>
                                            <p:attrNameLst>
                                              <p:attrName>ppt_x</p:attrName>
                                            </p:attrNameLst>
                                          </p:cBhvr>
                                          <p:tavLst>
                                            <p:tav tm="0">
                                              <p:val>
                                                <p:strVal val="#ppt_x"/>
                                              </p:val>
                                            </p:tav>
                                            <p:tav tm="100000">
                                              <p:val>
                                                <p:strVal val="#ppt_x"/>
                                              </p:val>
                                            </p:tav>
                                          </p:tavLst>
                                        </p:anim>
                                        <p:anim calcmode="lin" valueType="num">
                                          <p:cBhvr>
                                            <p:cTn id="26" dur="500" fill="hold"/>
                                            <p:tgtEl>
                                              <p:spTgt spid="49"/>
                                            </p:tgtEl>
                                            <p:attrNameLst>
                                              <p:attrName>ppt_y</p:attrName>
                                            </p:attrNameLst>
                                          </p:cBhvr>
                                          <p:tavLst>
                                            <p:tav tm="0">
                                              <p:val>
                                                <p:strVal val="#ppt_y+.1"/>
                                              </p:val>
                                            </p:tav>
                                            <p:tav tm="100000">
                                              <p:val>
                                                <p:strVal val="#ppt_y"/>
                                              </p:val>
                                            </p:tav>
                                          </p:tavLst>
                                        </p:anim>
                                      </p:childTnLst>
                                    </p:cTn>
                                  </p:par>
                                </p:childTnLst>
                              </p:cTn>
                            </p:par>
                            <p:par>
                              <p:cTn id="27" fill="hold">
                                <p:stCondLst>
                                  <p:cond delay="2250"/>
                                </p:stCondLst>
                                <p:childTnLst>
                                  <p:par>
                                    <p:cTn id="28" presetID="16" presetClass="entr" presetSubtype="21" fill="hold" grpId="0" nodeType="after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barn(inVertical)">
                                          <p:cBhvr>
                                            <p:cTn id="30" dur="500"/>
                                            <p:tgtEl>
                                              <p:spTgt spid="40"/>
                                            </p:tgtEl>
                                          </p:cBhvr>
                                        </p:animEffect>
                                      </p:childTnLst>
                                    </p:cTn>
                                  </p:par>
                                </p:childTnLst>
                              </p:cTn>
                            </p:par>
                            <p:par>
                              <p:cTn id="31" fill="hold">
                                <p:stCondLst>
                                  <p:cond delay="2750"/>
                                </p:stCondLst>
                                <p:childTnLst>
                                  <p:par>
                                    <p:cTn id="32" presetID="2" presetClass="entr" presetSubtype="12" accel="52000" fill="hold" grpId="0" nodeType="afterEffect">
                                      <p:stCondLst>
                                        <p:cond delay="0"/>
                                      </p:stCondLst>
                                      <p:childTnLst>
                                        <p:set>
                                          <p:cBhvr>
                                            <p:cTn id="33" dur="1" fill="hold">
                                              <p:stCondLst>
                                                <p:cond delay="0"/>
                                              </p:stCondLst>
                                            </p:cTn>
                                            <p:tgtEl>
                                              <p:spTgt spid="45"/>
                                            </p:tgtEl>
                                            <p:attrNameLst>
                                              <p:attrName>style.visibility</p:attrName>
                                            </p:attrNameLst>
                                          </p:cBhvr>
                                          <p:to>
                                            <p:strVal val="visible"/>
                                          </p:to>
                                        </p:set>
                                        <p:anim calcmode="lin" valueType="num">
                                          <p:cBhvr additive="base">
                                            <p:cTn id="34" dur="1200" fill="hold"/>
                                            <p:tgtEl>
                                              <p:spTgt spid="45"/>
                                            </p:tgtEl>
                                            <p:attrNameLst>
                                              <p:attrName>ppt_x</p:attrName>
                                            </p:attrNameLst>
                                          </p:cBhvr>
                                          <p:tavLst>
                                            <p:tav tm="0">
                                              <p:val>
                                                <p:strVal val="0-#ppt_w/2"/>
                                              </p:val>
                                            </p:tav>
                                            <p:tav tm="100000">
                                              <p:val>
                                                <p:strVal val="#ppt_x"/>
                                              </p:val>
                                            </p:tav>
                                          </p:tavLst>
                                        </p:anim>
                                        <p:anim calcmode="lin" valueType="num">
                                          <p:cBhvr additive="base">
                                            <p:cTn id="35" dur="1200" fill="hold"/>
                                            <p:tgtEl>
                                              <p:spTgt spid="45"/>
                                            </p:tgtEl>
                                            <p:attrNameLst>
                                              <p:attrName>ppt_y</p:attrName>
                                            </p:attrNameLst>
                                          </p:cBhvr>
                                          <p:tavLst>
                                            <p:tav tm="0">
                                              <p:val>
                                                <p:strVal val="1+#ppt_h/2"/>
                                              </p:val>
                                            </p:tav>
                                            <p:tav tm="100000">
                                              <p:val>
                                                <p:strVal val="#ppt_y"/>
                                              </p:val>
                                            </p:tav>
                                          </p:tavLst>
                                        </p:anim>
                                      </p:childTnLst>
                                    </p:cTn>
                                  </p:par>
                                  <p:par>
                                    <p:cTn id="36" presetID="2" presetClass="entr" presetSubtype="3" accel="52000" fill="hold" nodeType="withEffect">
                                      <p:stCondLst>
                                        <p:cond delay="250"/>
                                      </p:stCondLst>
                                      <p:childTnLst>
                                        <p:set>
                                          <p:cBhvr>
                                            <p:cTn id="37" dur="1" fill="hold">
                                              <p:stCondLst>
                                                <p:cond delay="0"/>
                                              </p:stCondLst>
                                            </p:cTn>
                                            <p:tgtEl>
                                              <p:spTgt spid="16"/>
                                            </p:tgtEl>
                                            <p:attrNameLst>
                                              <p:attrName>style.visibility</p:attrName>
                                            </p:attrNameLst>
                                          </p:cBhvr>
                                          <p:to>
                                            <p:strVal val="visible"/>
                                          </p:to>
                                        </p:set>
                                        <p:anim calcmode="lin" valueType="num">
                                          <p:cBhvr additive="base">
                                            <p:cTn id="38" dur="1200" fill="hold"/>
                                            <p:tgtEl>
                                              <p:spTgt spid="16"/>
                                            </p:tgtEl>
                                            <p:attrNameLst>
                                              <p:attrName>ppt_x</p:attrName>
                                            </p:attrNameLst>
                                          </p:cBhvr>
                                          <p:tavLst>
                                            <p:tav tm="0">
                                              <p:val>
                                                <p:strVal val="1+#ppt_w/2"/>
                                              </p:val>
                                            </p:tav>
                                            <p:tav tm="100000">
                                              <p:val>
                                                <p:strVal val="#ppt_x"/>
                                              </p:val>
                                            </p:tav>
                                          </p:tavLst>
                                        </p:anim>
                                        <p:anim calcmode="lin" valueType="num">
                                          <p:cBhvr additive="base">
                                            <p:cTn id="39" dur="1200" fill="hold"/>
                                            <p:tgtEl>
                                              <p:spTgt spid="16"/>
                                            </p:tgtEl>
                                            <p:attrNameLst>
                                              <p:attrName>ppt_y</p:attrName>
                                            </p:attrNameLst>
                                          </p:cBhvr>
                                          <p:tavLst>
                                            <p:tav tm="0">
                                              <p:val>
                                                <p:strVal val="0-#ppt_h/2"/>
                                              </p:val>
                                            </p:tav>
                                            <p:tav tm="100000">
                                              <p:val>
                                                <p:strVal val="#ppt_y"/>
                                              </p:val>
                                            </p:tav>
                                          </p:tavLst>
                                        </p:anim>
                                      </p:childTnLst>
                                    </p:cTn>
                                  </p:par>
                                  <p:par>
                                    <p:cTn id="40" presetID="2" presetClass="entr" presetSubtype="6" accel="52000" fill="hold" grpId="0" nodeType="withEffect">
                                      <p:stCondLst>
                                        <p:cond delay="500"/>
                                      </p:stCondLst>
                                      <p:childTnLst>
                                        <p:set>
                                          <p:cBhvr>
                                            <p:cTn id="41" dur="1" fill="hold">
                                              <p:stCondLst>
                                                <p:cond delay="0"/>
                                              </p:stCondLst>
                                            </p:cTn>
                                            <p:tgtEl>
                                              <p:spTgt spid="42"/>
                                            </p:tgtEl>
                                            <p:attrNameLst>
                                              <p:attrName>style.visibility</p:attrName>
                                            </p:attrNameLst>
                                          </p:cBhvr>
                                          <p:to>
                                            <p:strVal val="visible"/>
                                          </p:to>
                                        </p:set>
                                        <p:anim calcmode="lin" valueType="num">
                                          <p:cBhvr additive="base">
                                            <p:cTn id="42" dur="1200" fill="hold"/>
                                            <p:tgtEl>
                                              <p:spTgt spid="42"/>
                                            </p:tgtEl>
                                            <p:attrNameLst>
                                              <p:attrName>ppt_x</p:attrName>
                                            </p:attrNameLst>
                                          </p:cBhvr>
                                          <p:tavLst>
                                            <p:tav tm="0">
                                              <p:val>
                                                <p:strVal val="1+#ppt_w/2"/>
                                              </p:val>
                                            </p:tav>
                                            <p:tav tm="100000">
                                              <p:val>
                                                <p:strVal val="#ppt_x"/>
                                              </p:val>
                                            </p:tav>
                                          </p:tavLst>
                                        </p:anim>
                                        <p:anim calcmode="lin" valueType="num">
                                          <p:cBhvr additive="base">
                                            <p:cTn id="43" dur="1200" fill="hold"/>
                                            <p:tgtEl>
                                              <p:spTgt spid="42"/>
                                            </p:tgtEl>
                                            <p:attrNameLst>
                                              <p:attrName>ppt_y</p:attrName>
                                            </p:attrNameLst>
                                          </p:cBhvr>
                                          <p:tavLst>
                                            <p:tav tm="0">
                                              <p:val>
                                                <p:strVal val="1+#ppt_h/2"/>
                                              </p:val>
                                            </p:tav>
                                            <p:tav tm="100000">
                                              <p:val>
                                                <p:strVal val="#ppt_y"/>
                                              </p:val>
                                            </p:tav>
                                          </p:tavLst>
                                        </p:anim>
                                      </p:childTnLst>
                                    </p:cTn>
                                  </p:par>
                                </p:childTnLst>
                              </p:cTn>
                            </p:par>
                            <p:par>
                              <p:cTn id="44" fill="hold">
                                <p:stCondLst>
                                  <p:cond delay="4450"/>
                                </p:stCondLst>
                                <p:childTnLst>
                                  <p:par>
                                    <p:cTn id="45" presetID="42" presetClass="entr" presetSubtype="0" fill="hold" grpId="0" nodeType="after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500"/>
                                            <p:tgtEl>
                                              <p:spTgt spid="22"/>
                                            </p:tgtEl>
                                          </p:cBhvr>
                                        </p:animEffect>
                                        <p:anim calcmode="lin" valueType="num">
                                          <p:cBhvr>
                                            <p:cTn id="48" dur="500" fill="hold"/>
                                            <p:tgtEl>
                                              <p:spTgt spid="22"/>
                                            </p:tgtEl>
                                            <p:attrNameLst>
                                              <p:attrName>ppt_x</p:attrName>
                                            </p:attrNameLst>
                                          </p:cBhvr>
                                          <p:tavLst>
                                            <p:tav tm="0">
                                              <p:val>
                                                <p:strVal val="#ppt_x"/>
                                              </p:val>
                                            </p:tav>
                                            <p:tav tm="100000">
                                              <p:val>
                                                <p:strVal val="#ppt_x"/>
                                              </p:val>
                                            </p:tav>
                                          </p:tavLst>
                                        </p:anim>
                                        <p:anim calcmode="lin" valueType="num">
                                          <p:cBhvr>
                                            <p:cTn id="49" dur="500" fill="hold"/>
                                            <p:tgtEl>
                                              <p:spTgt spid="22"/>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250"/>
                                      </p:stCondLst>
                                      <p:childTnLst>
                                        <p:set>
                                          <p:cBhvr>
                                            <p:cTn id="51" dur="1" fill="hold">
                                              <p:stCondLst>
                                                <p:cond delay="0"/>
                                              </p:stCondLst>
                                            </p:cTn>
                                            <p:tgtEl>
                                              <p:spTgt spid="28"/>
                                            </p:tgtEl>
                                            <p:attrNameLst>
                                              <p:attrName>style.visibility</p:attrName>
                                            </p:attrNameLst>
                                          </p:cBhvr>
                                          <p:to>
                                            <p:strVal val="visible"/>
                                          </p:to>
                                        </p:set>
                                        <p:animEffect transition="in" filter="fade">
                                          <p:cBhvr>
                                            <p:cTn id="52" dur="250"/>
                                            <p:tgtEl>
                                              <p:spTgt spid="28"/>
                                            </p:tgtEl>
                                          </p:cBhvr>
                                        </p:animEffect>
                                        <p:anim calcmode="lin" valueType="num">
                                          <p:cBhvr>
                                            <p:cTn id="53" dur="250" fill="hold"/>
                                            <p:tgtEl>
                                              <p:spTgt spid="28"/>
                                            </p:tgtEl>
                                            <p:attrNameLst>
                                              <p:attrName>ppt_x</p:attrName>
                                            </p:attrNameLst>
                                          </p:cBhvr>
                                          <p:tavLst>
                                            <p:tav tm="0">
                                              <p:val>
                                                <p:strVal val="#ppt_x"/>
                                              </p:val>
                                            </p:tav>
                                            <p:tav tm="100000">
                                              <p:val>
                                                <p:strVal val="#ppt_x"/>
                                              </p:val>
                                            </p:tav>
                                          </p:tavLst>
                                        </p:anim>
                                        <p:anim calcmode="lin" valueType="num">
                                          <p:cBhvr>
                                            <p:cTn id="54" dur="250" fill="hold"/>
                                            <p:tgtEl>
                                              <p:spTgt spid="28"/>
                                            </p:tgtEl>
                                            <p:attrNameLst>
                                              <p:attrName>ppt_y</p:attrName>
                                            </p:attrNameLst>
                                          </p:cBhvr>
                                          <p:tavLst>
                                            <p:tav tm="0">
                                              <p:val>
                                                <p:strVal val="#ppt_y-.1"/>
                                              </p:val>
                                            </p:tav>
                                            <p:tav tm="100000">
                                              <p:val>
                                                <p:strVal val="#ppt_y"/>
                                              </p:val>
                                            </p:tav>
                                          </p:tavLst>
                                        </p:anim>
                                      </p:childTnLst>
                                    </p:cTn>
                                  </p:par>
                                </p:childTnLst>
                              </p:cTn>
                            </p:par>
                            <p:par>
                              <p:cTn id="55" fill="hold">
                                <p:stCondLst>
                                  <p:cond delay="4950"/>
                                </p:stCondLst>
                                <p:childTnLst>
                                  <p:par>
                                    <p:cTn id="56" presetID="42" presetClass="entr" presetSubtype="0" fill="hold" grpId="0" nodeType="after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fade">
                                          <p:cBhvr>
                                            <p:cTn id="58" dur="500"/>
                                            <p:tgtEl>
                                              <p:spTgt spid="23"/>
                                            </p:tgtEl>
                                          </p:cBhvr>
                                        </p:animEffect>
                                        <p:anim calcmode="lin" valueType="num">
                                          <p:cBhvr>
                                            <p:cTn id="59" dur="500" fill="hold"/>
                                            <p:tgtEl>
                                              <p:spTgt spid="23"/>
                                            </p:tgtEl>
                                            <p:attrNameLst>
                                              <p:attrName>ppt_x</p:attrName>
                                            </p:attrNameLst>
                                          </p:cBhvr>
                                          <p:tavLst>
                                            <p:tav tm="0">
                                              <p:val>
                                                <p:strVal val="#ppt_x"/>
                                              </p:val>
                                            </p:tav>
                                            <p:tav tm="100000">
                                              <p:val>
                                                <p:strVal val="#ppt_x"/>
                                              </p:val>
                                            </p:tav>
                                          </p:tavLst>
                                        </p:anim>
                                        <p:anim calcmode="lin" valueType="num">
                                          <p:cBhvr>
                                            <p:cTn id="60" dur="500" fill="hold"/>
                                            <p:tgtEl>
                                              <p:spTgt spid="23"/>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250"/>
                                      </p:stCondLst>
                                      <p:childTnLst>
                                        <p:set>
                                          <p:cBhvr>
                                            <p:cTn id="62" dur="1" fill="hold">
                                              <p:stCondLst>
                                                <p:cond delay="0"/>
                                              </p:stCondLst>
                                            </p:cTn>
                                            <p:tgtEl>
                                              <p:spTgt spid="29"/>
                                            </p:tgtEl>
                                            <p:attrNameLst>
                                              <p:attrName>style.visibility</p:attrName>
                                            </p:attrNameLst>
                                          </p:cBhvr>
                                          <p:to>
                                            <p:strVal val="visible"/>
                                          </p:to>
                                        </p:set>
                                        <p:animEffect transition="in" filter="fade">
                                          <p:cBhvr>
                                            <p:cTn id="63" dur="250"/>
                                            <p:tgtEl>
                                              <p:spTgt spid="29"/>
                                            </p:tgtEl>
                                          </p:cBhvr>
                                        </p:animEffect>
                                        <p:anim calcmode="lin" valueType="num">
                                          <p:cBhvr>
                                            <p:cTn id="64" dur="250" fill="hold"/>
                                            <p:tgtEl>
                                              <p:spTgt spid="29"/>
                                            </p:tgtEl>
                                            <p:attrNameLst>
                                              <p:attrName>ppt_x</p:attrName>
                                            </p:attrNameLst>
                                          </p:cBhvr>
                                          <p:tavLst>
                                            <p:tav tm="0">
                                              <p:val>
                                                <p:strVal val="#ppt_x"/>
                                              </p:val>
                                            </p:tav>
                                            <p:tav tm="100000">
                                              <p:val>
                                                <p:strVal val="#ppt_x"/>
                                              </p:val>
                                            </p:tav>
                                          </p:tavLst>
                                        </p:anim>
                                        <p:anim calcmode="lin" valueType="num">
                                          <p:cBhvr>
                                            <p:cTn id="65" dur="250" fill="hold"/>
                                            <p:tgtEl>
                                              <p:spTgt spid="29"/>
                                            </p:tgtEl>
                                            <p:attrNameLst>
                                              <p:attrName>ppt_y</p:attrName>
                                            </p:attrNameLst>
                                          </p:cBhvr>
                                          <p:tavLst>
                                            <p:tav tm="0">
                                              <p:val>
                                                <p:strVal val="#ppt_y-.1"/>
                                              </p:val>
                                            </p:tav>
                                            <p:tav tm="100000">
                                              <p:val>
                                                <p:strVal val="#ppt_y"/>
                                              </p:val>
                                            </p:tav>
                                          </p:tavLst>
                                        </p:anim>
                                      </p:childTnLst>
                                    </p:cTn>
                                  </p:par>
                                </p:childTnLst>
                              </p:cTn>
                            </p:par>
                            <p:par>
                              <p:cTn id="66" fill="hold">
                                <p:stCondLst>
                                  <p:cond delay="5450"/>
                                </p:stCondLst>
                                <p:childTnLst>
                                  <p:par>
                                    <p:cTn id="67" presetID="42" presetClass="entr" presetSubtype="0" fill="hold" nodeType="afterEffect">
                                      <p:stCondLst>
                                        <p:cond delay="0"/>
                                      </p:stCondLst>
                                      <p:childTnLst>
                                        <p:set>
                                          <p:cBhvr>
                                            <p:cTn id="68" dur="1" fill="hold">
                                              <p:stCondLst>
                                                <p:cond delay="0"/>
                                              </p:stCondLst>
                                            </p:cTn>
                                            <p:tgtEl>
                                              <p:spTgt spid="19"/>
                                            </p:tgtEl>
                                            <p:attrNameLst>
                                              <p:attrName>style.visibility</p:attrName>
                                            </p:attrNameLst>
                                          </p:cBhvr>
                                          <p:to>
                                            <p:strVal val="visible"/>
                                          </p:to>
                                        </p:set>
                                        <p:animEffect transition="in" filter="fade">
                                          <p:cBhvr>
                                            <p:cTn id="69" dur="500"/>
                                            <p:tgtEl>
                                              <p:spTgt spid="19"/>
                                            </p:tgtEl>
                                          </p:cBhvr>
                                        </p:animEffect>
                                        <p:anim calcmode="lin" valueType="num">
                                          <p:cBhvr>
                                            <p:cTn id="70" dur="500" fill="hold"/>
                                            <p:tgtEl>
                                              <p:spTgt spid="19"/>
                                            </p:tgtEl>
                                            <p:attrNameLst>
                                              <p:attrName>ppt_x</p:attrName>
                                            </p:attrNameLst>
                                          </p:cBhvr>
                                          <p:tavLst>
                                            <p:tav tm="0">
                                              <p:val>
                                                <p:strVal val="#ppt_x"/>
                                              </p:val>
                                            </p:tav>
                                            <p:tav tm="100000">
                                              <p:val>
                                                <p:strVal val="#ppt_x"/>
                                              </p:val>
                                            </p:tav>
                                          </p:tavLst>
                                        </p:anim>
                                        <p:anim calcmode="lin" valueType="num">
                                          <p:cBhvr>
                                            <p:cTn id="71" dur="500" fill="hold"/>
                                            <p:tgtEl>
                                              <p:spTgt spid="19"/>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250"/>
                                      </p:stCondLst>
                                      <p:childTnLst>
                                        <p:set>
                                          <p:cBhvr>
                                            <p:cTn id="73" dur="1" fill="hold">
                                              <p:stCondLst>
                                                <p:cond delay="0"/>
                                              </p:stCondLst>
                                            </p:cTn>
                                            <p:tgtEl>
                                              <p:spTgt spid="30"/>
                                            </p:tgtEl>
                                            <p:attrNameLst>
                                              <p:attrName>style.visibility</p:attrName>
                                            </p:attrNameLst>
                                          </p:cBhvr>
                                          <p:to>
                                            <p:strVal val="visible"/>
                                          </p:to>
                                        </p:set>
                                        <p:animEffect transition="in" filter="fade">
                                          <p:cBhvr>
                                            <p:cTn id="74" dur="250"/>
                                            <p:tgtEl>
                                              <p:spTgt spid="30"/>
                                            </p:tgtEl>
                                          </p:cBhvr>
                                        </p:animEffect>
                                        <p:anim calcmode="lin" valueType="num">
                                          <p:cBhvr>
                                            <p:cTn id="75" dur="250" fill="hold"/>
                                            <p:tgtEl>
                                              <p:spTgt spid="30"/>
                                            </p:tgtEl>
                                            <p:attrNameLst>
                                              <p:attrName>ppt_x</p:attrName>
                                            </p:attrNameLst>
                                          </p:cBhvr>
                                          <p:tavLst>
                                            <p:tav tm="0">
                                              <p:val>
                                                <p:strVal val="#ppt_x"/>
                                              </p:val>
                                            </p:tav>
                                            <p:tav tm="100000">
                                              <p:val>
                                                <p:strVal val="#ppt_x"/>
                                              </p:val>
                                            </p:tav>
                                          </p:tavLst>
                                        </p:anim>
                                        <p:anim calcmode="lin" valueType="num">
                                          <p:cBhvr>
                                            <p:cTn id="76" dur="250" fill="hold"/>
                                            <p:tgtEl>
                                              <p:spTgt spid="30"/>
                                            </p:tgtEl>
                                            <p:attrNameLst>
                                              <p:attrName>ppt_y</p:attrName>
                                            </p:attrNameLst>
                                          </p:cBhvr>
                                          <p:tavLst>
                                            <p:tav tm="0">
                                              <p:val>
                                                <p:strVal val="#ppt_y-.1"/>
                                              </p:val>
                                            </p:tav>
                                            <p:tav tm="100000">
                                              <p:val>
                                                <p:strVal val="#ppt_y"/>
                                              </p:val>
                                            </p:tav>
                                          </p:tavLst>
                                        </p:anim>
                                      </p:childTnLst>
                                    </p:cTn>
                                  </p:par>
                                </p:childTnLst>
                              </p:cTn>
                            </p:par>
                            <p:par>
                              <p:cTn id="77" fill="hold">
                                <p:stCondLst>
                                  <p:cond delay="5950"/>
                                </p:stCondLst>
                                <p:childTnLst>
                                  <p:par>
                                    <p:cTn id="78" presetID="42" presetClass="entr" presetSubtype="0" fill="hold" nodeType="afterEffect">
                                      <p:stCondLst>
                                        <p:cond delay="0"/>
                                      </p:stCondLst>
                                      <p:childTnLst>
                                        <p:set>
                                          <p:cBhvr>
                                            <p:cTn id="79" dur="1" fill="hold">
                                              <p:stCondLst>
                                                <p:cond delay="0"/>
                                              </p:stCondLst>
                                            </p:cTn>
                                            <p:tgtEl>
                                              <p:spTgt spid="24"/>
                                            </p:tgtEl>
                                            <p:attrNameLst>
                                              <p:attrName>style.visibility</p:attrName>
                                            </p:attrNameLst>
                                          </p:cBhvr>
                                          <p:to>
                                            <p:strVal val="visible"/>
                                          </p:to>
                                        </p:set>
                                        <p:animEffect transition="in" filter="fade">
                                          <p:cBhvr>
                                            <p:cTn id="80" dur="500"/>
                                            <p:tgtEl>
                                              <p:spTgt spid="24"/>
                                            </p:tgtEl>
                                          </p:cBhvr>
                                        </p:animEffect>
                                        <p:anim calcmode="lin" valueType="num">
                                          <p:cBhvr>
                                            <p:cTn id="81" dur="500" fill="hold"/>
                                            <p:tgtEl>
                                              <p:spTgt spid="24"/>
                                            </p:tgtEl>
                                            <p:attrNameLst>
                                              <p:attrName>ppt_x</p:attrName>
                                            </p:attrNameLst>
                                          </p:cBhvr>
                                          <p:tavLst>
                                            <p:tav tm="0">
                                              <p:val>
                                                <p:strVal val="#ppt_x"/>
                                              </p:val>
                                            </p:tav>
                                            <p:tav tm="100000">
                                              <p:val>
                                                <p:strVal val="#ppt_x"/>
                                              </p:val>
                                            </p:tav>
                                          </p:tavLst>
                                        </p:anim>
                                        <p:anim calcmode="lin" valueType="num">
                                          <p:cBhvr>
                                            <p:cTn id="82" dur="500" fill="hold"/>
                                            <p:tgtEl>
                                              <p:spTgt spid="24"/>
                                            </p:tgtEl>
                                            <p:attrNameLst>
                                              <p:attrName>ppt_y</p:attrName>
                                            </p:attrNameLst>
                                          </p:cBhvr>
                                          <p:tavLst>
                                            <p:tav tm="0">
                                              <p:val>
                                                <p:strVal val="#ppt_y+.1"/>
                                              </p:val>
                                            </p:tav>
                                            <p:tav tm="100000">
                                              <p:val>
                                                <p:strVal val="#ppt_y"/>
                                              </p:val>
                                            </p:tav>
                                          </p:tavLst>
                                        </p:anim>
                                      </p:childTnLst>
                                    </p:cTn>
                                  </p:par>
                                  <p:par>
                                    <p:cTn id="83" presetID="47" presetClass="entr" presetSubtype="0" fill="hold" grpId="0" nodeType="withEffect">
                                      <p:stCondLst>
                                        <p:cond delay="250"/>
                                      </p:stCondLst>
                                      <p:childTnLst>
                                        <p:set>
                                          <p:cBhvr>
                                            <p:cTn id="84" dur="1" fill="hold">
                                              <p:stCondLst>
                                                <p:cond delay="0"/>
                                              </p:stCondLst>
                                            </p:cTn>
                                            <p:tgtEl>
                                              <p:spTgt spid="31"/>
                                            </p:tgtEl>
                                            <p:attrNameLst>
                                              <p:attrName>style.visibility</p:attrName>
                                            </p:attrNameLst>
                                          </p:cBhvr>
                                          <p:to>
                                            <p:strVal val="visible"/>
                                          </p:to>
                                        </p:set>
                                        <p:animEffect transition="in" filter="fade">
                                          <p:cBhvr>
                                            <p:cTn id="85" dur="250"/>
                                            <p:tgtEl>
                                              <p:spTgt spid="31"/>
                                            </p:tgtEl>
                                          </p:cBhvr>
                                        </p:animEffect>
                                        <p:anim calcmode="lin" valueType="num">
                                          <p:cBhvr>
                                            <p:cTn id="86" dur="250" fill="hold"/>
                                            <p:tgtEl>
                                              <p:spTgt spid="31"/>
                                            </p:tgtEl>
                                            <p:attrNameLst>
                                              <p:attrName>ppt_x</p:attrName>
                                            </p:attrNameLst>
                                          </p:cBhvr>
                                          <p:tavLst>
                                            <p:tav tm="0">
                                              <p:val>
                                                <p:strVal val="#ppt_x"/>
                                              </p:val>
                                            </p:tav>
                                            <p:tav tm="100000">
                                              <p:val>
                                                <p:strVal val="#ppt_x"/>
                                              </p:val>
                                            </p:tav>
                                          </p:tavLst>
                                        </p:anim>
                                        <p:anim calcmode="lin" valueType="num">
                                          <p:cBhvr>
                                            <p:cTn id="87" dur="25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4" grpId="0" animBg="1"/>
          <p:bldP spid="22" grpId="0" animBg="1"/>
          <p:bldP spid="23" grpId="0" animBg="1"/>
          <p:bldP spid="28" grpId="0"/>
          <p:bldP spid="29" grpId="0"/>
          <p:bldP spid="30" grpId="0"/>
          <p:bldP spid="31" grpId="0"/>
          <p:bldP spid="42" grpId="0" animBg="1"/>
          <p:bldP spid="45" grpId="0" animBg="1"/>
          <p:bldP spid="49" grpId="0" animBg="1"/>
          <p:bldP spid="40" grpId="0"/>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MH_SubTitle_4"/>
          <p:cNvSpPr/>
          <p:nvPr>
            <p:custDataLst>
              <p:tags r:id="rId2"/>
            </p:custDataLst>
          </p:nvPr>
        </p:nvSpPr>
        <p:spPr>
          <a:xfrm>
            <a:off x="1794469" y="1758431"/>
            <a:ext cx="2732088" cy="534591"/>
          </a:xfrm>
          <a:custGeom>
            <a:avLst/>
            <a:gdLst>
              <a:gd name="connsiteX0" fmla="*/ 520353 w 3024977"/>
              <a:gd name="connsiteY0" fmla="*/ 0 h 790148"/>
              <a:gd name="connsiteX1" fmla="*/ 520353 w 3024977"/>
              <a:gd name="connsiteY1" fmla="*/ 154147 h 790148"/>
              <a:gd name="connsiteX2" fmla="*/ 3024977 w 3024977"/>
              <a:gd name="connsiteY2" fmla="*/ 154147 h 790148"/>
              <a:gd name="connsiteX3" fmla="*/ 3024977 w 3024977"/>
              <a:gd name="connsiteY3" fmla="*/ 636001 h 790148"/>
              <a:gd name="connsiteX4" fmla="*/ 520353 w 3024977"/>
              <a:gd name="connsiteY4" fmla="*/ 636001 h 790148"/>
              <a:gd name="connsiteX5" fmla="*/ 520353 w 3024977"/>
              <a:gd name="connsiteY5" fmla="*/ 790148 h 790148"/>
              <a:gd name="connsiteX6" fmla="*/ 0 w 3024977"/>
              <a:gd name="connsiteY6" fmla="*/ 395074 h 790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24977" h="790148">
                <a:moveTo>
                  <a:pt x="520353" y="0"/>
                </a:moveTo>
                <a:lnTo>
                  <a:pt x="520353" y="154147"/>
                </a:lnTo>
                <a:lnTo>
                  <a:pt x="3024977" y="154147"/>
                </a:lnTo>
                <a:lnTo>
                  <a:pt x="3024977" y="636001"/>
                </a:lnTo>
                <a:lnTo>
                  <a:pt x="520353" y="636001"/>
                </a:lnTo>
                <a:lnTo>
                  <a:pt x="520353" y="790148"/>
                </a:lnTo>
                <a:lnTo>
                  <a:pt x="0" y="395074"/>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r>
              <a:rPr lang="zh-CN" altLang="en-US" sz="1600" b="1" dirty="0">
                <a:solidFill>
                  <a:srgbClr val="FFFFFF"/>
                </a:solidFill>
              </a:rPr>
              <a:t>标题文字</a:t>
            </a:r>
            <a:endParaRPr lang="en-US" altLang="zh-CN" sz="1600" b="1" dirty="0">
              <a:solidFill>
                <a:srgbClr val="FFFFFF"/>
              </a:solidFill>
            </a:endParaRPr>
          </a:p>
        </p:txBody>
      </p:sp>
      <p:sp>
        <p:nvSpPr>
          <p:cNvPr id="27" name="MH_SubTitle_3"/>
          <p:cNvSpPr/>
          <p:nvPr>
            <p:custDataLst>
              <p:tags r:id="rId3"/>
            </p:custDataLst>
          </p:nvPr>
        </p:nvSpPr>
        <p:spPr>
          <a:xfrm flipH="1">
            <a:off x="4720243" y="2403749"/>
            <a:ext cx="2732087" cy="534591"/>
          </a:xfrm>
          <a:custGeom>
            <a:avLst/>
            <a:gdLst>
              <a:gd name="connsiteX0" fmla="*/ 520353 w 3024977"/>
              <a:gd name="connsiteY0" fmla="*/ 0 h 790148"/>
              <a:gd name="connsiteX1" fmla="*/ 520353 w 3024977"/>
              <a:gd name="connsiteY1" fmla="*/ 154147 h 790148"/>
              <a:gd name="connsiteX2" fmla="*/ 3024977 w 3024977"/>
              <a:gd name="connsiteY2" fmla="*/ 154147 h 790148"/>
              <a:gd name="connsiteX3" fmla="*/ 3024977 w 3024977"/>
              <a:gd name="connsiteY3" fmla="*/ 636001 h 790148"/>
              <a:gd name="connsiteX4" fmla="*/ 520353 w 3024977"/>
              <a:gd name="connsiteY4" fmla="*/ 636001 h 790148"/>
              <a:gd name="connsiteX5" fmla="*/ 520353 w 3024977"/>
              <a:gd name="connsiteY5" fmla="*/ 790148 h 790148"/>
              <a:gd name="connsiteX6" fmla="*/ 0 w 3024977"/>
              <a:gd name="connsiteY6" fmla="*/ 395074 h 790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24977" h="790148">
                <a:moveTo>
                  <a:pt x="520353" y="0"/>
                </a:moveTo>
                <a:lnTo>
                  <a:pt x="520353" y="154147"/>
                </a:lnTo>
                <a:lnTo>
                  <a:pt x="3024977" y="154147"/>
                </a:lnTo>
                <a:lnTo>
                  <a:pt x="3024977" y="636001"/>
                </a:lnTo>
                <a:lnTo>
                  <a:pt x="520353" y="636001"/>
                </a:lnTo>
                <a:lnTo>
                  <a:pt x="520353" y="790148"/>
                </a:lnTo>
                <a:lnTo>
                  <a:pt x="0" y="39507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r>
              <a:rPr lang="zh-CN" altLang="en-US" sz="1600" b="1" dirty="0">
                <a:solidFill>
                  <a:srgbClr val="FFFFFF"/>
                </a:solidFill>
              </a:rPr>
              <a:t>标题文字</a:t>
            </a:r>
            <a:endParaRPr lang="en-US" altLang="zh-CN" sz="1600" b="1" dirty="0">
              <a:solidFill>
                <a:srgbClr val="FFFFFF"/>
              </a:solidFill>
            </a:endParaRPr>
          </a:p>
        </p:txBody>
      </p:sp>
      <p:sp>
        <p:nvSpPr>
          <p:cNvPr id="31" name="MH_SubTitle_2"/>
          <p:cNvSpPr/>
          <p:nvPr>
            <p:custDataLst>
              <p:tags r:id="rId4"/>
            </p:custDataLst>
          </p:nvPr>
        </p:nvSpPr>
        <p:spPr>
          <a:xfrm>
            <a:off x="1794469" y="3049067"/>
            <a:ext cx="2732088" cy="534591"/>
          </a:xfrm>
          <a:custGeom>
            <a:avLst/>
            <a:gdLst>
              <a:gd name="connsiteX0" fmla="*/ 520353 w 3024977"/>
              <a:gd name="connsiteY0" fmla="*/ 0 h 790148"/>
              <a:gd name="connsiteX1" fmla="*/ 520353 w 3024977"/>
              <a:gd name="connsiteY1" fmla="*/ 154147 h 790148"/>
              <a:gd name="connsiteX2" fmla="*/ 3024977 w 3024977"/>
              <a:gd name="connsiteY2" fmla="*/ 154147 h 790148"/>
              <a:gd name="connsiteX3" fmla="*/ 3024977 w 3024977"/>
              <a:gd name="connsiteY3" fmla="*/ 636001 h 790148"/>
              <a:gd name="connsiteX4" fmla="*/ 520353 w 3024977"/>
              <a:gd name="connsiteY4" fmla="*/ 636001 h 790148"/>
              <a:gd name="connsiteX5" fmla="*/ 520353 w 3024977"/>
              <a:gd name="connsiteY5" fmla="*/ 790148 h 790148"/>
              <a:gd name="connsiteX6" fmla="*/ 0 w 3024977"/>
              <a:gd name="connsiteY6" fmla="*/ 395074 h 790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24977" h="790148">
                <a:moveTo>
                  <a:pt x="520353" y="0"/>
                </a:moveTo>
                <a:lnTo>
                  <a:pt x="520353" y="154147"/>
                </a:lnTo>
                <a:lnTo>
                  <a:pt x="3024977" y="154147"/>
                </a:lnTo>
                <a:lnTo>
                  <a:pt x="3024977" y="636001"/>
                </a:lnTo>
                <a:lnTo>
                  <a:pt x="520353" y="636001"/>
                </a:lnTo>
                <a:lnTo>
                  <a:pt x="520353" y="790148"/>
                </a:lnTo>
                <a:lnTo>
                  <a:pt x="0" y="395074"/>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r>
              <a:rPr lang="zh-CN" altLang="en-US" sz="1600" b="1" dirty="0">
                <a:solidFill>
                  <a:srgbClr val="FFFFFF"/>
                </a:solidFill>
              </a:rPr>
              <a:t>标题文字</a:t>
            </a:r>
            <a:endParaRPr lang="en-US" altLang="zh-CN" sz="1600" b="1" dirty="0">
              <a:solidFill>
                <a:srgbClr val="FFFFFF"/>
              </a:solidFill>
            </a:endParaRPr>
          </a:p>
        </p:txBody>
      </p:sp>
      <p:sp>
        <p:nvSpPr>
          <p:cNvPr id="35" name="MH_SubTitle_1"/>
          <p:cNvSpPr/>
          <p:nvPr>
            <p:custDataLst>
              <p:tags r:id="rId5"/>
            </p:custDataLst>
          </p:nvPr>
        </p:nvSpPr>
        <p:spPr>
          <a:xfrm flipH="1">
            <a:off x="4720243" y="3694412"/>
            <a:ext cx="2732087" cy="535781"/>
          </a:xfrm>
          <a:custGeom>
            <a:avLst/>
            <a:gdLst>
              <a:gd name="connsiteX0" fmla="*/ 520353 w 3024977"/>
              <a:gd name="connsiteY0" fmla="*/ 0 h 790148"/>
              <a:gd name="connsiteX1" fmla="*/ 520353 w 3024977"/>
              <a:gd name="connsiteY1" fmla="*/ 154147 h 790148"/>
              <a:gd name="connsiteX2" fmla="*/ 3024977 w 3024977"/>
              <a:gd name="connsiteY2" fmla="*/ 154147 h 790148"/>
              <a:gd name="connsiteX3" fmla="*/ 3024977 w 3024977"/>
              <a:gd name="connsiteY3" fmla="*/ 636001 h 790148"/>
              <a:gd name="connsiteX4" fmla="*/ 520353 w 3024977"/>
              <a:gd name="connsiteY4" fmla="*/ 636001 h 790148"/>
              <a:gd name="connsiteX5" fmla="*/ 520353 w 3024977"/>
              <a:gd name="connsiteY5" fmla="*/ 790148 h 790148"/>
              <a:gd name="connsiteX6" fmla="*/ 0 w 3024977"/>
              <a:gd name="connsiteY6" fmla="*/ 395074 h 790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24977" h="790148">
                <a:moveTo>
                  <a:pt x="520353" y="0"/>
                </a:moveTo>
                <a:lnTo>
                  <a:pt x="520353" y="154147"/>
                </a:lnTo>
                <a:lnTo>
                  <a:pt x="3024977" y="154147"/>
                </a:lnTo>
                <a:lnTo>
                  <a:pt x="3024977" y="636001"/>
                </a:lnTo>
                <a:lnTo>
                  <a:pt x="520353" y="636001"/>
                </a:lnTo>
                <a:lnTo>
                  <a:pt x="520353" y="790148"/>
                </a:lnTo>
                <a:lnTo>
                  <a:pt x="0" y="39507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r>
              <a:rPr lang="zh-CN" altLang="en-US" sz="1600" b="1" dirty="0">
                <a:solidFill>
                  <a:srgbClr val="FFFFFF"/>
                </a:solidFill>
              </a:rPr>
              <a:t>标题文字</a:t>
            </a:r>
            <a:endParaRPr lang="en-US" altLang="zh-CN" sz="1600" b="1" dirty="0">
              <a:solidFill>
                <a:srgbClr val="FFFFFF"/>
              </a:solidFill>
            </a:endParaRPr>
          </a:p>
        </p:txBody>
      </p:sp>
      <p:sp>
        <p:nvSpPr>
          <p:cNvPr id="23" name="MH_Other_5"/>
          <p:cNvSpPr/>
          <p:nvPr>
            <p:custDataLst>
              <p:tags r:id="rId6"/>
            </p:custDataLst>
          </p:nvPr>
        </p:nvSpPr>
        <p:spPr>
          <a:xfrm>
            <a:off x="4317007" y="1203599"/>
            <a:ext cx="588962" cy="3438525"/>
          </a:xfrm>
          <a:custGeom>
            <a:avLst/>
            <a:gdLst>
              <a:gd name="connsiteX0" fmla="*/ 395074 w 790147"/>
              <a:gd name="connsiteY0" fmla="*/ 0 h 4634927"/>
              <a:gd name="connsiteX1" fmla="*/ 688487 w 790147"/>
              <a:gd name="connsiteY1" fmla="*/ 386455 h 4634927"/>
              <a:gd name="connsiteX2" fmla="*/ 790147 w 790147"/>
              <a:gd name="connsiteY2" fmla="*/ 520352 h 4634927"/>
              <a:gd name="connsiteX3" fmla="*/ 610143 w 790147"/>
              <a:gd name="connsiteY3" fmla="*/ 520352 h 4634927"/>
              <a:gd name="connsiteX4" fmla="*/ 610143 w 790147"/>
              <a:gd name="connsiteY4" fmla="*/ 4634927 h 4634927"/>
              <a:gd name="connsiteX5" fmla="*/ 180006 w 790147"/>
              <a:gd name="connsiteY5" fmla="*/ 4634927 h 4634927"/>
              <a:gd name="connsiteX6" fmla="*/ 180006 w 790147"/>
              <a:gd name="connsiteY6" fmla="*/ 520352 h 4634927"/>
              <a:gd name="connsiteX7" fmla="*/ 0 w 790147"/>
              <a:gd name="connsiteY7" fmla="*/ 520352 h 4634927"/>
              <a:gd name="connsiteX8" fmla="*/ 101661 w 790147"/>
              <a:gd name="connsiteY8" fmla="*/ 386455 h 4634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90147" h="4634927">
                <a:moveTo>
                  <a:pt x="395074" y="0"/>
                </a:moveTo>
                <a:lnTo>
                  <a:pt x="688487" y="386455"/>
                </a:lnTo>
                <a:lnTo>
                  <a:pt x="790147" y="520352"/>
                </a:lnTo>
                <a:lnTo>
                  <a:pt x="610143" y="520352"/>
                </a:lnTo>
                <a:lnTo>
                  <a:pt x="610143" y="4634927"/>
                </a:lnTo>
                <a:lnTo>
                  <a:pt x="180006" y="4634927"/>
                </a:lnTo>
                <a:lnTo>
                  <a:pt x="180006" y="520352"/>
                </a:lnTo>
                <a:lnTo>
                  <a:pt x="0" y="520352"/>
                </a:lnTo>
                <a:lnTo>
                  <a:pt x="101661" y="386455"/>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4226545" y="1840584"/>
            <a:ext cx="779463" cy="415528"/>
            <a:chOff x="4226520" y="1487636"/>
            <a:chExt cx="779463" cy="415528"/>
          </a:xfrm>
        </p:grpSpPr>
        <p:sp>
          <p:nvSpPr>
            <p:cNvPr id="12" name="MH_Other_1"/>
            <p:cNvSpPr/>
            <p:nvPr>
              <p:custDataLst>
                <p:tags r:id="rId13"/>
              </p:custDataLst>
            </p:nvPr>
          </p:nvSpPr>
          <p:spPr>
            <a:xfrm>
              <a:off x="4226520" y="1487636"/>
              <a:ext cx="779463" cy="90488"/>
            </a:xfrm>
            <a:custGeom>
              <a:avLst/>
              <a:gdLst>
                <a:gd name="connsiteX0" fmla="*/ 0 w 923925"/>
                <a:gd name="connsiteY0" fmla="*/ 142875 h 142875"/>
                <a:gd name="connsiteX1" fmla="*/ 469900 w 923925"/>
                <a:gd name="connsiteY1" fmla="*/ 0 h 142875"/>
                <a:gd name="connsiteX2" fmla="*/ 923925 w 923925"/>
                <a:gd name="connsiteY2" fmla="*/ 139700 h 142875"/>
                <a:gd name="connsiteX3" fmla="*/ 0 w 923925"/>
                <a:gd name="connsiteY3" fmla="*/ 142875 h 142875"/>
              </a:gdLst>
              <a:ahLst/>
              <a:cxnLst>
                <a:cxn ang="0">
                  <a:pos x="connsiteX0" y="connsiteY0"/>
                </a:cxn>
                <a:cxn ang="0">
                  <a:pos x="connsiteX1" y="connsiteY1"/>
                </a:cxn>
                <a:cxn ang="0">
                  <a:pos x="connsiteX2" y="connsiteY2"/>
                </a:cxn>
                <a:cxn ang="0">
                  <a:pos x="connsiteX3" y="connsiteY3"/>
                </a:cxn>
              </a:cxnLst>
              <a:rect l="l" t="t" r="r" b="b"/>
              <a:pathLst>
                <a:path w="923925" h="142875">
                  <a:moveTo>
                    <a:pt x="0" y="142875"/>
                  </a:moveTo>
                  <a:lnTo>
                    <a:pt x="469900" y="0"/>
                  </a:lnTo>
                  <a:lnTo>
                    <a:pt x="923925" y="139700"/>
                  </a:lnTo>
                  <a:lnTo>
                    <a:pt x="0" y="142875"/>
                  </a:lnTo>
                  <a:close/>
                </a:path>
              </a:pathLst>
            </a:cu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7" name="MH_Other_6"/>
            <p:cNvSpPr/>
            <p:nvPr>
              <p:custDataLst>
                <p:tags r:id="rId14"/>
              </p:custDataLst>
            </p:nvPr>
          </p:nvSpPr>
          <p:spPr>
            <a:xfrm>
              <a:off x="4226520" y="1576933"/>
              <a:ext cx="779463" cy="32623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400" dirty="0">
                  <a:solidFill>
                    <a:srgbClr val="FFFFFF"/>
                  </a:solidFill>
                  <a:latin typeface="Impact" panose="020B0806030902050204" pitchFamily="34" charset="0"/>
                  <a:ea typeface="微软雅黑" panose="020B0503020204020204" pitchFamily="34" charset="-122"/>
                </a:rPr>
                <a:t>04</a:t>
              </a:r>
              <a:endParaRPr lang="zh-CN" altLang="en-US" sz="2400" dirty="0">
                <a:solidFill>
                  <a:srgbClr val="FFFFFF"/>
                </a:solidFill>
                <a:latin typeface="Impact" panose="020B0806030902050204" pitchFamily="34" charset="0"/>
                <a:ea typeface="微软雅黑" panose="020B0503020204020204" pitchFamily="34" charset="-122"/>
              </a:endParaRPr>
            </a:p>
          </p:txBody>
        </p:sp>
      </p:grpSp>
      <p:grpSp>
        <p:nvGrpSpPr>
          <p:cNvPr id="3" name="组合 2"/>
          <p:cNvGrpSpPr/>
          <p:nvPr/>
        </p:nvGrpSpPr>
        <p:grpSpPr>
          <a:xfrm>
            <a:off x="4239238" y="2485902"/>
            <a:ext cx="779463" cy="415528"/>
            <a:chOff x="4239220" y="2132955"/>
            <a:chExt cx="779463" cy="415528"/>
          </a:xfrm>
        </p:grpSpPr>
        <p:sp>
          <p:nvSpPr>
            <p:cNvPr id="28" name="MH_Other_2"/>
            <p:cNvSpPr/>
            <p:nvPr>
              <p:custDataLst>
                <p:tags r:id="rId11"/>
              </p:custDataLst>
            </p:nvPr>
          </p:nvSpPr>
          <p:spPr>
            <a:xfrm flipH="1">
              <a:off x="4240808" y="2132955"/>
              <a:ext cx="777875" cy="90488"/>
            </a:xfrm>
            <a:custGeom>
              <a:avLst/>
              <a:gdLst>
                <a:gd name="connsiteX0" fmla="*/ 0 w 923925"/>
                <a:gd name="connsiteY0" fmla="*/ 142875 h 142875"/>
                <a:gd name="connsiteX1" fmla="*/ 469900 w 923925"/>
                <a:gd name="connsiteY1" fmla="*/ 0 h 142875"/>
                <a:gd name="connsiteX2" fmla="*/ 923925 w 923925"/>
                <a:gd name="connsiteY2" fmla="*/ 139700 h 142875"/>
                <a:gd name="connsiteX3" fmla="*/ 0 w 923925"/>
                <a:gd name="connsiteY3" fmla="*/ 142875 h 142875"/>
              </a:gdLst>
              <a:ahLst/>
              <a:cxnLst>
                <a:cxn ang="0">
                  <a:pos x="connsiteX0" y="connsiteY0"/>
                </a:cxn>
                <a:cxn ang="0">
                  <a:pos x="connsiteX1" y="connsiteY1"/>
                </a:cxn>
                <a:cxn ang="0">
                  <a:pos x="connsiteX2" y="connsiteY2"/>
                </a:cxn>
                <a:cxn ang="0">
                  <a:pos x="connsiteX3" y="connsiteY3"/>
                </a:cxn>
              </a:cxnLst>
              <a:rect l="l" t="t" r="r" b="b"/>
              <a:pathLst>
                <a:path w="923925" h="142875">
                  <a:moveTo>
                    <a:pt x="0" y="142875"/>
                  </a:moveTo>
                  <a:lnTo>
                    <a:pt x="469900" y="0"/>
                  </a:lnTo>
                  <a:lnTo>
                    <a:pt x="923925" y="139700"/>
                  </a:lnTo>
                  <a:lnTo>
                    <a:pt x="0" y="142875"/>
                  </a:lnTo>
                  <a:close/>
                </a:path>
              </a:pathLst>
            </a:cu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29" name="MH_Other_7"/>
            <p:cNvSpPr/>
            <p:nvPr>
              <p:custDataLst>
                <p:tags r:id="rId12"/>
              </p:custDataLst>
            </p:nvPr>
          </p:nvSpPr>
          <p:spPr>
            <a:xfrm flipH="1">
              <a:off x="4239220" y="2222252"/>
              <a:ext cx="779463" cy="326231"/>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400">
                  <a:solidFill>
                    <a:srgbClr val="FFFFFF"/>
                  </a:solidFill>
                  <a:latin typeface="Impact" panose="020B0806030902050204" pitchFamily="34" charset="0"/>
                  <a:ea typeface="微软雅黑" panose="020B0503020204020204" pitchFamily="34" charset="-122"/>
                </a:rPr>
                <a:t>03</a:t>
              </a:r>
              <a:endParaRPr lang="zh-CN" altLang="en-US" sz="2400">
                <a:solidFill>
                  <a:srgbClr val="FFFFFF"/>
                </a:solidFill>
                <a:latin typeface="Impact" panose="020B0806030902050204" pitchFamily="34" charset="0"/>
                <a:ea typeface="微软雅黑" panose="020B0503020204020204" pitchFamily="34" charset="-122"/>
              </a:endParaRPr>
            </a:p>
          </p:txBody>
        </p:sp>
      </p:grpSp>
      <p:grpSp>
        <p:nvGrpSpPr>
          <p:cNvPr id="4" name="组合 3"/>
          <p:cNvGrpSpPr/>
          <p:nvPr/>
        </p:nvGrpSpPr>
        <p:grpSpPr>
          <a:xfrm>
            <a:off x="4226545" y="3131223"/>
            <a:ext cx="779463" cy="415528"/>
            <a:chOff x="4226520" y="2778274"/>
            <a:chExt cx="779463" cy="415528"/>
          </a:xfrm>
        </p:grpSpPr>
        <p:sp>
          <p:nvSpPr>
            <p:cNvPr id="32" name="MH_Other_3"/>
            <p:cNvSpPr/>
            <p:nvPr>
              <p:custDataLst>
                <p:tags r:id="rId9"/>
              </p:custDataLst>
            </p:nvPr>
          </p:nvSpPr>
          <p:spPr>
            <a:xfrm>
              <a:off x="4226520" y="2778274"/>
              <a:ext cx="779463" cy="90488"/>
            </a:xfrm>
            <a:custGeom>
              <a:avLst/>
              <a:gdLst>
                <a:gd name="connsiteX0" fmla="*/ 0 w 923925"/>
                <a:gd name="connsiteY0" fmla="*/ 142875 h 142875"/>
                <a:gd name="connsiteX1" fmla="*/ 469900 w 923925"/>
                <a:gd name="connsiteY1" fmla="*/ 0 h 142875"/>
                <a:gd name="connsiteX2" fmla="*/ 923925 w 923925"/>
                <a:gd name="connsiteY2" fmla="*/ 139700 h 142875"/>
                <a:gd name="connsiteX3" fmla="*/ 0 w 923925"/>
                <a:gd name="connsiteY3" fmla="*/ 142875 h 142875"/>
              </a:gdLst>
              <a:ahLst/>
              <a:cxnLst>
                <a:cxn ang="0">
                  <a:pos x="connsiteX0" y="connsiteY0"/>
                </a:cxn>
                <a:cxn ang="0">
                  <a:pos x="connsiteX1" y="connsiteY1"/>
                </a:cxn>
                <a:cxn ang="0">
                  <a:pos x="connsiteX2" y="connsiteY2"/>
                </a:cxn>
                <a:cxn ang="0">
                  <a:pos x="connsiteX3" y="connsiteY3"/>
                </a:cxn>
              </a:cxnLst>
              <a:rect l="l" t="t" r="r" b="b"/>
              <a:pathLst>
                <a:path w="923925" h="142875">
                  <a:moveTo>
                    <a:pt x="0" y="142875"/>
                  </a:moveTo>
                  <a:lnTo>
                    <a:pt x="469900" y="0"/>
                  </a:lnTo>
                  <a:lnTo>
                    <a:pt x="923925" y="139700"/>
                  </a:lnTo>
                  <a:lnTo>
                    <a:pt x="0" y="142875"/>
                  </a:lnTo>
                  <a:close/>
                </a:path>
              </a:pathLst>
            </a:cu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33" name="MH_Other_8"/>
            <p:cNvSpPr/>
            <p:nvPr>
              <p:custDataLst>
                <p:tags r:id="rId10"/>
              </p:custDataLst>
            </p:nvPr>
          </p:nvSpPr>
          <p:spPr>
            <a:xfrm>
              <a:off x="4226520" y="2867571"/>
              <a:ext cx="779463" cy="32623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400">
                  <a:solidFill>
                    <a:srgbClr val="FFFFFF"/>
                  </a:solidFill>
                  <a:latin typeface="Impact" panose="020B0806030902050204" pitchFamily="34" charset="0"/>
                  <a:ea typeface="微软雅黑" panose="020B0503020204020204" pitchFamily="34" charset="-122"/>
                </a:rPr>
                <a:t>02</a:t>
              </a:r>
              <a:endParaRPr lang="zh-CN" altLang="en-US" sz="2400">
                <a:solidFill>
                  <a:srgbClr val="FFFFFF"/>
                </a:solidFill>
                <a:latin typeface="Impact" panose="020B0806030902050204" pitchFamily="34" charset="0"/>
                <a:ea typeface="微软雅黑" panose="020B0503020204020204" pitchFamily="34" charset="-122"/>
              </a:endParaRPr>
            </a:p>
          </p:txBody>
        </p:sp>
      </p:grpSp>
      <p:grpSp>
        <p:nvGrpSpPr>
          <p:cNvPr id="5" name="组合 4"/>
          <p:cNvGrpSpPr/>
          <p:nvPr/>
        </p:nvGrpSpPr>
        <p:grpSpPr>
          <a:xfrm>
            <a:off x="4239238" y="3776564"/>
            <a:ext cx="779463" cy="415529"/>
            <a:chOff x="4239220" y="3423592"/>
            <a:chExt cx="779463" cy="415529"/>
          </a:xfrm>
        </p:grpSpPr>
        <p:sp>
          <p:nvSpPr>
            <p:cNvPr id="36" name="MH_Other_4"/>
            <p:cNvSpPr/>
            <p:nvPr>
              <p:custDataLst>
                <p:tags r:id="rId7"/>
              </p:custDataLst>
            </p:nvPr>
          </p:nvSpPr>
          <p:spPr>
            <a:xfrm flipH="1">
              <a:off x="4240808" y="3423592"/>
              <a:ext cx="777875" cy="90488"/>
            </a:xfrm>
            <a:custGeom>
              <a:avLst/>
              <a:gdLst>
                <a:gd name="connsiteX0" fmla="*/ 0 w 923925"/>
                <a:gd name="connsiteY0" fmla="*/ 142875 h 142875"/>
                <a:gd name="connsiteX1" fmla="*/ 469900 w 923925"/>
                <a:gd name="connsiteY1" fmla="*/ 0 h 142875"/>
                <a:gd name="connsiteX2" fmla="*/ 923925 w 923925"/>
                <a:gd name="connsiteY2" fmla="*/ 139700 h 142875"/>
                <a:gd name="connsiteX3" fmla="*/ 0 w 923925"/>
                <a:gd name="connsiteY3" fmla="*/ 142875 h 142875"/>
              </a:gdLst>
              <a:ahLst/>
              <a:cxnLst>
                <a:cxn ang="0">
                  <a:pos x="connsiteX0" y="connsiteY0"/>
                </a:cxn>
                <a:cxn ang="0">
                  <a:pos x="connsiteX1" y="connsiteY1"/>
                </a:cxn>
                <a:cxn ang="0">
                  <a:pos x="connsiteX2" y="connsiteY2"/>
                </a:cxn>
                <a:cxn ang="0">
                  <a:pos x="connsiteX3" y="connsiteY3"/>
                </a:cxn>
              </a:cxnLst>
              <a:rect l="l" t="t" r="r" b="b"/>
              <a:pathLst>
                <a:path w="923925" h="142875">
                  <a:moveTo>
                    <a:pt x="0" y="142875"/>
                  </a:moveTo>
                  <a:lnTo>
                    <a:pt x="469900" y="0"/>
                  </a:lnTo>
                  <a:lnTo>
                    <a:pt x="923925" y="139700"/>
                  </a:lnTo>
                  <a:lnTo>
                    <a:pt x="0" y="142875"/>
                  </a:lnTo>
                  <a:close/>
                </a:path>
              </a:pathLst>
            </a:cu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37" name="MH_Other_9"/>
            <p:cNvSpPr/>
            <p:nvPr>
              <p:custDataLst>
                <p:tags r:id="rId8"/>
              </p:custDataLst>
            </p:nvPr>
          </p:nvSpPr>
          <p:spPr>
            <a:xfrm flipH="1">
              <a:off x="4239220" y="3512890"/>
              <a:ext cx="779463" cy="326231"/>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400">
                  <a:solidFill>
                    <a:srgbClr val="FFFFFF"/>
                  </a:solidFill>
                  <a:latin typeface="Impact" panose="020B0806030902050204" pitchFamily="34" charset="0"/>
                  <a:ea typeface="微软雅黑" panose="020B0503020204020204" pitchFamily="34" charset="-122"/>
                </a:rPr>
                <a:t>01</a:t>
              </a:r>
              <a:endParaRPr lang="zh-CN" altLang="en-US" sz="2400">
                <a:solidFill>
                  <a:srgbClr val="FFFFFF"/>
                </a:solidFill>
                <a:latin typeface="Impact" panose="020B0806030902050204" pitchFamily="34" charset="0"/>
                <a:ea typeface="微软雅黑" panose="020B0503020204020204" pitchFamily="34" charset="-122"/>
              </a:endParaRPr>
            </a:p>
          </p:txBody>
        </p:sp>
      </p:grpSp>
      <p:sp>
        <p:nvSpPr>
          <p:cNvPr id="26" name="TextBox 11"/>
          <p:cNvSpPr txBox="1">
            <a:spLocks noChangeArrowheads="1"/>
          </p:cNvSpPr>
          <p:nvPr/>
        </p:nvSpPr>
        <p:spPr bwMode="auto">
          <a:xfrm flipH="1">
            <a:off x="1331640" y="2283718"/>
            <a:ext cx="2880000" cy="823880"/>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lnSpc>
                <a:spcPct val="150000"/>
              </a:lnSpc>
              <a:spcBef>
                <a:spcPts val="0"/>
              </a:spcBef>
              <a:spcAft>
                <a:spcPts val="0"/>
              </a:spcAft>
              <a:defRPr/>
            </a:pPr>
            <a:r>
              <a:rPr lang="zh-CN" altLang="en-US" sz="1100" dirty="0">
                <a:solidFill>
                  <a:schemeClr val="bg1">
                    <a:lumMod val="50000"/>
                  </a:schemeClr>
                </a:solidFill>
                <a:latin typeface="Arial"/>
                <a:ea typeface="微软雅黑"/>
                <a:cs typeface="+mn-ea"/>
                <a:sym typeface="+mn-lt"/>
              </a:rPr>
              <a:t>您的内容打在这里，或者通过复制您的文本后，在此框中选择粘贴，并选择只保留文字</a:t>
            </a:r>
            <a:endParaRPr lang="en-US" altLang="zh-CN" sz="1600" kern="0" dirty="0">
              <a:solidFill>
                <a:schemeClr val="bg1">
                  <a:lumMod val="50000"/>
                </a:schemeClr>
              </a:solidFill>
              <a:latin typeface="+mn-lt"/>
              <a:ea typeface="+mn-ea"/>
              <a:cs typeface="+mn-ea"/>
              <a:sym typeface="+mn-lt"/>
            </a:endParaRPr>
          </a:p>
        </p:txBody>
      </p:sp>
      <p:sp>
        <p:nvSpPr>
          <p:cNvPr id="30" name="TextBox 11"/>
          <p:cNvSpPr txBox="1">
            <a:spLocks noChangeArrowheads="1"/>
          </p:cNvSpPr>
          <p:nvPr/>
        </p:nvSpPr>
        <p:spPr bwMode="auto">
          <a:xfrm flipH="1">
            <a:off x="1331640" y="3527604"/>
            <a:ext cx="2880000" cy="823880"/>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lnSpc>
                <a:spcPct val="150000"/>
              </a:lnSpc>
              <a:spcBef>
                <a:spcPts val="0"/>
              </a:spcBef>
              <a:spcAft>
                <a:spcPts val="0"/>
              </a:spcAft>
              <a:defRPr/>
            </a:pPr>
            <a:r>
              <a:rPr lang="zh-CN" altLang="en-US" sz="1100" dirty="0">
                <a:solidFill>
                  <a:schemeClr val="bg1">
                    <a:lumMod val="50000"/>
                  </a:schemeClr>
                </a:solidFill>
                <a:latin typeface="Arial"/>
                <a:ea typeface="微软雅黑"/>
                <a:cs typeface="+mn-ea"/>
                <a:sym typeface="+mn-lt"/>
              </a:rPr>
              <a:t>您的内容打在这里，或者通过复制您的文本后，在此框中选择粘贴，并选择只保留文字</a:t>
            </a:r>
            <a:endParaRPr lang="en-US" altLang="zh-CN" sz="1600" kern="0" dirty="0">
              <a:solidFill>
                <a:schemeClr val="bg1">
                  <a:lumMod val="50000"/>
                </a:schemeClr>
              </a:solidFill>
              <a:latin typeface="+mn-lt"/>
              <a:ea typeface="+mn-ea"/>
              <a:cs typeface="+mn-ea"/>
              <a:sym typeface="+mn-lt"/>
            </a:endParaRPr>
          </a:p>
        </p:txBody>
      </p:sp>
      <p:sp>
        <p:nvSpPr>
          <p:cNvPr id="34" name="TextBox 11"/>
          <p:cNvSpPr txBox="1">
            <a:spLocks noChangeArrowheads="1"/>
          </p:cNvSpPr>
          <p:nvPr/>
        </p:nvSpPr>
        <p:spPr bwMode="auto">
          <a:xfrm flipH="1">
            <a:off x="5220072" y="1819878"/>
            <a:ext cx="2880000" cy="823880"/>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lnSpc>
                <a:spcPct val="150000"/>
              </a:lnSpc>
              <a:spcBef>
                <a:spcPts val="0"/>
              </a:spcBef>
              <a:spcAft>
                <a:spcPts val="0"/>
              </a:spcAft>
              <a:defRPr/>
            </a:pPr>
            <a:r>
              <a:rPr lang="zh-CN" altLang="en-US" sz="1100" dirty="0">
                <a:solidFill>
                  <a:schemeClr val="bg1">
                    <a:lumMod val="50000"/>
                  </a:schemeClr>
                </a:solidFill>
                <a:latin typeface="Arial"/>
                <a:ea typeface="微软雅黑"/>
                <a:cs typeface="+mn-ea"/>
                <a:sym typeface="+mn-lt"/>
              </a:rPr>
              <a:t>您的内容打在这里，或者通过复制您的文本后，在此框中选择粘贴，并选择只保留文字</a:t>
            </a:r>
            <a:endParaRPr lang="en-US" altLang="zh-CN" sz="1600" kern="0" dirty="0">
              <a:solidFill>
                <a:schemeClr val="bg1">
                  <a:lumMod val="50000"/>
                </a:schemeClr>
              </a:solidFill>
              <a:latin typeface="+mn-lt"/>
              <a:ea typeface="+mn-ea"/>
              <a:cs typeface="+mn-ea"/>
              <a:sym typeface="+mn-lt"/>
            </a:endParaRPr>
          </a:p>
        </p:txBody>
      </p:sp>
      <p:sp>
        <p:nvSpPr>
          <p:cNvPr id="38" name="TextBox 11"/>
          <p:cNvSpPr txBox="1">
            <a:spLocks noChangeArrowheads="1"/>
          </p:cNvSpPr>
          <p:nvPr/>
        </p:nvSpPr>
        <p:spPr bwMode="auto">
          <a:xfrm flipH="1">
            <a:off x="5220072" y="3116022"/>
            <a:ext cx="2880000" cy="823880"/>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lnSpc>
                <a:spcPct val="150000"/>
              </a:lnSpc>
              <a:spcBef>
                <a:spcPts val="0"/>
              </a:spcBef>
              <a:spcAft>
                <a:spcPts val="0"/>
              </a:spcAft>
              <a:defRPr/>
            </a:pPr>
            <a:r>
              <a:rPr lang="zh-CN" altLang="en-US" sz="1100" dirty="0">
                <a:solidFill>
                  <a:schemeClr val="bg1">
                    <a:lumMod val="50000"/>
                  </a:schemeClr>
                </a:solidFill>
                <a:latin typeface="Arial"/>
                <a:ea typeface="微软雅黑"/>
                <a:cs typeface="+mn-ea"/>
                <a:sym typeface="+mn-lt"/>
              </a:rPr>
              <a:t>您的内容打在这里，或者通过复制您的文本后，在此框中选择粘贴，并选择只保留文字</a:t>
            </a:r>
            <a:endParaRPr lang="en-US" altLang="zh-CN" sz="1600" kern="0" dirty="0">
              <a:solidFill>
                <a:schemeClr val="bg1">
                  <a:lumMod val="50000"/>
                </a:schemeClr>
              </a:solidFill>
              <a:latin typeface="+mn-lt"/>
              <a:ea typeface="+mn-ea"/>
              <a:cs typeface="+mn-ea"/>
              <a:sym typeface="+mn-lt"/>
            </a:endParaRPr>
          </a:p>
        </p:txBody>
      </p:sp>
      <p:sp>
        <p:nvSpPr>
          <p:cNvPr id="6" name="标题 5"/>
          <p:cNvSpPr>
            <a:spLocks noGrp="1"/>
          </p:cNvSpPr>
          <p:nvPr>
            <p:ph type="title"/>
          </p:nvPr>
        </p:nvSpPr>
        <p:spPr/>
        <p:txBody>
          <a:bodyPr/>
          <a:lstStyle/>
          <a:p>
            <a:r>
              <a:rPr lang="zh-CN" altLang="en-US" sz="2000" dirty="0">
                <a:solidFill>
                  <a:prstClr val="black">
                    <a:lumMod val="65000"/>
                    <a:lumOff val="35000"/>
                  </a:prstClr>
                </a:solidFill>
              </a:rPr>
              <a:t>其它计划</a:t>
            </a:r>
            <a:r>
              <a:rPr lang="en-US" altLang="zh-CN" sz="1100" dirty="0">
                <a:solidFill>
                  <a:prstClr val="black">
                    <a:lumMod val="65000"/>
                    <a:lumOff val="35000"/>
                  </a:prstClr>
                </a:solidFill>
              </a:rPr>
              <a:t>(Other plans)</a:t>
            </a:r>
            <a:endParaRPr lang="zh-CN" altLang="en-US" dirty="0"/>
          </a:p>
        </p:txBody>
      </p:sp>
    </p:spTree>
    <p:custDataLst>
      <p:tags r:id="rId1"/>
    </p:custDataLst>
    <p:extLst>
      <p:ext uri="{BB962C8B-B14F-4D97-AF65-F5344CB8AC3E}">
        <p14:creationId xmlns:p14="http://schemas.microsoft.com/office/powerpoint/2010/main" val="1526225795"/>
      </p:ext>
    </p:extLst>
  </p:cSld>
  <p:clrMapOvr>
    <a:masterClrMapping/>
  </p:clrMapOvr>
  <p:transition spd="slow" advTm="7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900" decel="100000" fill="hold"/>
                                        <p:tgtEl>
                                          <p:spTgt spid="2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3"/>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42" presetClass="entr" presetSubtype="0"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anim calcmode="lin" valueType="num">
                                      <p:cBhvr>
                                        <p:cTn id="15" dur="500" fill="hold"/>
                                        <p:tgtEl>
                                          <p:spTgt spid="5"/>
                                        </p:tgtEl>
                                        <p:attrNameLst>
                                          <p:attrName>ppt_x</p:attrName>
                                        </p:attrNameLst>
                                      </p:cBhvr>
                                      <p:tavLst>
                                        <p:tav tm="0">
                                          <p:val>
                                            <p:strVal val="#ppt_x"/>
                                          </p:val>
                                        </p:tav>
                                        <p:tav tm="100000">
                                          <p:val>
                                            <p:strVal val="#ppt_x"/>
                                          </p:val>
                                        </p:tav>
                                      </p:tavLst>
                                    </p:anim>
                                    <p:anim calcmode="lin" valueType="num">
                                      <p:cBhvr>
                                        <p:cTn id="16" dur="500" fill="hold"/>
                                        <p:tgtEl>
                                          <p:spTgt spid="5"/>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42" presetClass="entr" presetSubtype="0"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anim calcmode="lin" valueType="num">
                                      <p:cBhvr>
                                        <p:cTn id="21" dur="500" fill="hold"/>
                                        <p:tgtEl>
                                          <p:spTgt spid="4"/>
                                        </p:tgtEl>
                                        <p:attrNameLst>
                                          <p:attrName>ppt_x</p:attrName>
                                        </p:attrNameLst>
                                      </p:cBhvr>
                                      <p:tavLst>
                                        <p:tav tm="0">
                                          <p:val>
                                            <p:strVal val="#ppt_x"/>
                                          </p:val>
                                        </p:tav>
                                        <p:tav tm="100000">
                                          <p:val>
                                            <p:strVal val="#ppt_x"/>
                                          </p:val>
                                        </p:tav>
                                      </p:tavLst>
                                    </p:anim>
                                    <p:anim calcmode="lin" valueType="num">
                                      <p:cBhvr>
                                        <p:cTn id="22" dur="500" fill="hold"/>
                                        <p:tgtEl>
                                          <p:spTgt spid="4"/>
                                        </p:tgtEl>
                                        <p:attrNameLst>
                                          <p:attrName>ppt_y</p:attrName>
                                        </p:attrNameLst>
                                      </p:cBhvr>
                                      <p:tavLst>
                                        <p:tav tm="0">
                                          <p:val>
                                            <p:strVal val="#ppt_y+.1"/>
                                          </p:val>
                                        </p:tav>
                                        <p:tav tm="100000">
                                          <p:val>
                                            <p:strVal val="#ppt_y"/>
                                          </p:val>
                                        </p:tav>
                                      </p:tavLst>
                                    </p:anim>
                                  </p:childTnLst>
                                </p:cTn>
                              </p:par>
                            </p:childTnLst>
                          </p:cTn>
                        </p:par>
                        <p:par>
                          <p:cTn id="23" fill="hold">
                            <p:stCondLst>
                              <p:cond delay="2000"/>
                            </p:stCondLst>
                            <p:childTnLst>
                              <p:par>
                                <p:cTn id="24" presetID="42" presetClass="entr" presetSubtype="0"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500"/>
                                        <p:tgtEl>
                                          <p:spTgt spid="3"/>
                                        </p:tgtEl>
                                      </p:cBhvr>
                                    </p:animEffect>
                                    <p:anim calcmode="lin" valueType="num">
                                      <p:cBhvr>
                                        <p:cTn id="27" dur="500" fill="hold"/>
                                        <p:tgtEl>
                                          <p:spTgt spid="3"/>
                                        </p:tgtEl>
                                        <p:attrNameLst>
                                          <p:attrName>ppt_x</p:attrName>
                                        </p:attrNameLst>
                                      </p:cBhvr>
                                      <p:tavLst>
                                        <p:tav tm="0">
                                          <p:val>
                                            <p:strVal val="#ppt_x"/>
                                          </p:val>
                                        </p:tav>
                                        <p:tav tm="100000">
                                          <p:val>
                                            <p:strVal val="#ppt_x"/>
                                          </p:val>
                                        </p:tav>
                                      </p:tavLst>
                                    </p:anim>
                                    <p:anim calcmode="lin" valueType="num">
                                      <p:cBhvr>
                                        <p:cTn id="28" dur="500" fill="hold"/>
                                        <p:tgtEl>
                                          <p:spTgt spid="3"/>
                                        </p:tgtEl>
                                        <p:attrNameLst>
                                          <p:attrName>ppt_y</p:attrName>
                                        </p:attrNameLst>
                                      </p:cBhvr>
                                      <p:tavLst>
                                        <p:tav tm="0">
                                          <p:val>
                                            <p:strVal val="#ppt_y+.1"/>
                                          </p:val>
                                        </p:tav>
                                        <p:tav tm="100000">
                                          <p:val>
                                            <p:strVal val="#ppt_y"/>
                                          </p:val>
                                        </p:tav>
                                      </p:tavLst>
                                    </p:anim>
                                  </p:childTnLst>
                                </p:cTn>
                              </p:par>
                            </p:childTnLst>
                          </p:cTn>
                        </p:par>
                        <p:par>
                          <p:cTn id="29" fill="hold">
                            <p:stCondLst>
                              <p:cond delay="2500"/>
                            </p:stCondLst>
                            <p:childTnLst>
                              <p:par>
                                <p:cTn id="30" presetID="42" presetClass="entr" presetSubtype="0" fill="hold" nodeType="after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fade">
                                      <p:cBhvr>
                                        <p:cTn id="32" dur="500"/>
                                        <p:tgtEl>
                                          <p:spTgt spid="2"/>
                                        </p:tgtEl>
                                      </p:cBhvr>
                                    </p:animEffect>
                                    <p:anim calcmode="lin" valueType="num">
                                      <p:cBhvr>
                                        <p:cTn id="33" dur="500" fill="hold"/>
                                        <p:tgtEl>
                                          <p:spTgt spid="2"/>
                                        </p:tgtEl>
                                        <p:attrNameLst>
                                          <p:attrName>ppt_x</p:attrName>
                                        </p:attrNameLst>
                                      </p:cBhvr>
                                      <p:tavLst>
                                        <p:tav tm="0">
                                          <p:val>
                                            <p:strVal val="#ppt_x"/>
                                          </p:val>
                                        </p:tav>
                                        <p:tav tm="100000">
                                          <p:val>
                                            <p:strVal val="#ppt_x"/>
                                          </p:val>
                                        </p:tav>
                                      </p:tavLst>
                                    </p:anim>
                                    <p:anim calcmode="lin" valueType="num">
                                      <p:cBhvr>
                                        <p:cTn id="34" dur="500" fill="hold"/>
                                        <p:tgtEl>
                                          <p:spTgt spid="2"/>
                                        </p:tgtEl>
                                        <p:attrNameLst>
                                          <p:attrName>ppt_y</p:attrName>
                                        </p:attrNameLst>
                                      </p:cBhvr>
                                      <p:tavLst>
                                        <p:tav tm="0">
                                          <p:val>
                                            <p:strVal val="#ppt_y+.1"/>
                                          </p:val>
                                        </p:tav>
                                        <p:tav tm="100000">
                                          <p:val>
                                            <p:strVal val="#ppt_y"/>
                                          </p:val>
                                        </p:tav>
                                      </p:tavLst>
                                    </p:anim>
                                  </p:childTnLst>
                                </p:cTn>
                              </p:par>
                            </p:childTnLst>
                          </p:cTn>
                        </p:par>
                        <p:par>
                          <p:cTn id="35" fill="hold">
                            <p:stCondLst>
                              <p:cond delay="3000"/>
                            </p:stCondLst>
                            <p:childTnLst>
                              <p:par>
                                <p:cTn id="36" presetID="22" presetClass="entr" presetSubtype="8" fill="hold" grpId="0" nodeType="after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wipe(left)">
                                      <p:cBhvr>
                                        <p:cTn id="38" dur="500"/>
                                        <p:tgtEl>
                                          <p:spTgt spid="35"/>
                                        </p:tgtEl>
                                      </p:cBhvr>
                                    </p:animEffect>
                                  </p:childTnLst>
                                </p:cTn>
                              </p:par>
                            </p:childTnLst>
                          </p:cTn>
                        </p:par>
                        <p:par>
                          <p:cTn id="39" fill="hold">
                            <p:stCondLst>
                              <p:cond delay="3500"/>
                            </p:stCondLst>
                            <p:childTnLst>
                              <p:par>
                                <p:cTn id="40" presetID="42" presetClass="entr" presetSubtype="0" fill="hold" grpId="0" nodeType="afterEffect">
                                  <p:stCondLst>
                                    <p:cond delay="0"/>
                                  </p:stCondLst>
                                  <p:childTnLst>
                                    <p:set>
                                      <p:cBhvr>
                                        <p:cTn id="41" dur="1" fill="hold">
                                          <p:stCondLst>
                                            <p:cond delay="0"/>
                                          </p:stCondLst>
                                        </p:cTn>
                                        <p:tgtEl>
                                          <p:spTgt spid="38"/>
                                        </p:tgtEl>
                                        <p:attrNameLst>
                                          <p:attrName>style.visibility</p:attrName>
                                        </p:attrNameLst>
                                      </p:cBhvr>
                                      <p:to>
                                        <p:strVal val="visible"/>
                                      </p:to>
                                    </p:set>
                                    <p:animEffect transition="in" filter="fade">
                                      <p:cBhvr>
                                        <p:cTn id="42" dur="500"/>
                                        <p:tgtEl>
                                          <p:spTgt spid="38"/>
                                        </p:tgtEl>
                                      </p:cBhvr>
                                    </p:animEffect>
                                    <p:anim calcmode="lin" valueType="num">
                                      <p:cBhvr>
                                        <p:cTn id="43" dur="500" fill="hold"/>
                                        <p:tgtEl>
                                          <p:spTgt spid="38"/>
                                        </p:tgtEl>
                                        <p:attrNameLst>
                                          <p:attrName>ppt_x</p:attrName>
                                        </p:attrNameLst>
                                      </p:cBhvr>
                                      <p:tavLst>
                                        <p:tav tm="0">
                                          <p:val>
                                            <p:strVal val="#ppt_x"/>
                                          </p:val>
                                        </p:tav>
                                        <p:tav tm="100000">
                                          <p:val>
                                            <p:strVal val="#ppt_x"/>
                                          </p:val>
                                        </p:tav>
                                      </p:tavLst>
                                    </p:anim>
                                    <p:anim calcmode="lin" valueType="num">
                                      <p:cBhvr>
                                        <p:cTn id="44" dur="500" fill="hold"/>
                                        <p:tgtEl>
                                          <p:spTgt spid="38"/>
                                        </p:tgtEl>
                                        <p:attrNameLst>
                                          <p:attrName>ppt_y</p:attrName>
                                        </p:attrNameLst>
                                      </p:cBhvr>
                                      <p:tavLst>
                                        <p:tav tm="0">
                                          <p:val>
                                            <p:strVal val="#ppt_y+.1"/>
                                          </p:val>
                                        </p:tav>
                                        <p:tav tm="100000">
                                          <p:val>
                                            <p:strVal val="#ppt_y"/>
                                          </p:val>
                                        </p:tav>
                                      </p:tavLst>
                                    </p:anim>
                                  </p:childTnLst>
                                </p:cTn>
                              </p:par>
                            </p:childTnLst>
                          </p:cTn>
                        </p:par>
                        <p:par>
                          <p:cTn id="45" fill="hold">
                            <p:stCondLst>
                              <p:cond delay="4000"/>
                            </p:stCondLst>
                            <p:childTnLst>
                              <p:par>
                                <p:cTn id="46" presetID="22" presetClass="entr" presetSubtype="2" fill="hold" grpId="0" nodeType="afterEffect">
                                  <p:stCondLst>
                                    <p:cond delay="0"/>
                                  </p:stCondLst>
                                  <p:childTnLst>
                                    <p:set>
                                      <p:cBhvr>
                                        <p:cTn id="47" dur="1" fill="hold">
                                          <p:stCondLst>
                                            <p:cond delay="0"/>
                                          </p:stCondLst>
                                        </p:cTn>
                                        <p:tgtEl>
                                          <p:spTgt spid="31"/>
                                        </p:tgtEl>
                                        <p:attrNameLst>
                                          <p:attrName>style.visibility</p:attrName>
                                        </p:attrNameLst>
                                      </p:cBhvr>
                                      <p:to>
                                        <p:strVal val="visible"/>
                                      </p:to>
                                    </p:set>
                                    <p:animEffect transition="in" filter="wipe(right)">
                                      <p:cBhvr>
                                        <p:cTn id="48" dur="500"/>
                                        <p:tgtEl>
                                          <p:spTgt spid="31"/>
                                        </p:tgtEl>
                                      </p:cBhvr>
                                    </p:animEffect>
                                  </p:childTnLst>
                                </p:cTn>
                              </p:par>
                            </p:childTnLst>
                          </p:cTn>
                        </p:par>
                        <p:par>
                          <p:cTn id="49" fill="hold">
                            <p:stCondLst>
                              <p:cond delay="4500"/>
                            </p:stCondLst>
                            <p:childTnLst>
                              <p:par>
                                <p:cTn id="50" presetID="47" presetClass="entr" presetSubtype="0" fill="hold" grpId="0" nodeType="after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fade">
                                      <p:cBhvr>
                                        <p:cTn id="52" dur="500"/>
                                        <p:tgtEl>
                                          <p:spTgt spid="30"/>
                                        </p:tgtEl>
                                      </p:cBhvr>
                                    </p:animEffect>
                                    <p:anim calcmode="lin" valueType="num">
                                      <p:cBhvr>
                                        <p:cTn id="53" dur="500" fill="hold"/>
                                        <p:tgtEl>
                                          <p:spTgt spid="30"/>
                                        </p:tgtEl>
                                        <p:attrNameLst>
                                          <p:attrName>ppt_x</p:attrName>
                                        </p:attrNameLst>
                                      </p:cBhvr>
                                      <p:tavLst>
                                        <p:tav tm="0">
                                          <p:val>
                                            <p:strVal val="#ppt_x"/>
                                          </p:val>
                                        </p:tav>
                                        <p:tav tm="100000">
                                          <p:val>
                                            <p:strVal val="#ppt_x"/>
                                          </p:val>
                                        </p:tav>
                                      </p:tavLst>
                                    </p:anim>
                                    <p:anim calcmode="lin" valueType="num">
                                      <p:cBhvr>
                                        <p:cTn id="54" dur="500" fill="hold"/>
                                        <p:tgtEl>
                                          <p:spTgt spid="30"/>
                                        </p:tgtEl>
                                        <p:attrNameLst>
                                          <p:attrName>ppt_y</p:attrName>
                                        </p:attrNameLst>
                                      </p:cBhvr>
                                      <p:tavLst>
                                        <p:tav tm="0">
                                          <p:val>
                                            <p:strVal val="#ppt_y-.1"/>
                                          </p:val>
                                        </p:tav>
                                        <p:tav tm="100000">
                                          <p:val>
                                            <p:strVal val="#ppt_y"/>
                                          </p:val>
                                        </p:tav>
                                      </p:tavLst>
                                    </p:anim>
                                  </p:childTnLst>
                                </p:cTn>
                              </p:par>
                            </p:childTnLst>
                          </p:cTn>
                        </p:par>
                        <p:par>
                          <p:cTn id="55" fill="hold">
                            <p:stCondLst>
                              <p:cond delay="5000"/>
                            </p:stCondLst>
                            <p:childTnLst>
                              <p:par>
                                <p:cTn id="56" presetID="22" presetClass="entr" presetSubtype="8" fill="hold" grpId="0" nodeType="afterEffect">
                                  <p:stCondLst>
                                    <p:cond delay="0"/>
                                  </p:stCondLst>
                                  <p:childTnLst>
                                    <p:set>
                                      <p:cBhvr>
                                        <p:cTn id="57" dur="1" fill="hold">
                                          <p:stCondLst>
                                            <p:cond delay="0"/>
                                          </p:stCondLst>
                                        </p:cTn>
                                        <p:tgtEl>
                                          <p:spTgt spid="27"/>
                                        </p:tgtEl>
                                        <p:attrNameLst>
                                          <p:attrName>style.visibility</p:attrName>
                                        </p:attrNameLst>
                                      </p:cBhvr>
                                      <p:to>
                                        <p:strVal val="visible"/>
                                      </p:to>
                                    </p:set>
                                    <p:animEffect transition="in" filter="wipe(left)">
                                      <p:cBhvr>
                                        <p:cTn id="58" dur="500"/>
                                        <p:tgtEl>
                                          <p:spTgt spid="27"/>
                                        </p:tgtEl>
                                      </p:cBhvr>
                                    </p:animEffect>
                                  </p:childTnLst>
                                </p:cTn>
                              </p:par>
                            </p:childTnLst>
                          </p:cTn>
                        </p:par>
                        <p:par>
                          <p:cTn id="59" fill="hold">
                            <p:stCondLst>
                              <p:cond delay="5500"/>
                            </p:stCondLst>
                            <p:childTnLst>
                              <p:par>
                                <p:cTn id="60" presetID="42" presetClass="entr" presetSubtype="0" fill="hold" grpId="0" nodeType="afterEffect">
                                  <p:stCondLst>
                                    <p:cond delay="0"/>
                                  </p:stCondLst>
                                  <p:childTnLst>
                                    <p:set>
                                      <p:cBhvr>
                                        <p:cTn id="61" dur="1" fill="hold">
                                          <p:stCondLst>
                                            <p:cond delay="0"/>
                                          </p:stCondLst>
                                        </p:cTn>
                                        <p:tgtEl>
                                          <p:spTgt spid="34"/>
                                        </p:tgtEl>
                                        <p:attrNameLst>
                                          <p:attrName>style.visibility</p:attrName>
                                        </p:attrNameLst>
                                      </p:cBhvr>
                                      <p:to>
                                        <p:strVal val="visible"/>
                                      </p:to>
                                    </p:set>
                                    <p:animEffect transition="in" filter="fade">
                                      <p:cBhvr>
                                        <p:cTn id="62" dur="500"/>
                                        <p:tgtEl>
                                          <p:spTgt spid="34"/>
                                        </p:tgtEl>
                                      </p:cBhvr>
                                    </p:animEffect>
                                    <p:anim calcmode="lin" valueType="num">
                                      <p:cBhvr>
                                        <p:cTn id="63" dur="500" fill="hold"/>
                                        <p:tgtEl>
                                          <p:spTgt spid="34"/>
                                        </p:tgtEl>
                                        <p:attrNameLst>
                                          <p:attrName>ppt_x</p:attrName>
                                        </p:attrNameLst>
                                      </p:cBhvr>
                                      <p:tavLst>
                                        <p:tav tm="0">
                                          <p:val>
                                            <p:strVal val="#ppt_x"/>
                                          </p:val>
                                        </p:tav>
                                        <p:tav tm="100000">
                                          <p:val>
                                            <p:strVal val="#ppt_x"/>
                                          </p:val>
                                        </p:tav>
                                      </p:tavLst>
                                    </p:anim>
                                    <p:anim calcmode="lin" valueType="num">
                                      <p:cBhvr>
                                        <p:cTn id="64" dur="500" fill="hold"/>
                                        <p:tgtEl>
                                          <p:spTgt spid="34"/>
                                        </p:tgtEl>
                                        <p:attrNameLst>
                                          <p:attrName>ppt_y</p:attrName>
                                        </p:attrNameLst>
                                      </p:cBhvr>
                                      <p:tavLst>
                                        <p:tav tm="0">
                                          <p:val>
                                            <p:strVal val="#ppt_y+.1"/>
                                          </p:val>
                                        </p:tav>
                                        <p:tav tm="100000">
                                          <p:val>
                                            <p:strVal val="#ppt_y"/>
                                          </p:val>
                                        </p:tav>
                                      </p:tavLst>
                                    </p:anim>
                                  </p:childTnLst>
                                </p:cTn>
                              </p:par>
                            </p:childTnLst>
                          </p:cTn>
                        </p:par>
                        <p:par>
                          <p:cTn id="65" fill="hold">
                            <p:stCondLst>
                              <p:cond delay="6000"/>
                            </p:stCondLst>
                            <p:childTnLst>
                              <p:par>
                                <p:cTn id="66" presetID="22" presetClass="entr" presetSubtype="2" fill="hold" grpId="0" nodeType="afterEffect">
                                  <p:stCondLst>
                                    <p:cond delay="0"/>
                                  </p:stCondLst>
                                  <p:childTnLst>
                                    <p:set>
                                      <p:cBhvr>
                                        <p:cTn id="67" dur="1" fill="hold">
                                          <p:stCondLst>
                                            <p:cond delay="0"/>
                                          </p:stCondLst>
                                        </p:cTn>
                                        <p:tgtEl>
                                          <p:spTgt spid="24"/>
                                        </p:tgtEl>
                                        <p:attrNameLst>
                                          <p:attrName>style.visibility</p:attrName>
                                        </p:attrNameLst>
                                      </p:cBhvr>
                                      <p:to>
                                        <p:strVal val="visible"/>
                                      </p:to>
                                    </p:set>
                                    <p:animEffect transition="in" filter="wipe(right)">
                                      <p:cBhvr>
                                        <p:cTn id="68" dur="500"/>
                                        <p:tgtEl>
                                          <p:spTgt spid="24"/>
                                        </p:tgtEl>
                                      </p:cBhvr>
                                    </p:animEffect>
                                  </p:childTnLst>
                                </p:cTn>
                              </p:par>
                            </p:childTnLst>
                          </p:cTn>
                        </p:par>
                        <p:par>
                          <p:cTn id="69" fill="hold">
                            <p:stCondLst>
                              <p:cond delay="6500"/>
                            </p:stCondLst>
                            <p:childTnLst>
                              <p:par>
                                <p:cTn id="70" presetID="47" presetClass="entr" presetSubtype="0" fill="hold" grpId="0" nodeType="afterEffect">
                                  <p:stCondLst>
                                    <p:cond delay="0"/>
                                  </p:stCondLst>
                                  <p:childTnLst>
                                    <p:set>
                                      <p:cBhvr>
                                        <p:cTn id="71" dur="1" fill="hold">
                                          <p:stCondLst>
                                            <p:cond delay="0"/>
                                          </p:stCondLst>
                                        </p:cTn>
                                        <p:tgtEl>
                                          <p:spTgt spid="26"/>
                                        </p:tgtEl>
                                        <p:attrNameLst>
                                          <p:attrName>style.visibility</p:attrName>
                                        </p:attrNameLst>
                                      </p:cBhvr>
                                      <p:to>
                                        <p:strVal val="visible"/>
                                      </p:to>
                                    </p:set>
                                    <p:animEffect transition="in" filter="fade">
                                      <p:cBhvr>
                                        <p:cTn id="72" dur="500"/>
                                        <p:tgtEl>
                                          <p:spTgt spid="26"/>
                                        </p:tgtEl>
                                      </p:cBhvr>
                                    </p:animEffect>
                                    <p:anim calcmode="lin" valueType="num">
                                      <p:cBhvr>
                                        <p:cTn id="73" dur="500" fill="hold"/>
                                        <p:tgtEl>
                                          <p:spTgt spid="26"/>
                                        </p:tgtEl>
                                        <p:attrNameLst>
                                          <p:attrName>ppt_x</p:attrName>
                                        </p:attrNameLst>
                                      </p:cBhvr>
                                      <p:tavLst>
                                        <p:tav tm="0">
                                          <p:val>
                                            <p:strVal val="#ppt_x"/>
                                          </p:val>
                                        </p:tav>
                                        <p:tav tm="100000">
                                          <p:val>
                                            <p:strVal val="#ppt_x"/>
                                          </p:val>
                                        </p:tav>
                                      </p:tavLst>
                                    </p:anim>
                                    <p:anim calcmode="lin" valueType="num">
                                      <p:cBhvr>
                                        <p:cTn id="74" dur="5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7" grpId="0" animBg="1"/>
      <p:bldP spid="31" grpId="0" animBg="1"/>
      <p:bldP spid="35" grpId="0" animBg="1"/>
      <p:bldP spid="23" grpId="0" animBg="1"/>
      <p:bldP spid="26" grpId="0"/>
      <p:bldP spid="30" grpId="0"/>
      <p:bldP spid="34" grpId="0"/>
      <p:bldP spid="3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557205" y="1023734"/>
            <a:ext cx="6586815" cy="1404000"/>
          </a:xfrm>
          <a:custGeom>
            <a:avLst/>
            <a:gdLst/>
            <a:ahLst/>
            <a:cxnLst/>
            <a:rect l="l" t="t" r="r" b="b"/>
            <a:pathLst>
              <a:path w="6586815" h="1404000">
                <a:moveTo>
                  <a:pt x="810600" y="0"/>
                </a:moveTo>
                <a:lnTo>
                  <a:pt x="6586815" y="0"/>
                </a:lnTo>
                <a:lnTo>
                  <a:pt x="6586815" y="1404000"/>
                </a:lnTo>
                <a:lnTo>
                  <a:pt x="0" y="1404000"/>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0" y="2931790"/>
            <a:ext cx="4284268" cy="1404000"/>
          </a:xfrm>
          <a:custGeom>
            <a:avLst/>
            <a:gdLst/>
            <a:ahLst/>
            <a:cxnLst/>
            <a:rect l="l" t="t" r="r" b="b"/>
            <a:pathLst>
              <a:path w="4284268" h="1404000">
                <a:moveTo>
                  <a:pt x="0" y="0"/>
                </a:moveTo>
                <a:lnTo>
                  <a:pt x="4284268" y="0"/>
                </a:lnTo>
                <a:lnTo>
                  <a:pt x="3473668" y="1404000"/>
                </a:lnTo>
                <a:lnTo>
                  <a:pt x="0" y="1404000"/>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0" y="1491630"/>
            <a:ext cx="7959928" cy="2268000"/>
          </a:xfrm>
          <a:custGeom>
            <a:avLst/>
            <a:gdLst/>
            <a:ahLst/>
            <a:cxnLst/>
            <a:rect l="l" t="t" r="r" b="b"/>
            <a:pathLst>
              <a:path w="7959928" h="2268000">
                <a:moveTo>
                  <a:pt x="0" y="0"/>
                </a:moveTo>
                <a:lnTo>
                  <a:pt x="7959928" y="0"/>
                </a:lnTo>
                <a:lnTo>
                  <a:pt x="6650498" y="2268000"/>
                </a:lnTo>
                <a:lnTo>
                  <a:pt x="0" y="226800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592932" y="2859785"/>
            <a:ext cx="1045557" cy="461665"/>
          </a:xfrm>
          <a:prstGeom prst="rect">
            <a:avLst/>
          </a:prstGeom>
          <a:noFill/>
        </p:spPr>
        <p:txBody>
          <a:bodyPr wrap="square" rtlCol="0">
            <a:spAutoFit/>
          </a:bodyPr>
          <a:lstStyle/>
          <a:p>
            <a:pPr algn="ctr"/>
            <a:r>
              <a:rPr lang="en-US" altLang="zh-CN" sz="2400" dirty="0">
                <a:solidFill>
                  <a:schemeClr val="bg1"/>
                </a:solidFill>
              </a:rPr>
              <a:t>PART</a:t>
            </a:r>
            <a:endParaRPr lang="zh-CN" altLang="en-US" sz="2400" dirty="0">
              <a:solidFill>
                <a:schemeClr val="bg1"/>
              </a:solidFill>
            </a:endParaRPr>
          </a:p>
        </p:txBody>
      </p:sp>
      <p:sp>
        <p:nvSpPr>
          <p:cNvPr id="11" name="TextBox 10"/>
          <p:cNvSpPr txBox="1"/>
          <p:nvPr/>
        </p:nvSpPr>
        <p:spPr>
          <a:xfrm>
            <a:off x="1375073" y="1683906"/>
            <a:ext cx="1672408" cy="1862048"/>
          </a:xfrm>
          <a:prstGeom prst="rect">
            <a:avLst/>
          </a:prstGeom>
          <a:noFill/>
        </p:spPr>
        <p:txBody>
          <a:bodyPr wrap="square" rtlCol="0">
            <a:spAutoFit/>
          </a:bodyPr>
          <a:lstStyle/>
          <a:p>
            <a:pPr algn="ctr"/>
            <a:r>
              <a:rPr lang="en-US" altLang="zh-CN" sz="11500" dirty="0">
                <a:solidFill>
                  <a:schemeClr val="bg1"/>
                </a:solidFill>
                <a:latin typeface="Impact" panose="020B0806030902050204" pitchFamily="34" charset="0"/>
              </a:rPr>
              <a:t>1</a:t>
            </a:r>
            <a:endParaRPr lang="zh-CN" altLang="en-US" sz="11500" dirty="0">
              <a:solidFill>
                <a:schemeClr val="bg1"/>
              </a:solidFill>
              <a:latin typeface="Impact" panose="020B0806030902050204" pitchFamily="34" charset="0"/>
            </a:endParaRPr>
          </a:p>
        </p:txBody>
      </p:sp>
      <p:sp>
        <p:nvSpPr>
          <p:cNvPr id="12" name="TextBox 11"/>
          <p:cNvSpPr txBox="1"/>
          <p:nvPr/>
        </p:nvSpPr>
        <p:spPr>
          <a:xfrm>
            <a:off x="3059856" y="1996808"/>
            <a:ext cx="2031325" cy="646331"/>
          </a:xfrm>
          <a:prstGeom prst="rect">
            <a:avLst/>
          </a:prstGeom>
          <a:noFill/>
        </p:spPr>
        <p:txBody>
          <a:bodyPr wrap="none" rtlCol="0">
            <a:spAutoFit/>
          </a:bodyPr>
          <a:lstStyle/>
          <a:p>
            <a:pPr marL="0" lvl="1"/>
            <a:r>
              <a:rPr lang="zh-CN" altLang="en-US" sz="3600" b="1" dirty="0">
                <a:solidFill>
                  <a:schemeClr val="bg1"/>
                </a:solidFill>
                <a:latin typeface="微软雅黑"/>
              </a:rPr>
              <a:t>企业简介</a:t>
            </a:r>
          </a:p>
        </p:txBody>
      </p:sp>
      <p:sp>
        <p:nvSpPr>
          <p:cNvPr id="13" name="TextBox 12"/>
          <p:cNvSpPr txBox="1"/>
          <p:nvPr/>
        </p:nvSpPr>
        <p:spPr>
          <a:xfrm>
            <a:off x="3122291" y="2716718"/>
            <a:ext cx="1027882" cy="214949"/>
          </a:xfrm>
          <a:prstGeom prst="rect">
            <a:avLst/>
          </a:prstGeom>
          <a:noFill/>
        </p:spPr>
        <p:txBody>
          <a:bodyPr wrap="square" lIns="60469" tIns="30235" rIns="60469" bIns="30235" rtlCol="0">
            <a:spAutoFit/>
          </a:bodyPr>
          <a:lstStyle/>
          <a:p>
            <a:r>
              <a:rPr lang="en-US" altLang="zh-CN" sz="1000" dirty="0">
                <a:solidFill>
                  <a:schemeClr val="bg1"/>
                </a:solidFill>
                <a:latin typeface="微软雅黑"/>
                <a:ea typeface="微软雅黑"/>
              </a:rPr>
              <a:t>※ </a:t>
            </a:r>
            <a:r>
              <a:rPr lang="zh-CN" altLang="en-US" sz="1000" dirty="0">
                <a:solidFill>
                  <a:schemeClr val="bg1"/>
                </a:solidFill>
                <a:latin typeface="微软雅黑"/>
                <a:ea typeface="微软雅黑"/>
              </a:rPr>
              <a:t>标题文字</a:t>
            </a:r>
          </a:p>
        </p:txBody>
      </p:sp>
      <p:sp>
        <p:nvSpPr>
          <p:cNvPr id="14" name="TextBox 13"/>
          <p:cNvSpPr txBox="1"/>
          <p:nvPr/>
        </p:nvSpPr>
        <p:spPr>
          <a:xfrm>
            <a:off x="4178618" y="2716718"/>
            <a:ext cx="985236" cy="214949"/>
          </a:xfrm>
          <a:prstGeom prst="rect">
            <a:avLst/>
          </a:prstGeom>
          <a:noFill/>
        </p:spPr>
        <p:txBody>
          <a:bodyPr wrap="square" lIns="60469" tIns="30235" rIns="60469" bIns="30235" rtlCol="0">
            <a:spAutoFit/>
          </a:bodyPr>
          <a:lstStyle/>
          <a:p>
            <a:r>
              <a:rPr lang="en-US" altLang="zh-CN" sz="1000" dirty="0">
                <a:solidFill>
                  <a:schemeClr val="bg1"/>
                </a:solidFill>
                <a:latin typeface="微软雅黑"/>
              </a:rPr>
              <a:t>※ </a:t>
            </a:r>
            <a:r>
              <a:rPr lang="zh-CN" altLang="en-US" sz="1000" dirty="0">
                <a:solidFill>
                  <a:schemeClr val="bg1"/>
                </a:solidFill>
                <a:latin typeface="微软雅黑"/>
              </a:rPr>
              <a:t>标题文字</a:t>
            </a:r>
          </a:p>
        </p:txBody>
      </p:sp>
      <p:sp>
        <p:nvSpPr>
          <p:cNvPr id="15" name="TextBox 14"/>
          <p:cNvSpPr txBox="1"/>
          <p:nvPr/>
        </p:nvSpPr>
        <p:spPr>
          <a:xfrm>
            <a:off x="3122291" y="2932866"/>
            <a:ext cx="1027882" cy="214949"/>
          </a:xfrm>
          <a:prstGeom prst="rect">
            <a:avLst/>
          </a:prstGeom>
          <a:noFill/>
        </p:spPr>
        <p:txBody>
          <a:bodyPr wrap="square" lIns="60469" tIns="30235" rIns="60469" bIns="30235" rtlCol="0">
            <a:spAutoFit/>
          </a:bodyPr>
          <a:lstStyle/>
          <a:p>
            <a:r>
              <a:rPr lang="en-US" altLang="zh-CN" sz="1000" dirty="0">
                <a:solidFill>
                  <a:schemeClr val="bg1"/>
                </a:solidFill>
                <a:latin typeface="微软雅黑"/>
              </a:rPr>
              <a:t>※ </a:t>
            </a:r>
            <a:r>
              <a:rPr lang="zh-CN" altLang="en-US" sz="1000" dirty="0">
                <a:solidFill>
                  <a:schemeClr val="bg1"/>
                </a:solidFill>
                <a:latin typeface="微软雅黑"/>
              </a:rPr>
              <a:t>标题文字</a:t>
            </a:r>
          </a:p>
        </p:txBody>
      </p:sp>
      <p:sp>
        <p:nvSpPr>
          <p:cNvPr id="16" name="TextBox 15"/>
          <p:cNvSpPr txBox="1"/>
          <p:nvPr/>
        </p:nvSpPr>
        <p:spPr>
          <a:xfrm>
            <a:off x="4178618" y="2932866"/>
            <a:ext cx="985236" cy="214949"/>
          </a:xfrm>
          <a:prstGeom prst="rect">
            <a:avLst/>
          </a:prstGeom>
          <a:noFill/>
        </p:spPr>
        <p:txBody>
          <a:bodyPr wrap="square" lIns="60469" tIns="30235" rIns="60469" bIns="30235" rtlCol="0">
            <a:spAutoFit/>
          </a:bodyPr>
          <a:lstStyle/>
          <a:p>
            <a:r>
              <a:rPr lang="en-US" altLang="zh-CN" sz="1000" dirty="0">
                <a:solidFill>
                  <a:schemeClr val="bg1"/>
                </a:solidFill>
                <a:latin typeface="微软雅黑"/>
              </a:rPr>
              <a:t>※ </a:t>
            </a:r>
            <a:r>
              <a:rPr lang="zh-CN" altLang="en-US" sz="1000" dirty="0">
                <a:solidFill>
                  <a:schemeClr val="bg1"/>
                </a:solidFill>
                <a:latin typeface="微软雅黑"/>
              </a:rPr>
              <a:t>标题文字</a:t>
            </a:r>
          </a:p>
        </p:txBody>
      </p:sp>
      <p:sp>
        <p:nvSpPr>
          <p:cNvPr id="17" name="TextBox 16"/>
          <p:cNvSpPr txBox="1"/>
          <p:nvPr/>
        </p:nvSpPr>
        <p:spPr>
          <a:xfrm>
            <a:off x="5192298" y="2716718"/>
            <a:ext cx="985236" cy="214949"/>
          </a:xfrm>
          <a:prstGeom prst="rect">
            <a:avLst/>
          </a:prstGeom>
          <a:noFill/>
        </p:spPr>
        <p:txBody>
          <a:bodyPr wrap="square" lIns="60469" tIns="30235" rIns="60469" bIns="30235" rtlCol="0">
            <a:spAutoFit/>
          </a:bodyPr>
          <a:lstStyle/>
          <a:p>
            <a:r>
              <a:rPr lang="en-US" altLang="zh-CN" sz="1000" dirty="0">
                <a:solidFill>
                  <a:schemeClr val="bg1"/>
                </a:solidFill>
                <a:latin typeface="微软雅黑"/>
              </a:rPr>
              <a:t>※ </a:t>
            </a:r>
            <a:r>
              <a:rPr lang="zh-CN" altLang="en-US" sz="1000" dirty="0">
                <a:solidFill>
                  <a:schemeClr val="bg1"/>
                </a:solidFill>
                <a:latin typeface="微软雅黑"/>
              </a:rPr>
              <a:t>标题文字</a:t>
            </a:r>
          </a:p>
        </p:txBody>
      </p:sp>
      <p:sp>
        <p:nvSpPr>
          <p:cNvPr id="18" name="TextBox 17"/>
          <p:cNvSpPr txBox="1"/>
          <p:nvPr/>
        </p:nvSpPr>
        <p:spPr>
          <a:xfrm>
            <a:off x="5192298" y="2932866"/>
            <a:ext cx="985236" cy="214949"/>
          </a:xfrm>
          <a:prstGeom prst="rect">
            <a:avLst/>
          </a:prstGeom>
          <a:noFill/>
        </p:spPr>
        <p:txBody>
          <a:bodyPr wrap="square" lIns="60469" tIns="30235" rIns="60469" bIns="30235" rtlCol="0">
            <a:spAutoFit/>
          </a:bodyPr>
          <a:lstStyle/>
          <a:p>
            <a:r>
              <a:rPr lang="en-US" altLang="zh-CN" sz="1000" dirty="0">
                <a:solidFill>
                  <a:schemeClr val="bg1"/>
                </a:solidFill>
                <a:latin typeface="微软雅黑"/>
              </a:rPr>
              <a:t>※ </a:t>
            </a:r>
            <a:r>
              <a:rPr lang="zh-CN" altLang="en-US" sz="1000" dirty="0">
                <a:solidFill>
                  <a:schemeClr val="bg1"/>
                </a:solidFill>
                <a:latin typeface="微软雅黑"/>
              </a:rPr>
              <a:t>标题文字</a:t>
            </a:r>
          </a:p>
        </p:txBody>
      </p:sp>
      <p:sp>
        <p:nvSpPr>
          <p:cNvPr id="21" name="矩形 20"/>
          <p:cNvSpPr/>
          <p:nvPr/>
        </p:nvSpPr>
        <p:spPr>
          <a:xfrm>
            <a:off x="8251155" y="1356638"/>
            <a:ext cx="447057" cy="738192"/>
          </a:xfrm>
          <a:custGeom>
            <a:avLst/>
            <a:gdLst/>
            <a:ahLst/>
            <a:cxnLst/>
            <a:rect l="l" t="t" r="r" b="b"/>
            <a:pathLst>
              <a:path w="447057" h="738192">
                <a:moveTo>
                  <a:pt x="77961" y="0"/>
                </a:moveTo>
                <a:lnTo>
                  <a:pt x="447057" y="369096"/>
                </a:lnTo>
                <a:lnTo>
                  <a:pt x="77961" y="738192"/>
                </a:lnTo>
                <a:lnTo>
                  <a:pt x="0" y="660231"/>
                </a:lnTo>
                <a:lnTo>
                  <a:pt x="293910" y="366322"/>
                </a:lnTo>
                <a:lnTo>
                  <a:pt x="2775" y="7518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35365066"/>
      </p:ext>
    </p:extLst>
  </p:cSld>
  <p:clrMapOvr>
    <a:masterClrMapping/>
  </p:clrMapOvr>
  <mc:AlternateContent xmlns:mc="http://schemas.openxmlformats.org/markup-compatibility/2006" xmlns:p14="http://schemas.microsoft.com/office/powerpoint/2010/main">
    <mc:Choice Requires="p14">
      <p:transition spd="slow" p14:dur="1600" advTm="6000">
        <p:blinds dir="vert"/>
      </p:transition>
    </mc:Choice>
    <mc:Fallback xmlns="">
      <p:transition spd="slow" advTm="600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1000"/>
                                            <p:tgtEl>
                                              <p:spTgt spid="4"/>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1000"/>
                                            <p:tgtEl>
                                              <p:spTgt spid="7"/>
                                            </p:tgtEl>
                                          </p:cBhvr>
                                        </p:animEffect>
                                      </p:childTnLst>
                                    </p:cTn>
                                  </p:par>
                                </p:childTnLst>
                              </p:cTn>
                            </p:par>
                            <p:par>
                              <p:cTn id="11" fill="hold">
                                <p:stCondLst>
                                  <p:cond delay="1000"/>
                                </p:stCondLst>
                                <p:childTnLst>
                                  <p:par>
                                    <p:cTn id="12" presetID="2" presetClass="entr" presetSubtype="8"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1000" fill="hold"/>
                                            <p:tgtEl>
                                              <p:spTgt spid="8"/>
                                            </p:tgtEl>
                                            <p:attrNameLst>
                                              <p:attrName>ppt_x</p:attrName>
                                            </p:attrNameLst>
                                          </p:cBhvr>
                                          <p:tavLst>
                                            <p:tav tm="0">
                                              <p:val>
                                                <p:strVal val="0-#ppt_w/2"/>
                                              </p:val>
                                            </p:tav>
                                            <p:tav tm="100000">
                                              <p:val>
                                                <p:strVal val="#ppt_x"/>
                                              </p:val>
                                            </p:tav>
                                          </p:tavLst>
                                        </p:anim>
                                        <p:anim calcmode="lin" valueType="num">
                                          <p:cBhvr additive="base">
                                            <p:cTn id="15" dur="1000" fill="hold"/>
                                            <p:tgtEl>
                                              <p:spTgt spid="8"/>
                                            </p:tgtEl>
                                            <p:attrNameLst>
                                              <p:attrName>ppt_y</p:attrName>
                                            </p:attrNameLst>
                                          </p:cBhvr>
                                          <p:tavLst>
                                            <p:tav tm="0">
                                              <p:val>
                                                <p:strVal val="#ppt_y"/>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0-#ppt_w/2"/>
                                              </p:val>
                                            </p:tav>
                                            <p:tav tm="100000">
                                              <p:val>
                                                <p:strVal val="#ppt_x"/>
                                              </p:val>
                                            </p:tav>
                                          </p:tavLst>
                                        </p:anim>
                                        <p:anim calcmode="lin" valueType="num">
                                          <p:cBhvr additive="base">
                                            <p:cTn id="20" dur="500" fill="hold"/>
                                            <p:tgtEl>
                                              <p:spTgt spid="21"/>
                                            </p:tgtEl>
                                            <p:attrNameLst>
                                              <p:attrName>ppt_y</p:attrName>
                                            </p:attrNameLst>
                                          </p:cBhvr>
                                          <p:tavLst>
                                            <p:tav tm="0">
                                              <p:val>
                                                <p:strVal val="#ppt_y"/>
                                              </p:val>
                                            </p:tav>
                                            <p:tav tm="100000">
                                              <p:val>
                                                <p:strVal val="#ppt_y"/>
                                              </p:val>
                                            </p:tav>
                                          </p:tavLst>
                                        </p:anim>
                                      </p:childTnLst>
                                    </p:cTn>
                                  </p:par>
                                </p:childTnLst>
                              </p:cTn>
                            </p:par>
                            <p:par>
                              <p:cTn id="21" fill="hold">
                                <p:stCondLst>
                                  <p:cond delay="2500"/>
                                </p:stCondLst>
                                <p:childTnLst>
                                  <p:par>
                                    <p:cTn id="22" presetID="42"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750"/>
                                            <p:tgtEl>
                                              <p:spTgt spid="10"/>
                                            </p:tgtEl>
                                          </p:cBhvr>
                                        </p:animEffect>
                                        <p:anim calcmode="lin" valueType="num">
                                          <p:cBhvr>
                                            <p:cTn id="25" dur="750" fill="hold"/>
                                            <p:tgtEl>
                                              <p:spTgt spid="10"/>
                                            </p:tgtEl>
                                            <p:attrNameLst>
                                              <p:attrName>ppt_x</p:attrName>
                                            </p:attrNameLst>
                                          </p:cBhvr>
                                          <p:tavLst>
                                            <p:tav tm="0">
                                              <p:val>
                                                <p:strVal val="#ppt_x"/>
                                              </p:val>
                                            </p:tav>
                                            <p:tav tm="100000">
                                              <p:val>
                                                <p:strVal val="#ppt_x"/>
                                              </p:val>
                                            </p:tav>
                                          </p:tavLst>
                                        </p:anim>
                                        <p:anim calcmode="lin" valueType="num">
                                          <p:cBhvr>
                                            <p:cTn id="26" dur="750" fill="hold"/>
                                            <p:tgtEl>
                                              <p:spTgt spid="10"/>
                                            </p:tgtEl>
                                            <p:attrNameLst>
                                              <p:attrName>ppt_y</p:attrName>
                                            </p:attrNameLst>
                                          </p:cBhvr>
                                          <p:tavLst>
                                            <p:tav tm="0">
                                              <p:val>
                                                <p:strVal val="#ppt_y+.1"/>
                                              </p:val>
                                            </p:tav>
                                            <p:tav tm="100000">
                                              <p:val>
                                                <p:strVal val="#ppt_y"/>
                                              </p:val>
                                            </p:tav>
                                          </p:tavLst>
                                        </p:anim>
                                      </p:childTnLst>
                                    </p:cTn>
                                  </p:par>
                                </p:childTnLst>
                              </p:cTn>
                            </p:par>
                            <p:par>
                              <p:cTn id="27" fill="hold">
                                <p:stCondLst>
                                  <p:cond delay="3250"/>
                                </p:stCondLst>
                                <p:childTnLst>
                                  <p:par>
                                    <p:cTn id="28" presetID="49" presetClass="entr" presetSubtype="0" decel="100000"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 calcmode="lin" valueType="num">
                                          <p:cBhvr>
                                            <p:cTn id="32" dur="500" fill="hold"/>
                                            <p:tgtEl>
                                              <p:spTgt spid="11"/>
                                            </p:tgtEl>
                                            <p:attrNameLst>
                                              <p:attrName>style.rotation</p:attrName>
                                            </p:attrNameLst>
                                          </p:cBhvr>
                                          <p:tavLst>
                                            <p:tav tm="0">
                                              <p:val>
                                                <p:fltVal val="360"/>
                                              </p:val>
                                            </p:tav>
                                            <p:tav tm="100000">
                                              <p:val>
                                                <p:fltVal val="0"/>
                                              </p:val>
                                            </p:tav>
                                          </p:tavLst>
                                        </p:anim>
                                        <p:animEffect transition="in" filter="fade">
                                          <p:cBhvr>
                                            <p:cTn id="33" dur="500"/>
                                            <p:tgtEl>
                                              <p:spTgt spid="11"/>
                                            </p:tgtEl>
                                          </p:cBhvr>
                                        </p:animEffect>
                                      </p:childTnLst>
                                    </p:cTn>
                                  </p:par>
                                </p:childTnLst>
                              </p:cTn>
                            </p:par>
                            <p:par>
                              <p:cTn id="34" fill="hold">
                                <p:stCondLst>
                                  <p:cond delay="3750"/>
                                </p:stCondLst>
                                <p:childTnLst>
                                  <p:par>
                                    <p:cTn id="35" presetID="12" presetClass="entr" presetSubtype="8"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p:tgtEl>
                                              <p:spTgt spid="12"/>
                                            </p:tgtEl>
                                            <p:attrNameLst>
                                              <p:attrName>ppt_x</p:attrName>
                                            </p:attrNameLst>
                                          </p:cBhvr>
                                          <p:tavLst>
                                            <p:tav tm="0">
                                              <p:val>
                                                <p:strVal val="#ppt_x-#ppt_w*1.125000"/>
                                              </p:val>
                                            </p:tav>
                                            <p:tav tm="100000">
                                              <p:val>
                                                <p:strVal val="#ppt_x"/>
                                              </p:val>
                                            </p:tav>
                                          </p:tavLst>
                                        </p:anim>
                                        <p:animEffect transition="in" filter="wipe(right)">
                                          <p:cBhvr>
                                            <p:cTn id="38" dur="500"/>
                                            <p:tgtEl>
                                              <p:spTgt spid="12"/>
                                            </p:tgtEl>
                                          </p:cBhvr>
                                        </p:animEffect>
                                      </p:childTnLst>
                                    </p:cTn>
                                  </p:par>
                                </p:childTnLst>
                              </p:cTn>
                            </p:par>
                            <p:par>
                              <p:cTn id="39" fill="hold">
                                <p:stCondLst>
                                  <p:cond delay="4250"/>
                                </p:stCondLst>
                                <p:childTnLst>
                                  <p:par>
                                    <p:cTn id="40" presetID="2" presetClass="entr" presetSubtype="4" fill="hold" grpId="0" nodeType="afterEffect" p14:presetBounceEnd="50000">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14:bounceEnd="50000">
                                          <p:cBhvr additive="base">
                                            <p:cTn id="42" dur="500" fill="hold"/>
                                            <p:tgtEl>
                                              <p:spTgt spid="13"/>
                                            </p:tgtEl>
                                            <p:attrNameLst>
                                              <p:attrName>ppt_x</p:attrName>
                                            </p:attrNameLst>
                                          </p:cBhvr>
                                          <p:tavLst>
                                            <p:tav tm="0">
                                              <p:val>
                                                <p:strVal val="#ppt_x"/>
                                              </p:val>
                                            </p:tav>
                                            <p:tav tm="100000">
                                              <p:val>
                                                <p:strVal val="#ppt_x"/>
                                              </p:val>
                                            </p:tav>
                                          </p:tavLst>
                                        </p:anim>
                                        <p:anim calcmode="lin" valueType="num" p14:bounceEnd="50000">
                                          <p:cBhvr additive="base">
                                            <p:cTn id="43" dur="500" fill="hold"/>
                                            <p:tgtEl>
                                              <p:spTgt spid="13"/>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14:presetBounceEnd="50000">
                                      <p:stCondLst>
                                        <p:cond delay="250"/>
                                      </p:stCondLst>
                                      <p:childTnLst>
                                        <p:set>
                                          <p:cBhvr>
                                            <p:cTn id="45" dur="1" fill="hold">
                                              <p:stCondLst>
                                                <p:cond delay="0"/>
                                              </p:stCondLst>
                                            </p:cTn>
                                            <p:tgtEl>
                                              <p:spTgt spid="14"/>
                                            </p:tgtEl>
                                            <p:attrNameLst>
                                              <p:attrName>style.visibility</p:attrName>
                                            </p:attrNameLst>
                                          </p:cBhvr>
                                          <p:to>
                                            <p:strVal val="visible"/>
                                          </p:to>
                                        </p:set>
                                        <p:anim calcmode="lin" valueType="num" p14:bounceEnd="50000">
                                          <p:cBhvr additive="base">
                                            <p:cTn id="46"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47" dur="500" fill="hold"/>
                                            <p:tgtEl>
                                              <p:spTgt spid="14"/>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14:presetBounceEnd="50000">
                                      <p:stCondLst>
                                        <p:cond delay="500"/>
                                      </p:stCondLst>
                                      <p:childTnLst>
                                        <p:set>
                                          <p:cBhvr>
                                            <p:cTn id="49" dur="1" fill="hold">
                                              <p:stCondLst>
                                                <p:cond delay="0"/>
                                              </p:stCondLst>
                                            </p:cTn>
                                            <p:tgtEl>
                                              <p:spTgt spid="17"/>
                                            </p:tgtEl>
                                            <p:attrNameLst>
                                              <p:attrName>style.visibility</p:attrName>
                                            </p:attrNameLst>
                                          </p:cBhvr>
                                          <p:to>
                                            <p:strVal val="visible"/>
                                          </p:to>
                                        </p:set>
                                        <p:anim calcmode="lin" valueType="num" p14:bounceEnd="50000">
                                          <p:cBhvr additive="base">
                                            <p:cTn id="50"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51" dur="500" fill="hold"/>
                                            <p:tgtEl>
                                              <p:spTgt spid="17"/>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14:presetBounceEnd="50000">
                                      <p:stCondLst>
                                        <p:cond delay="750"/>
                                      </p:stCondLst>
                                      <p:childTnLst>
                                        <p:set>
                                          <p:cBhvr>
                                            <p:cTn id="53" dur="1" fill="hold">
                                              <p:stCondLst>
                                                <p:cond delay="0"/>
                                              </p:stCondLst>
                                            </p:cTn>
                                            <p:tgtEl>
                                              <p:spTgt spid="15"/>
                                            </p:tgtEl>
                                            <p:attrNameLst>
                                              <p:attrName>style.visibility</p:attrName>
                                            </p:attrNameLst>
                                          </p:cBhvr>
                                          <p:to>
                                            <p:strVal val="visible"/>
                                          </p:to>
                                        </p:set>
                                        <p:anim calcmode="lin" valueType="num" p14:bounceEnd="50000">
                                          <p:cBhvr additive="base">
                                            <p:cTn id="54" dur="500" fill="hold"/>
                                            <p:tgtEl>
                                              <p:spTgt spid="15"/>
                                            </p:tgtEl>
                                            <p:attrNameLst>
                                              <p:attrName>ppt_x</p:attrName>
                                            </p:attrNameLst>
                                          </p:cBhvr>
                                          <p:tavLst>
                                            <p:tav tm="0">
                                              <p:val>
                                                <p:strVal val="#ppt_x"/>
                                              </p:val>
                                            </p:tav>
                                            <p:tav tm="100000">
                                              <p:val>
                                                <p:strVal val="#ppt_x"/>
                                              </p:val>
                                            </p:tav>
                                          </p:tavLst>
                                        </p:anim>
                                        <p:anim calcmode="lin" valueType="num" p14:bounceEnd="50000">
                                          <p:cBhvr additive="base">
                                            <p:cTn id="55" dur="500" fill="hold"/>
                                            <p:tgtEl>
                                              <p:spTgt spid="15"/>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14:presetBounceEnd="50000">
                                      <p:stCondLst>
                                        <p:cond delay="1000"/>
                                      </p:stCondLst>
                                      <p:childTnLst>
                                        <p:set>
                                          <p:cBhvr>
                                            <p:cTn id="57" dur="1" fill="hold">
                                              <p:stCondLst>
                                                <p:cond delay="0"/>
                                              </p:stCondLst>
                                            </p:cTn>
                                            <p:tgtEl>
                                              <p:spTgt spid="16"/>
                                            </p:tgtEl>
                                            <p:attrNameLst>
                                              <p:attrName>style.visibility</p:attrName>
                                            </p:attrNameLst>
                                          </p:cBhvr>
                                          <p:to>
                                            <p:strVal val="visible"/>
                                          </p:to>
                                        </p:set>
                                        <p:anim calcmode="lin" valueType="num" p14:bounceEnd="50000">
                                          <p:cBhvr additive="base">
                                            <p:cTn id="58" dur="5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59" dur="500" fill="hold"/>
                                            <p:tgtEl>
                                              <p:spTgt spid="16"/>
                                            </p:tgtEl>
                                            <p:attrNameLst>
                                              <p:attrName>ppt_y</p:attrName>
                                            </p:attrNameLst>
                                          </p:cBhvr>
                                          <p:tavLst>
                                            <p:tav tm="0">
                                              <p:val>
                                                <p:strVal val="1+#ppt_h/2"/>
                                              </p:val>
                                            </p:tav>
                                            <p:tav tm="100000">
                                              <p:val>
                                                <p:strVal val="#ppt_y"/>
                                              </p:val>
                                            </p:tav>
                                          </p:tavLst>
                                        </p:anim>
                                      </p:childTnLst>
                                    </p:cTn>
                                  </p:par>
                                  <p:par>
                                    <p:cTn id="60" presetID="2" presetClass="entr" presetSubtype="4" fill="hold" grpId="0" nodeType="withEffect" p14:presetBounceEnd="50000">
                                      <p:stCondLst>
                                        <p:cond delay="1250"/>
                                      </p:stCondLst>
                                      <p:childTnLst>
                                        <p:set>
                                          <p:cBhvr>
                                            <p:cTn id="61" dur="1" fill="hold">
                                              <p:stCondLst>
                                                <p:cond delay="0"/>
                                              </p:stCondLst>
                                            </p:cTn>
                                            <p:tgtEl>
                                              <p:spTgt spid="18"/>
                                            </p:tgtEl>
                                            <p:attrNameLst>
                                              <p:attrName>style.visibility</p:attrName>
                                            </p:attrNameLst>
                                          </p:cBhvr>
                                          <p:to>
                                            <p:strVal val="visible"/>
                                          </p:to>
                                        </p:set>
                                        <p:anim calcmode="lin" valueType="num" p14:bounceEnd="50000">
                                          <p:cBhvr additive="base">
                                            <p:cTn id="62" dur="500" fill="hold"/>
                                            <p:tgtEl>
                                              <p:spTgt spid="18"/>
                                            </p:tgtEl>
                                            <p:attrNameLst>
                                              <p:attrName>ppt_x</p:attrName>
                                            </p:attrNameLst>
                                          </p:cBhvr>
                                          <p:tavLst>
                                            <p:tav tm="0">
                                              <p:val>
                                                <p:strVal val="#ppt_x"/>
                                              </p:val>
                                            </p:tav>
                                            <p:tav tm="100000">
                                              <p:val>
                                                <p:strVal val="#ppt_x"/>
                                              </p:val>
                                            </p:tav>
                                          </p:tavLst>
                                        </p:anim>
                                        <p:anim calcmode="lin" valueType="num" p14:bounceEnd="50000">
                                          <p:cBhvr additive="base">
                                            <p:cTn id="63"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8" grpId="0" animBg="1"/>
          <p:bldP spid="10" grpId="0"/>
          <p:bldP spid="11" grpId="0"/>
          <p:bldP spid="12" grpId="0"/>
          <p:bldP spid="13" grpId="0"/>
          <p:bldP spid="14" grpId="0"/>
          <p:bldP spid="15" grpId="0"/>
          <p:bldP spid="16" grpId="0"/>
          <p:bldP spid="17" grpId="0"/>
          <p:bldP spid="18" grpId="0"/>
          <p:bldP spid="2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1000"/>
                                            <p:tgtEl>
                                              <p:spTgt spid="4"/>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1000"/>
                                            <p:tgtEl>
                                              <p:spTgt spid="7"/>
                                            </p:tgtEl>
                                          </p:cBhvr>
                                        </p:animEffect>
                                      </p:childTnLst>
                                    </p:cTn>
                                  </p:par>
                                </p:childTnLst>
                              </p:cTn>
                            </p:par>
                            <p:par>
                              <p:cTn id="11" fill="hold">
                                <p:stCondLst>
                                  <p:cond delay="1000"/>
                                </p:stCondLst>
                                <p:childTnLst>
                                  <p:par>
                                    <p:cTn id="12" presetID="2" presetClass="entr" presetSubtype="8"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1000" fill="hold"/>
                                            <p:tgtEl>
                                              <p:spTgt spid="8"/>
                                            </p:tgtEl>
                                            <p:attrNameLst>
                                              <p:attrName>ppt_x</p:attrName>
                                            </p:attrNameLst>
                                          </p:cBhvr>
                                          <p:tavLst>
                                            <p:tav tm="0">
                                              <p:val>
                                                <p:strVal val="0-#ppt_w/2"/>
                                              </p:val>
                                            </p:tav>
                                            <p:tav tm="100000">
                                              <p:val>
                                                <p:strVal val="#ppt_x"/>
                                              </p:val>
                                            </p:tav>
                                          </p:tavLst>
                                        </p:anim>
                                        <p:anim calcmode="lin" valueType="num">
                                          <p:cBhvr additive="base">
                                            <p:cTn id="15" dur="1000" fill="hold"/>
                                            <p:tgtEl>
                                              <p:spTgt spid="8"/>
                                            </p:tgtEl>
                                            <p:attrNameLst>
                                              <p:attrName>ppt_y</p:attrName>
                                            </p:attrNameLst>
                                          </p:cBhvr>
                                          <p:tavLst>
                                            <p:tav tm="0">
                                              <p:val>
                                                <p:strVal val="#ppt_y"/>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0-#ppt_w/2"/>
                                              </p:val>
                                            </p:tav>
                                            <p:tav tm="100000">
                                              <p:val>
                                                <p:strVal val="#ppt_x"/>
                                              </p:val>
                                            </p:tav>
                                          </p:tavLst>
                                        </p:anim>
                                        <p:anim calcmode="lin" valueType="num">
                                          <p:cBhvr additive="base">
                                            <p:cTn id="20" dur="500" fill="hold"/>
                                            <p:tgtEl>
                                              <p:spTgt spid="21"/>
                                            </p:tgtEl>
                                            <p:attrNameLst>
                                              <p:attrName>ppt_y</p:attrName>
                                            </p:attrNameLst>
                                          </p:cBhvr>
                                          <p:tavLst>
                                            <p:tav tm="0">
                                              <p:val>
                                                <p:strVal val="#ppt_y"/>
                                              </p:val>
                                            </p:tav>
                                            <p:tav tm="100000">
                                              <p:val>
                                                <p:strVal val="#ppt_y"/>
                                              </p:val>
                                            </p:tav>
                                          </p:tavLst>
                                        </p:anim>
                                      </p:childTnLst>
                                    </p:cTn>
                                  </p:par>
                                </p:childTnLst>
                              </p:cTn>
                            </p:par>
                            <p:par>
                              <p:cTn id="21" fill="hold">
                                <p:stCondLst>
                                  <p:cond delay="2500"/>
                                </p:stCondLst>
                                <p:childTnLst>
                                  <p:par>
                                    <p:cTn id="22" presetID="42"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750"/>
                                            <p:tgtEl>
                                              <p:spTgt spid="10"/>
                                            </p:tgtEl>
                                          </p:cBhvr>
                                        </p:animEffect>
                                        <p:anim calcmode="lin" valueType="num">
                                          <p:cBhvr>
                                            <p:cTn id="25" dur="750" fill="hold"/>
                                            <p:tgtEl>
                                              <p:spTgt spid="10"/>
                                            </p:tgtEl>
                                            <p:attrNameLst>
                                              <p:attrName>ppt_x</p:attrName>
                                            </p:attrNameLst>
                                          </p:cBhvr>
                                          <p:tavLst>
                                            <p:tav tm="0">
                                              <p:val>
                                                <p:strVal val="#ppt_x"/>
                                              </p:val>
                                            </p:tav>
                                            <p:tav tm="100000">
                                              <p:val>
                                                <p:strVal val="#ppt_x"/>
                                              </p:val>
                                            </p:tav>
                                          </p:tavLst>
                                        </p:anim>
                                        <p:anim calcmode="lin" valueType="num">
                                          <p:cBhvr>
                                            <p:cTn id="26" dur="750" fill="hold"/>
                                            <p:tgtEl>
                                              <p:spTgt spid="10"/>
                                            </p:tgtEl>
                                            <p:attrNameLst>
                                              <p:attrName>ppt_y</p:attrName>
                                            </p:attrNameLst>
                                          </p:cBhvr>
                                          <p:tavLst>
                                            <p:tav tm="0">
                                              <p:val>
                                                <p:strVal val="#ppt_y+.1"/>
                                              </p:val>
                                            </p:tav>
                                            <p:tav tm="100000">
                                              <p:val>
                                                <p:strVal val="#ppt_y"/>
                                              </p:val>
                                            </p:tav>
                                          </p:tavLst>
                                        </p:anim>
                                      </p:childTnLst>
                                    </p:cTn>
                                  </p:par>
                                </p:childTnLst>
                              </p:cTn>
                            </p:par>
                            <p:par>
                              <p:cTn id="27" fill="hold">
                                <p:stCondLst>
                                  <p:cond delay="3250"/>
                                </p:stCondLst>
                                <p:childTnLst>
                                  <p:par>
                                    <p:cTn id="28" presetID="49" presetClass="entr" presetSubtype="0" decel="100000"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 calcmode="lin" valueType="num">
                                          <p:cBhvr>
                                            <p:cTn id="32" dur="500" fill="hold"/>
                                            <p:tgtEl>
                                              <p:spTgt spid="11"/>
                                            </p:tgtEl>
                                            <p:attrNameLst>
                                              <p:attrName>style.rotation</p:attrName>
                                            </p:attrNameLst>
                                          </p:cBhvr>
                                          <p:tavLst>
                                            <p:tav tm="0">
                                              <p:val>
                                                <p:fltVal val="360"/>
                                              </p:val>
                                            </p:tav>
                                            <p:tav tm="100000">
                                              <p:val>
                                                <p:fltVal val="0"/>
                                              </p:val>
                                            </p:tav>
                                          </p:tavLst>
                                        </p:anim>
                                        <p:animEffect transition="in" filter="fade">
                                          <p:cBhvr>
                                            <p:cTn id="33" dur="500"/>
                                            <p:tgtEl>
                                              <p:spTgt spid="11"/>
                                            </p:tgtEl>
                                          </p:cBhvr>
                                        </p:animEffect>
                                      </p:childTnLst>
                                    </p:cTn>
                                  </p:par>
                                </p:childTnLst>
                              </p:cTn>
                            </p:par>
                            <p:par>
                              <p:cTn id="34" fill="hold">
                                <p:stCondLst>
                                  <p:cond delay="3750"/>
                                </p:stCondLst>
                                <p:childTnLst>
                                  <p:par>
                                    <p:cTn id="35" presetID="12" presetClass="entr" presetSubtype="8"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p:tgtEl>
                                              <p:spTgt spid="12"/>
                                            </p:tgtEl>
                                            <p:attrNameLst>
                                              <p:attrName>ppt_x</p:attrName>
                                            </p:attrNameLst>
                                          </p:cBhvr>
                                          <p:tavLst>
                                            <p:tav tm="0">
                                              <p:val>
                                                <p:strVal val="#ppt_x-#ppt_w*1.125000"/>
                                              </p:val>
                                            </p:tav>
                                            <p:tav tm="100000">
                                              <p:val>
                                                <p:strVal val="#ppt_x"/>
                                              </p:val>
                                            </p:tav>
                                          </p:tavLst>
                                        </p:anim>
                                        <p:animEffect transition="in" filter="wipe(right)">
                                          <p:cBhvr>
                                            <p:cTn id="38" dur="500"/>
                                            <p:tgtEl>
                                              <p:spTgt spid="12"/>
                                            </p:tgtEl>
                                          </p:cBhvr>
                                        </p:animEffect>
                                      </p:childTnLst>
                                    </p:cTn>
                                  </p:par>
                                </p:childTnLst>
                              </p:cTn>
                            </p:par>
                            <p:par>
                              <p:cTn id="39" fill="hold">
                                <p:stCondLst>
                                  <p:cond delay="4250"/>
                                </p:stCondLst>
                                <p:childTnLst>
                                  <p:par>
                                    <p:cTn id="40" presetID="2" presetClass="entr" presetSubtype="4"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500" fill="hold"/>
                                            <p:tgtEl>
                                              <p:spTgt spid="13"/>
                                            </p:tgtEl>
                                            <p:attrNameLst>
                                              <p:attrName>ppt_x</p:attrName>
                                            </p:attrNameLst>
                                          </p:cBhvr>
                                          <p:tavLst>
                                            <p:tav tm="0">
                                              <p:val>
                                                <p:strVal val="#ppt_x"/>
                                              </p:val>
                                            </p:tav>
                                            <p:tav tm="100000">
                                              <p:val>
                                                <p:strVal val="#ppt_x"/>
                                              </p:val>
                                            </p:tav>
                                          </p:tavLst>
                                        </p:anim>
                                        <p:anim calcmode="lin" valueType="num">
                                          <p:cBhvr additive="base">
                                            <p:cTn id="43" dur="500" fill="hold"/>
                                            <p:tgtEl>
                                              <p:spTgt spid="13"/>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250"/>
                                      </p:stCondLst>
                                      <p:childTnLst>
                                        <p:set>
                                          <p:cBhvr>
                                            <p:cTn id="45" dur="1" fill="hold">
                                              <p:stCondLst>
                                                <p:cond delay="0"/>
                                              </p:stCondLst>
                                            </p:cTn>
                                            <p:tgtEl>
                                              <p:spTgt spid="14"/>
                                            </p:tgtEl>
                                            <p:attrNameLst>
                                              <p:attrName>style.visibility</p:attrName>
                                            </p:attrNameLst>
                                          </p:cBhvr>
                                          <p:to>
                                            <p:strVal val="visible"/>
                                          </p:to>
                                        </p:set>
                                        <p:anim calcmode="lin" valueType="num">
                                          <p:cBhvr additive="base">
                                            <p:cTn id="46" dur="500" fill="hold"/>
                                            <p:tgtEl>
                                              <p:spTgt spid="14"/>
                                            </p:tgtEl>
                                            <p:attrNameLst>
                                              <p:attrName>ppt_x</p:attrName>
                                            </p:attrNameLst>
                                          </p:cBhvr>
                                          <p:tavLst>
                                            <p:tav tm="0">
                                              <p:val>
                                                <p:strVal val="#ppt_x"/>
                                              </p:val>
                                            </p:tav>
                                            <p:tav tm="100000">
                                              <p:val>
                                                <p:strVal val="#ppt_x"/>
                                              </p:val>
                                            </p:tav>
                                          </p:tavLst>
                                        </p:anim>
                                        <p:anim calcmode="lin" valueType="num">
                                          <p:cBhvr additive="base">
                                            <p:cTn id="47" dur="500" fill="hold"/>
                                            <p:tgtEl>
                                              <p:spTgt spid="14"/>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500"/>
                                      </p:stCondLst>
                                      <p:childTnLst>
                                        <p:set>
                                          <p:cBhvr>
                                            <p:cTn id="49" dur="1" fill="hold">
                                              <p:stCondLst>
                                                <p:cond delay="0"/>
                                              </p:stCondLst>
                                            </p:cTn>
                                            <p:tgtEl>
                                              <p:spTgt spid="17"/>
                                            </p:tgtEl>
                                            <p:attrNameLst>
                                              <p:attrName>style.visibility</p:attrName>
                                            </p:attrNameLst>
                                          </p:cBhvr>
                                          <p:to>
                                            <p:strVal val="visible"/>
                                          </p:to>
                                        </p:set>
                                        <p:anim calcmode="lin" valueType="num">
                                          <p:cBhvr additive="base">
                                            <p:cTn id="50" dur="500" fill="hold"/>
                                            <p:tgtEl>
                                              <p:spTgt spid="17"/>
                                            </p:tgtEl>
                                            <p:attrNameLst>
                                              <p:attrName>ppt_x</p:attrName>
                                            </p:attrNameLst>
                                          </p:cBhvr>
                                          <p:tavLst>
                                            <p:tav tm="0">
                                              <p:val>
                                                <p:strVal val="#ppt_x"/>
                                              </p:val>
                                            </p:tav>
                                            <p:tav tm="100000">
                                              <p:val>
                                                <p:strVal val="#ppt_x"/>
                                              </p:val>
                                            </p:tav>
                                          </p:tavLst>
                                        </p:anim>
                                        <p:anim calcmode="lin" valueType="num">
                                          <p:cBhvr additive="base">
                                            <p:cTn id="51" dur="500" fill="hold"/>
                                            <p:tgtEl>
                                              <p:spTgt spid="17"/>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750"/>
                                      </p:stCondLst>
                                      <p:childTnLst>
                                        <p:set>
                                          <p:cBhvr>
                                            <p:cTn id="53" dur="1" fill="hold">
                                              <p:stCondLst>
                                                <p:cond delay="0"/>
                                              </p:stCondLst>
                                            </p:cTn>
                                            <p:tgtEl>
                                              <p:spTgt spid="15"/>
                                            </p:tgtEl>
                                            <p:attrNameLst>
                                              <p:attrName>style.visibility</p:attrName>
                                            </p:attrNameLst>
                                          </p:cBhvr>
                                          <p:to>
                                            <p:strVal val="visible"/>
                                          </p:to>
                                        </p:set>
                                        <p:anim calcmode="lin" valueType="num">
                                          <p:cBhvr additive="base">
                                            <p:cTn id="54" dur="500" fill="hold"/>
                                            <p:tgtEl>
                                              <p:spTgt spid="15"/>
                                            </p:tgtEl>
                                            <p:attrNameLst>
                                              <p:attrName>ppt_x</p:attrName>
                                            </p:attrNameLst>
                                          </p:cBhvr>
                                          <p:tavLst>
                                            <p:tav tm="0">
                                              <p:val>
                                                <p:strVal val="#ppt_x"/>
                                              </p:val>
                                            </p:tav>
                                            <p:tav tm="100000">
                                              <p:val>
                                                <p:strVal val="#ppt_x"/>
                                              </p:val>
                                            </p:tav>
                                          </p:tavLst>
                                        </p:anim>
                                        <p:anim calcmode="lin" valueType="num">
                                          <p:cBhvr additive="base">
                                            <p:cTn id="55" dur="500" fill="hold"/>
                                            <p:tgtEl>
                                              <p:spTgt spid="15"/>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1000"/>
                                      </p:stCondLst>
                                      <p:childTnLst>
                                        <p:set>
                                          <p:cBhvr>
                                            <p:cTn id="57" dur="1" fill="hold">
                                              <p:stCondLst>
                                                <p:cond delay="0"/>
                                              </p:stCondLst>
                                            </p:cTn>
                                            <p:tgtEl>
                                              <p:spTgt spid="16"/>
                                            </p:tgtEl>
                                            <p:attrNameLst>
                                              <p:attrName>style.visibility</p:attrName>
                                            </p:attrNameLst>
                                          </p:cBhvr>
                                          <p:to>
                                            <p:strVal val="visible"/>
                                          </p:to>
                                        </p:set>
                                        <p:anim calcmode="lin" valueType="num">
                                          <p:cBhvr additive="base">
                                            <p:cTn id="58" dur="500" fill="hold"/>
                                            <p:tgtEl>
                                              <p:spTgt spid="16"/>
                                            </p:tgtEl>
                                            <p:attrNameLst>
                                              <p:attrName>ppt_x</p:attrName>
                                            </p:attrNameLst>
                                          </p:cBhvr>
                                          <p:tavLst>
                                            <p:tav tm="0">
                                              <p:val>
                                                <p:strVal val="#ppt_x"/>
                                              </p:val>
                                            </p:tav>
                                            <p:tav tm="100000">
                                              <p:val>
                                                <p:strVal val="#ppt_x"/>
                                              </p:val>
                                            </p:tav>
                                          </p:tavLst>
                                        </p:anim>
                                        <p:anim calcmode="lin" valueType="num">
                                          <p:cBhvr additive="base">
                                            <p:cTn id="59" dur="500" fill="hold"/>
                                            <p:tgtEl>
                                              <p:spTgt spid="16"/>
                                            </p:tgtEl>
                                            <p:attrNameLst>
                                              <p:attrName>ppt_y</p:attrName>
                                            </p:attrNameLst>
                                          </p:cBhvr>
                                          <p:tavLst>
                                            <p:tav tm="0">
                                              <p:val>
                                                <p:strVal val="1+#ppt_h/2"/>
                                              </p:val>
                                            </p:tav>
                                            <p:tav tm="100000">
                                              <p:val>
                                                <p:strVal val="#ppt_y"/>
                                              </p:val>
                                            </p:tav>
                                          </p:tavLst>
                                        </p:anim>
                                      </p:childTnLst>
                                    </p:cTn>
                                  </p:par>
                                  <p:par>
                                    <p:cTn id="60" presetID="2" presetClass="entr" presetSubtype="4" fill="hold" grpId="0" nodeType="withEffect">
                                      <p:stCondLst>
                                        <p:cond delay="1250"/>
                                      </p:stCondLst>
                                      <p:childTnLst>
                                        <p:set>
                                          <p:cBhvr>
                                            <p:cTn id="61" dur="1" fill="hold">
                                              <p:stCondLst>
                                                <p:cond delay="0"/>
                                              </p:stCondLst>
                                            </p:cTn>
                                            <p:tgtEl>
                                              <p:spTgt spid="18"/>
                                            </p:tgtEl>
                                            <p:attrNameLst>
                                              <p:attrName>style.visibility</p:attrName>
                                            </p:attrNameLst>
                                          </p:cBhvr>
                                          <p:to>
                                            <p:strVal val="visible"/>
                                          </p:to>
                                        </p:set>
                                        <p:anim calcmode="lin" valueType="num">
                                          <p:cBhvr additive="base">
                                            <p:cTn id="62" dur="500" fill="hold"/>
                                            <p:tgtEl>
                                              <p:spTgt spid="18"/>
                                            </p:tgtEl>
                                            <p:attrNameLst>
                                              <p:attrName>ppt_x</p:attrName>
                                            </p:attrNameLst>
                                          </p:cBhvr>
                                          <p:tavLst>
                                            <p:tav tm="0">
                                              <p:val>
                                                <p:strVal val="#ppt_x"/>
                                              </p:val>
                                            </p:tav>
                                            <p:tav tm="100000">
                                              <p:val>
                                                <p:strVal val="#ppt_x"/>
                                              </p:val>
                                            </p:tav>
                                          </p:tavLst>
                                        </p:anim>
                                        <p:anim calcmode="lin" valueType="num">
                                          <p:cBhvr additive="base">
                                            <p:cTn id="63"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8" grpId="0" animBg="1"/>
          <p:bldP spid="10" grpId="0"/>
          <p:bldP spid="11" grpId="0"/>
          <p:bldP spid="12" grpId="0"/>
          <p:bldP spid="13" grpId="0"/>
          <p:bldP spid="14" grpId="0"/>
          <p:bldP spid="15" grpId="0"/>
          <p:bldP spid="16" grpId="0"/>
          <p:bldP spid="17" grpId="0"/>
          <p:bldP spid="18" grpId="0"/>
          <p:bldP spid="21" grpId="0" animBg="1"/>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557205" y="1023734"/>
            <a:ext cx="6586815" cy="1404000"/>
          </a:xfrm>
          <a:custGeom>
            <a:avLst/>
            <a:gdLst/>
            <a:ahLst/>
            <a:cxnLst/>
            <a:rect l="l" t="t" r="r" b="b"/>
            <a:pathLst>
              <a:path w="6586815" h="1404000">
                <a:moveTo>
                  <a:pt x="810600" y="0"/>
                </a:moveTo>
                <a:lnTo>
                  <a:pt x="6586815" y="0"/>
                </a:lnTo>
                <a:lnTo>
                  <a:pt x="6586815" y="1404000"/>
                </a:lnTo>
                <a:lnTo>
                  <a:pt x="0" y="1404000"/>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0" y="2931790"/>
            <a:ext cx="4284268" cy="1404000"/>
          </a:xfrm>
          <a:custGeom>
            <a:avLst/>
            <a:gdLst/>
            <a:ahLst/>
            <a:cxnLst/>
            <a:rect l="l" t="t" r="r" b="b"/>
            <a:pathLst>
              <a:path w="4284268" h="1404000">
                <a:moveTo>
                  <a:pt x="0" y="0"/>
                </a:moveTo>
                <a:lnTo>
                  <a:pt x="4284268" y="0"/>
                </a:lnTo>
                <a:lnTo>
                  <a:pt x="3473668" y="1404000"/>
                </a:lnTo>
                <a:lnTo>
                  <a:pt x="0" y="1404000"/>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0" y="1491630"/>
            <a:ext cx="7959928" cy="2268000"/>
          </a:xfrm>
          <a:custGeom>
            <a:avLst/>
            <a:gdLst/>
            <a:ahLst/>
            <a:cxnLst/>
            <a:rect l="l" t="t" r="r" b="b"/>
            <a:pathLst>
              <a:path w="7959928" h="2268000">
                <a:moveTo>
                  <a:pt x="0" y="0"/>
                </a:moveTo>
                <a:lnTo>
                  <a:pt x="7959928" y="0"/>
                </a:lnTo>
                <a:lnTo>
                  <a:pt x="6650498" y="2268000"/>
                </a:lnTo>
                <a:lnTo>
                  <a:pt x="0" y="226800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592932" y="2859785"/>
            <a:ext cx="1045557" cy="461665"/>
          </a:xfrm>
          <a:prstGeom prst="rect">
            <a:avLst/>
          </a:prstGeom>
          <a:noFill/>
        </p:spPr>
        <p:txBody>
          <a:bodyPr wrap="square" rtlCol="0">
            <a:spAutoFit/>
          </a:bodyPr>
          <a:lstStyle/>
          <a:p>
            <a:pPr algn="ctr"/>
            <a:r>
              <a:rPr lang="en-US" altLang="zh-CN" sz="2400" dirty="0">
                <a:solidFill>
                  <a:schemeClr val="bg1"/>
                </a:solidFill>
              </a:rPr>
              <a:t>PART</a:t>
            </a:r>
            <a:endParaRPr lang="zh-CN" altLang="en-US" sz="2400" dirty="0">
              <a:solidFill>
                <a:schemeClr val="bg1"/>
              </a:solidFill>
            </a:endParaRPr>
          </a:p>
        </p:txBody>
      </p:sp>
      <p:sp>
        <p:nvSpPr>
          <p:cNvPr id="11" name="TextBox 10"/>
          <p:cNvSpPr txBox="1"/>
          <p:nvPr/>
        </p:nvSpPr>
        <p:spPr>
          <a:xfrm>
            <a:off x="1375073" y="1683906"/>
            <a:ext cx="1672408" cy="1862048"/>
          </a:xfrm>
          <a:prstGeom prst="rect">
            <a:avLst/>
          </a:prstGeom>
          <a:noFill/>
        </p:spPr>
        <p:txBody>
          <a:bodyPr wrap="square" rtlCol="0">
            <a:spAutoFit/>
          </a:bodyPr>
          <a:lstStyle/>
          <a:p>
            <a:pPr algn="ctr"/>
            <a:r>
              <a:rPr lang="en-US" altLang="zh-CN" sz="11500" dirty="0">
                <a:solidFill>
                  <a:schemeClr val="bg1"/>
                </a:solidFill>
                <a:latin typeface="Impact" panose="020B0806030902050204" pitchFamily="34" charset="0"/>
              </a:rPr>
              <a:t>5</a:t>
            </a:r>
            <a:endParaRPr lang="zh-CN" altLang="en-US" sz="11500" dirty="0">
              <a:solidFill>
                <a:schemeClr val="bg1"/>
              </a:solidFill>
              <a:latin typeface="Impact" panose="020B0806030902050204" pitchFamily="34" charset="0"/>
            </a:endParaRPr>
          </a:p>
        </p:txBody>
      </p:sp>
      <p:sp>
        <p:nvSpPr>
          <p:cNvPr id="12" name="TextBox 11"/>
          <p:cNvSpPr txBox="1"/>
          <p:nvPr/>
        </p:nvSpPr>
        <p:spPr>
          <a:xfrm>
            <a:off x="3059856" y="1996808"/>
            <a:ext cx="2031325" cy="646331"/>
          </a:xfrm>
          <a:prstGeom prst="rect">
            <a:avLst/>
          </a:prstGeom>
          <a:noFill/>
        </p:spPr>
        <p:txBody>
          <a:bodyPr wrap="none" rtlCol="0">
            <a:spAutoFit/>
          </a:bodyPr>
          <a:lstStyle/>
          <a:p>
            <a:pPr marL="0" lvl="1"/>
            <a:r>
              <a:rPr lang="zh-CN" altLang="en-US" sz="3600" b="1" dirty="0">
                <a:solidFill>
                  <a:schemeClr val="bg1"/>
                </a:solidFill>
                <a:latin typeface="微软雅黑"/>
              </a:rPr>
              <a:t>前景展望</a:t>
            </a:r>
          </a:p>
        </p:txBody>
      </p:sp>
      <p:sp>
        <p:nvSpPr>
          <p:cNvPr id="13" name="TextBox 12"/>
          <p:cNvSpPr txBox="1"/>
          <p:nvPr/>
        </p:nvSpPr>
        <p:spPr>
          <a:xfrm>
            <a:off x="3122291" y="2716718"/>
            <a:ext cx="1027882" cy="214949"/>
          </a:xfrm>
          <a:prstGeom prst="rect">
            <a:avLst/>
          </a:prstGeom>
          <a:noFill/>
        </p:spPr>
        <p:txBody>
          <a:bodyPr wrap="square" lIns="60469" tIns="30235" rIns="60469" bIns="30235" rtlCol="0">
            <a:spAutoFit/>
          </a:bodyPr>
          <a:lstStyle/>
          <a:p>
            <a:r>
              <a:rPr lang="en-US" altLang="zh-CN" sz="1000" dirty="0">
                <a:solidFill>
                  <a:schemeClr val="bg1"/>
                </a:solidFill>
                <a:latin typeface="微软雅黑"/>
                <a:ea typeface="微软雅黑"/>
              </a:rPr>
              <a:t>※ </a:t>
            </a:r>
            <a:r>
              <a:rPr lang="zh-CN" altLang="en-US" sz="1000" dirty="0">
                <a:solidFill>
                  <a:schemeClr val="bg1"/>
                </a:solidFill>
                <a:latin typeface="微软雅黑"/>
                <a:ea typeface="微软雅黑"/>
              </a:rPr>
              <a:t>标题文字</a:t>
            </a:r>
          </a:p>
        </p:txBody>
      </p:sp>
      <p:sp>
        <p:nvSpPr>
          <p:cNvPr id="14" name="TextBox 13"/>
          <p:cNvSpPr txBox="1"/>
          <p:nvPr/>
        </p:nvSpPr>
        <p:spPr>
          <a:xfrm>
            <a:off x="4178618" y="2716718"/>
            <a:ext cx="985236" cy="214949"/>
          </a:xfrm>
          <a:prstGeom prst="rect">
            <a:avLst/>
          </a:prstGeom>
          <a:noFill/>
        </p:spPr>
        <p:txBody>
          <a:bodyPr wrap="square" lIns="60469" tIns="30235" rIns="60469" bIns="30235" rtlCol="0">
            <a:spAutoFit/>
          </a:bodyPr>
          <a:lstStyle/>
          <a:p>
            <a:r>
              <a:rPr lang="en-US" altLang="zh-CN" sz="1000" dirty="0">
                <a:solidFill>
                  <a:schemeClr val="bg1"/>
                </a:solidFill>
                <a:latin typeface="微软雅黑"/>
              </a:rPr>
              <a:t>※ </a:t>
            </a:r>
            <a:r>
              <a:rPr lang="zh-CN" altLang="en-US" sz="1000" dirty="0">
                <a:solidFill>
                  <a:schemeClr val="bg1"/>
                </a:solidFill>
                <a:latin typeface="微软雅黑"/>
              </a:rPr>
              <a:t>标题文字</a:t>
            </a:r>
          </a:p>
        </p:txBody>
      </p:sp>
      <p:sp>
        <p:nvSpPr>
          <p:cNvPr id="15" name="TextBox 14"/>
          <p:cNvSpPr txBox="1"/>
          <p:nvPr/>
        </p:nvSpPr>
        <p:spPr>
          <a:xfrm>
            <a:off x="3122291" y="2932866"/>
            <a:ext cx="1027882" cy="214949"/>
          </a:xfrm>
          <a:prstGeom prst="rect">
            <a:avLst/>
          </a:prstGeom>
          <a:noFill/>
        </p:spPr>
        <p:txBody>
          <a:bodyPr wrap="square" lIns="60469" tIns="30235" rIns="60469" bIns="30235" rtlCol="0">
            <a:spAutoFit/>
          </a:bodyPr>
          <a:lstStyle/>
          <a:p>
            <a:r>
              <a:rPr lang="en-US" altLang="zh-CN" sz="1000" dirty="0">
                <a:solidFill>
                  <a:schemeClr val="bg1"/>
                </a:solidFill>
                <a:latin typeface="微软雅黑"/>
              </a:rPr>
              <a:t>※ </a:t>
            </a:r>
            <a:r>
              <a:rPr lang="zh-CN" altLang="en-US" sz="1000" dirty="0">
                <a:solidFill>
                  <a:schemeClr val="bg1"/>
                </a:solidFill>
                <a:latin typeface="微软雅黑"/>
              </a:rPr>
              <a:t>标题文字</a:t>
            </a:r>
          </a:p>
        </p:txBody>
      </p:sp>
      <p:sp>
        <p:nvSpPr>
          <p:cNvPr id="16" name="TextBox 15"/>
          <p:cNvSpPr txBox="1"/>
          <p:nvPr/>
        </p:nvSpPr>
        <p:spPr>
          <a:xfrm>
            <a:off x="4178618" y="2932866"/>
            <a:ext cx="985236" cy="214949"/>
          </a:xfrm>
          <a:prstGeom prst="rect">
            <a:avLst/>
          </a:prstGeom>
          <a:noFill/>
        </p:spPr>
        <p:txBody>
          <a:bodyPr wrap="square" lIns="60469" tIns="30235" rIns="60469" bIns="30235" rtlCol="0">
            <a:spAutoFit/>
          </a:bodyPr>
          <a:lstStyle/>
          <a:p>
            <a:r>
              <a:rPr lang="en-US" altLang="zh-CN" sz="1000" dirty="0">
                <a:solidFill>
                  <a:schemeClr val="bg1"/>
                </a:solidFill>
                <a:latin typeface="微软雅黑"/>
              </a:rPr>
              <a:t>※ </a:t>
            </a:r>
            <a:r>
              <a:rPr lang="zh-CN" altLang="en-US" sz="1000" dirty="0">
                <a:solidFill>
                  <a:schemeClr val="bg1"/>
                </a:solidFill>
                <a:latin typeface="微软雅黑"/>
              </a:rPr>
              <a:t>标题文字</a:t>
            </a:r>
          </a:p>
        </p:txBody>
      </p:sp>
      <p:sp>
        <p:nvSpPr>
          <p:cNvPr id="17" name="TextBox 16"/>
          <p:cNvSpPr txBox="1"/>
          <p:nvPr/>
        </p:nvSpPr>
        <p:spPr>
          <a:xfrm>
            <a:off x="5192298" y="2716718"/>
            <a:ext cx="985236" cy="214949"/>
          </a:xfrm>
          <a:prstGeom prst="rect">
            <a:avLst/>
          </a:prstGeom>
          <a:noFill/>
        </p:spPr>
        <p:txBody>
          <a:bodyPr wrap="square" lIns="60469" tIns="30235" rIns="60469" bIns="30235" rtlCol="0">
            <a:spAutoFit/>
          </a:bodyPr>
          <a:lstStyle/>
          <a:p>
            <a:r>
              <a:rPr lang="en-US" altLang="zh-CN" sz="1000" dirty="0">
                <a:solidFill>
                  <a:schemeClr val="bg1"/>
                </a:solidFill>
                <a:latin typeface="微软雅黑"/>
              </a:rPr>
              <a:t>※ </a:t>
            </a:r>
            <a:r>
              <a:rPr lang="zh-CN" altLang="en-US" sz="1000" dirty="0">
                <a:solidFill>
                  <a:schemeClr val="bg1"/>
                </a:solidFill>
                <a:latin typeface="微软雅黑"/>
              </a:rPr>
              <a:t>标题文字</a:t>
            </a:r>
          </a:p>
        </p:txBody>
      </p:sp>
      <p:sp>
        <p:nvSpPr>
          <p:cNvPr id="18" name="TextBox 17"/>
          <p:cNvSpPr txBox="1"/>
          <p:nvPr/>
        </p:nvSpPr>
        <p:spPr>
          <a:xfrm>
            <a:off x="5192298" y="2932866"/>
            <a:ext cx="985236" cy="214949"/>
          </a:xfrm>
          <a:prstGeom prst="rect">
            <a:avLst/>
          </a:prstGeom>
          <a:noFill/>
        </p:spPr>
        <p:txBody>
          <a:bodyPr wrap="square" lIns="60469" tIns="30235" rIns="60469" bIns="30235" rtlCol="0">
            <a:spAutoFit/>
          </a:bodyPr>
          <a:lstStyle/>
          <a:p>
            <a:r>
              <a:rPr lang="en-US" altLang="zh-CN" sz="1000" dirty="0">
                <a:solidFill>
                  <a:schemeClr val="bg1"/>
                </a:solidFill>
                <a:latin typeface="微软雅黑"/>
              </a:rPr>
              <a:t>※ </a:t>
            </a:r>
            <a:r>
              <a:rPr lang="zh-CN" altLang="en-US" sz="1000" dirty="0">
                <a:solidFill>
                  <a:schemeClr val="bg1"/>
                </a:solidFill>
                <a:latin typeface="微软雅黑"/>
              </a:rPr>
              <a:t>标题文字</a:t>
            </a:r>
          </a:p>
        </p:txBody>
      </p:sp>
      <p:sp>
        <p:nvSpPr>
          <p:cNvPr id="21" name="矩形 20"/>
          <p:cNvSpPr/>
          <p:nvPr/>
        </p:nvSpPr>
        <p:spPr>
          <a:xfrm>
            <a:off x="8251155" y="1356638"/>
            <a:ext cx="447057" cy="738192"/>
          </a:xfrm>
          <a:custGeom>
            <a:avLst/>
            <a:gdLst/>
            <a:ahLst/>
            <a:cxnLst/>
            <a:rect l="l" t="t" r="r" b="b"/>
            <a:pathLst>
              <a:path w="447057" h="738192">
                <a:moveTo>
                  <a:pt x="77961" y="0"/>
                </a:moveTo>
                <a:lnTo>
                  <a:pt x="447057" y="369096"/>
                </a:lnTo>
                <a:lnTo>
                  <a:pt x="77961" y="738192"/>
                </a:lnTo>
                <a:lnTo>
                  <a:pt x="0" y="660231"/>
                </a:lnTo>
                <a:lnTo>
                  <a:pt x="293910" y="366322"/>
                </a:lnTo>
                <a:lnTo>
                  <a:pt x="2775" y="7518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20330421"/>
      </p:ext>
    </p:extLst>
  </p:cSld>
  <p:clrMapOvr>
    <a:masterClrMapping/>
  </p:clrMapOvr>
  <mc:AlternateContent xmlns:mc="http://schemas.openxmlformats.org/markup-compatibility/2006" xmlns:p14="http://schemas.microsoft.com/office/powerpoint/2010/main">
    <mc:Choice Requires="p14">
      <p:transition spd="slow" p14:dur="1600" advTm="6000">
        <p:blinds dir="vert"/>
      </p:transition>
    </mc:Choice>
    <mc:Fallback xmlns="">
      <p:transition spd="slow" advTm="600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1000"/>
                                            <p:tgtEl>
                                              <p:spTgt spid="4"/>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1000"/>
                                            <p:tgtEl>
                                              <p:spTgt spid="7"/>
                                            </p:tgtEl>
                                          </p:cBhvr>
                                        </p:animEffect>
                                      </p:childTnLst>
                                    </p:cTn>
                                  </p:par>
                                </p:childTnLst>
                              </p:cTn>
                            </p:par>
                            <p:par>
                              <p:cTn id="11" fill="hold">
                                <p:stCondLst>
                                  <p:cond delay="1000"/>
                                </p:stCondLst>
                                <p:childTnLst>
                                  <p:par>
                                    <p:cTn id="12" presetID="2" presetClass="entr" presetSubtype="8"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1000" fill="hold"/>
                                            <p:tgtEl>
                                              <p:spTgt spid="8"/>
                                            </p:tgtEl>
                                            <p:attrNameLst>
                                              <p:attrName>ppt_x</p:attrName>
                                            </p:attrNameLst>
                                          </p:cBhvr>
                                          <p:tavLst>
                                            <p:tav tm="0">
                                              <p:val>
                                                <p:strVal val="0-#ppt_w/2"/>
                                              </p:val>
                                            </p:tav>
                                            <p:tav tm="100000">
                                              <p:val>
                                                <p:strVal val="#ppt_x"/>
                                              </p:val>
                                            </p:tav>
                                          </p:tavLst>
                                        </p:anim>
                                        <p:anim calcmode="lin" valueType="num">
                                          <p:cBhvr additive="base">
                                            <p:cTn id="15" dur="1000" fill="hold"/>
                                            <p:tgtEl>
                                              <p:spTgt spid="8"/>
                                            </p:tgtEl>
                                            <p:attrNameLst>
                                              <p:attrName>ppt_y</p:attrName>
                                            </p:attrNameLst>
                                          </p:cBhvr>
                                          <p:tavLst>
                                            <p:tav tm="0">
                                              <p:val>
                                                <p:strVal val="#ppt_y"/>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0-#ppt_w/2"/>
                                              </p:val>
                                            </p:tav>
                                            <p:tav tm="100000">
                                              <p:val>
                                                <p:strVal val="#ppt_x"/>
                                              </p:val>
                                            </p:tav>
                                          </p:tavLst>
                                        </p:anim>
                                        <p:anim calcmode="lin" valueType="num">
                                          <p:cBhvr additive="base">
                                            <p:cTn id="20" dur="500" fill="hold"/>
                                            <p:tgtEl>
                                              <p:spTgt spid="21"/>
                                            </p:tgtEl>
                                            <p:attrNameLst>
                                              <p:attrName>ppt_y</p:attrName>
                                            </p:attrNameLst>
                                          </p:cBhvr>
                                          <p:tavLst>
                                            <p:tav tm="0">
                                              <p:val>
                                                <p:strVal val="#ppt_y"/>
                                              </p:val>
                                            </p:tav>
                                            <p:tav tm="100000">
                                              <p:val>
                                                <p:strVal val="#ppt_y"/>
                                              </p:val>
                                            </p:tav>
                                          </p:tavLst>
                                        </p:anim>
                                      </p:childTnLst>
                                    </p:cTn>
                                  </p:par>
                                </p:childTnLst>
                              </p:cTn>
                            </p:par>
                            <p:par>
                              <p:cTn id="21" fill="hold">
                                <p:stCondLst>
                                  <p:cond delay="2500"/>
                                </p:stCondLst>
                                <p:childTnLst>
                                  <p:par>
                                    <p:cTn id="22" presetID="42"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750"/>
                                            <p:tgtEl>
                                              <p:spTgt spid="10"/>
                                            </p:tgtEl>
                                          </p:cBhvr>
                                        </p:animEffect>
                                        <p:anim calcmode="lin" valueType="num">
                                          <p:cBhvr>
                                            <p:cTn id="25" dur="750" fill="hold"/>
                                            <p:tgtEl>
                                              <p:spTgt spid="10"/>
                                            </p:tgtEl>
                                            <p:attrNameLst>
                                              <p:attrName>ppt_x</p:attrName>
                                            </p:attrNameLst>
                                          </p:cBhvr>
                                          <p:tavLst>
                                            <p:tav tm="0">
                                              <p:val>
                                                <p:strVal val="#ppt_x"/>
                                              </p:val>
                                            </p:tav>
                                            <p:tav tm="100000">
                                              <p:val>
                                                <p:strVal val="#ppt_x"/>
                                              </p:val>
                                            </p:tav>
                                          </p:tavLst>
                                        </p:anim>
                                        <p:anim calcmode="lin" valueType="num">
                                          <p:cBhvr>
                                            <p:cTn id="26" dur="750" fill="hold"/>
                                            <p:tgtEl>
                                              <p:spTgt spid="10"/>
                                            </p:tgtEl>
                                            <p:attrNameLst>
                                              <p:attrName>ppt_y</p:attrName>
                                            </p:attrNameLst>
                                          </p:cBhvr>
                                          <p:tavLst>
                                            <p:tav tm="0">
                                              <p:val>
                                                <p:strVal val="#ppt_y+.1"/>
                                              </p:val>
                                            </p:tav>
                                            <p:tav tm="100000">
                                              <p:val>
                                                <p:strVal val="#ppt_y"/>
                                              </p:val>
                                            </p:tav>
                                          </p:tavLst>
                                        </p:anim>
                                      </p:childTnLst>
                                    </p:cTn>
                                  </p:par>
                                </p:childTnLst>
                              </p:cTn>
                            </p:par>
                            <p:par>
                              <p:cTn id="27" fill="hold">
                                <p:stCondLst>
                                  <p:cond delay="3250"/>
                                </p:stCondLst>
                                <p:childTnLst>
                                  <p:par>
                                    <p:cTn id="28" presetID="49" presetClass="entr" presetSubtype="0" decel="100000"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 calcmode="lin" valueType="num">
                                          <p:cBhvr>
                                            <p:cTn id="32" dur="500" fill="hold"/>
                                            <p:tgtEl>
                                              <p:spTgt spid="11"/>
                                            </p:tgtEl>
                                            <p:attrNameLst>
                                              <p:attrName>style.rotation</p:attrName>
                                            </p:attrNameLst>
                                          </p:cBhvr>
                                          <p:tavLst>
                                            <p:tav tm="0">
                                              <p:val>
                                                <p:fltVal val="360"/>
                                              </p:val>
                                            </p:tav>
                                            <p:tav tm="100000">
                                              <p:val>
                                                <p:fltVal val="0"/>
                                              </p:val>
                                            </p:tav>
                                          </p:tavLst>
                                        </p:anim>
                                        <p:animEffect transition="in" filter="fade">
                                          <p:cBhvr>
                                            <p:cTn id="33" dur="500"/>
                                            <p:tgtEl>
                                              <p:spTgt spid="11"/>
                                            </p:tgtEl>
                                          </p:cBhvr>
                                        </p:animEffect>
                                      </p:childTnLst>
                                    </p:cTn>
                                  </p:par>
                                </p:childTnLst>
                              </p:cTn>
                            </p:par>
                            <p:par>
                              <p:cTn id="34" fill="hold">
                                <p:stCondLst>
                                  <p:cond delay="3750"/>
                                </p:stCondLst>
                                <p:childTnLst>
                                  <p:par>
                                    <p:cTn id="35" presetID="12" presetClass="entr" presetSubtype="8"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p:tgtEl>
                                              <p:spTgt spid="12"/>
                                            </p:tgtEl>
                                            <p:attrNameLst>
                                              <p:attrName>ppt_x</p:attrName>
                                            </p:attrNameLst>
                                          </p:cBhvr>
                                          <p:tavLst>
                                            <p:tav tm="0">
                                              <p:val>
                                                <p:strVal val="#ppt_x-#ppt_w*1.125000"/>
                                              </p:val>
                                            </p:tav>
                                            <p:tav tm="100000">
                                              <p:val>
                                                <p:strVal val="#ppt_x"/>
                                              </p:val>
                                            </p:tav>
                                          </p:tavLst>
                                        </p:anim>
                                        <p:animEffect transition="in" filter="wipe(right)">
                                          <p:cBhvr>
                                            <p:cTn id="38" dur="500"/>
                                            <p:tgtEl>
                                              <p:spTgt spid="12"/>
                                            </p:tgtEl>
                                          </p:cBhvr>
                                        </p:animEffect>
                                      </p:childTnLst>
                                    </p:cTn>
                                  </p:par>
                                </p:childTnLst>
                              </p:cTn>
                            </p:par>
                            <p:par>
                              <p:cTn id="39" fill="hold">
                                <p:stCondLst>
                                  <p:cond delay="4250"/>
                                </p:stCondLst>
                                <p:childTnLst>
                                  <p:par>
                                    <p:cTn id="40" presetID="2" presetClass="entr" presetSubtype="4" fill="hold" grpId="0" nodeType="afterEffect" p14:presetBounceEnd="50000">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14:bounceEnd="50000">
                                          <p:cBhvr additive="base">
                                            <p:cTn id="42" dur="500" fill="hold"/>
                                            <p:tgtEl>
                                              <p:spTgt spid="13"/>
                                            </p:tgtEl>
                                            <p:attrNameLst>
                                              <p:attrName>ppt_x</p:attrName>
                                            </p:attrNameLst>
                                          </p:cBhvr>
                                          <p:tavLst>
                                            <p:tav tm="0">
                                              <p:val>
                                                <p:strVal val="#ppt_x"/>
                                              </p:val>
                                            </p:tav>
                                            <p:tav tm="100000">
                                              <p:val>
                                                <p:strVal val="#ppt_x"/>
                                              </p:val>
                                            </p:tav>
                                          </p:tavLst>
                                        </p:anim>
                                        <p:anim calcmode="lin" valueType="num" p14:bounceEnd="50000">
                                          <p:cBhvr additive="base">
                                            <p:cTn id="43" dur="500" fill="hold"/>
                                            <p:tgtEl>
                                              <p:spTgt spid="13"/>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14:presetBounceEnd="50000">
                                      <p:stCondLst>
                                        <p:cond delay="250"/>
                                      </p:stCondLst>
                                      <p:childTnLst>
                                        <p:set>
                                          <p:cBhvr>
                                            <p:cTn id="45" dur="1" fill="hold">
                                              <p:stCondLst>
                                                <p:cond delay="0"/>
                                              </p:stCondLst>
                                            </p:cTn>
                                            <p:tgtEl>
                                              <p:spTgt spid="14"/>
                                            </p:tgtEl>
                                            <p:attrNameLst>
                                              <p:attrName>style.visibility</p:attrName>
                                            </p:attrNameLst>
                                          </p:cBhvr>
                                          <p:to>
                                            <p:strVal val="visible"/>
                                          </p:to>
                                        </p:set>
                                        <p:anim calcmode="lin" valueType="num" p14:bounceEnd="50000">
                                          <p:cBhvr additive="base">
                                            <p:cTn id="46"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47" dur="500" fill="hold"/>
                                            <p:tgtEl>
                                              <p:spTgt spid="14"/>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14:presetBounceEnd="50000">
                                      <p:stCondLst>
                                        <p:cond delay="500"/>
                                      </p:stCondLst>
                                      <p:childTnLst>
                                        <p:set>
                                          <p:cBhvr>
                                            <p:cTn id="49" dur="1" fill="hold">
                                              <p:stCondLst>
                                                <p:cond delay="0"/>
                                              </p:stCondLst>
                                            </p:cTn>
                                            <p:tgtEl>
                                              <p:spTgt spid="17"/>
                                            </p:tgtEl>
                                            <p:attrNameLst>
                                              <p:attrName>style.visibility</p:attrName>
                                            </p:attrNameLst>
                                          </p:cBhvr>
                                          <p:to>
                                            <p:strVal val="visible"/>
                                          </p:to>
                                        </p:set>
                                        <p:anim calcmode="lin" valueType="num" p14:bounceEnd="50000">
                                          <p:cBhvr additive="base">
                                            <p:cTn id="50"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51" dur="500" fill="hold"/>
                                            <p:tgtEl>
                                              <p:spTgt spid="17"/>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14:presetBounceEnd="50000">
                                      <p:stCondLst>
                                        <p:cond delay="750"/>
                                      </p:stCondLst>
                                      <p:childTnLst>
                                        <p:set>
                                          <p:cBhvr>
                                            <p:cTn id="53" dur="1" fill="hold">
                                              <p:stCondLst>
                                                <p:cond delay="0"/>
                                              </p:stCondLst>
                                            </p:cTn>
                                            <p:tgtEl>
                                              <p:spTgt spid="15"/>
                                            </p:tgtEl>
                                            <p:attrNameLst>
                                              <p:attrName>style.visibility</p:attrName>
                                            </p:attrNameLst>
                                          </p:cBhvr>
                                          <p:to>
                                            <p:strVal val="visible"/>
                                          </p:to>
                                        </p:set>
                                        <p:anim calcmode="lin" valueType="num" p14:bounceEnd="50000">
                                          <p:cBhvr additive="base">
                                            <p:cTn id="54" dur="500" fill="hold"/>
                                            <p:tgtEl>
                                              <p:spTgt spid="15"/>
                                            </p:tgtEl>
                                            <p:attrNameLst>
                                              <p:attrName>ppt_x</p:attrName>
                                            </p:attrNameLst>
                                          </p:cBhvr>
                                          <p:tavLst>
                                            <p:tav tm="0">
                                              <p:val>
                                                <p:strVal val="#ppt_x"/>
                                              </p:val>
                                            </p:tav>
                                            <p:tav tm="100000">
                                              <p:val>
                                                <p:strVal val="#ppt_x"/>
                                              </p:val>
                                            </p:tav>
                                          </p:tavLst>
                                        </p:anim>
                                        <p:anim calcmode="lin" valueType="num" p14:bounceEnd="50000">
                                          <p:cBhvr additive="base">
                                            <p:cTn id="55" dur="500" fill="hold"/>
                                            <p:tgtEl>
                                              <p:spTgt spid="15"/>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14:presetBounceEnd="50000">
                                      <p:stCondLst>
                                        <p:cond delay="1000"/>
                                      </p:stCondLst>
                                      <p:childTnLst>
                                        <p:set>
                                          <p:cBhvr>
                                            <p:cTn id="57" dur="1" fill="hold">
                                              <p:stCondLst>
                                                <p:cond delay="0"/>
                                              </p:stCondLst>
                                            </p:cTn>
                                            <p:tgtEl>
                                              <p:spTgt spid="16"/>
                                            </p:tgtEl>
                                            <p:attrNameLst>
                                              <p:attrName>style.visibility</p:attrName>
                                            </p:attrNameLst>
                                          </p:cBhvr>
                                          <p:to>
                                            <p:strVal val="visible"/>
                                          </p:to>
                                        </p:set>
                                        <p:anim calcmode="lin" valueType="num" p14:bounceEnd="50000">
                                          <p:cBhvr additive="base">
                                            <p:cTn id="58" dur="5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59" dur="500" fill="hold"/>
                                            <p:tgtEl>
                                              <p:spTgt spid="16"/>
                                            </p:tgtEl>
                                            <p:attrNameLst>
                                              <p:attrName>ppt_y</p:attrName>
                                            </p:attrNameLst>
                                          </p:cBhvr>
                                          <p:tavLst>
                                            <p:tav tm="0">
                                              <p:val>
                                                <p:strVal val="1+#ppt_h/2"/>
                                              </p:val>
                                            </p:tav>
                                            <p:tav tm="100000">
                                              <p:val>
                                                <p:strVal val="#ppt_y"/>
                                              </p:val>
                                            </p:tav>
                                          </p:tavLst>
                                        </p:anim>
                                      </p:childTnLst>
                                    </p:cTn>
                                  </p:par>
                                  <p:par>
                                    <p:cTn id="60" presetID="2" presetClass="entr" presetSubtype="4" fill="hold" grpId="0" nodeType="withEffect" p14:presetBounceEnd="50000">
                                      <p:stCondLst>
                                        <p:cond delay="1250"/>
                                      </p:stCondLst>
                                      <p:childTnLst>
                                        <p:set>
                                          <p:cBhvr>
                                            <p:cTn id="61" dur="1" fill="hold">
                                              <p:stCondLst>
                                                <p:cond delay="0"/>
                                              </p:stCondLst>
                                            </p:cTn>
                                            <p:tgtEl>
                                              <p:spTgt spid="18"/>
                                            </p:tgtEl>
                                            <p:attrNameLst>
                                              <p:attrName>style.visibility</p:attrName>
                                            </p:attrNameLst>
                                          </p:cBhvr>
                                          <p:to>
                                            <p:strVal val="visible"/>
                                          </p:to>
                                        </p:set>
                                        <p:anim calcmode="lin" valueType="num" p14:bounceEnd="50000">
                                          <p:cBhvr additive="base">
                                            <p:cTn id="62" dur="500" fill="hold"/>
                                            <p:tgtEl>
                                              <p:spTgt spid="18"/>
                                            </p:tgtEl>
                                            <p:attrNameLst>
                                              <p:attrName>ppt_x</p:attrName>
                                            </p:attrNameLst>
                                          </p:cBhvr>
                                          <p:tavLst>
                                            <p:tav tm="0">
                                              <p:val>
                                                <p:strVal val="#ppt_x"/>
                                              </p:val>
                                            </p:tav>
                                            <p:tav tm="100000">
                                              <p:val>
                                                <p:strVal val="#ppt_x"/>
                                              </p:val>
                                            </p:tav>
                                          </p:tavLst>
                                        </p:anim>
                                        <p:anim calcmode="lin" valueType="num" p14:bounceEnd="50000">
                                          <p:cBhvr additive="base">
                                            <p:cTn id="63"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8" grpId="0" animBg="1"/>
          <p:bldP spid="10" grpId="0"/>
          <p:bldP spid="11" grpId="0"/>
          <p:bldP spid="12" grpId="0"/>
          <p:bldP spid="13" grpId="0"/>
          <p:bldP spid="14" grpId="0"/>
          <p:bldP spid="15" grpId="0"/>
          <p:bldP spid="16" grpId="0"/>
          <p:bldP spid="17" grpId="0"/>
          <p:bldP spid="18" grpId="0"/>
          <p:bldP spid="2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1000"/>
                                            <p:tgtEl>
                                              <p:spTgt spid="4"/>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1000"/>
                                            <p:tgtEl>
                                              <p:spTgt spid="7"/>
                                            </p:tgtEl>
                                          </p:cBhvr>
                                        </p:animEffect>
                                      </p:childTnLst>
                                    </p:cTn>
                                  </p:par>
                                </p:childTnLst>
                              </p:cTn>
                            </p:par>
                            <p:par>
                              <p:cTn id="11" fill="hold">
                                <p:stCondLst>
                                  <p:cond delay="1000"/>
                                </p:stCondLst>
                                <p:childTnLst>
                                  <p:par>
                                    <p:cTn id="12" presetID="2" presetClass="entr" presetSubtype="8"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1000" fill="hold"/>
                                            <p:tgtEl>
                                              <p:spTgt spid="8"/>
                                            </p:tgtEl>
                                            <p:attrNameLst>
                                              <p:attrName>ppt_x</p:attrName>
                                            </p:attrNameLst>
                                          </p:cBhvr>
                                          <p:tavLst>
                                            <p:tav tm="0">
                                              <p:val>
                                                <p:strVal val="0-#ppt_w/2"/>
                                              </p:val>
                                            </p:tav>
                                            <p:tav tm="100000">
                                              <p:val>
                                                <p:strVal val="#ppt_x"/>
                                              </p:val>
                                            </p:tav>
                                          </p:tavLst>
                                        </p:anim>
                                        <p:anim calcmode="lin" valueType="num">
                                          <p:cBhvr additive="base">
                                            <p:cTn id="15" dur="1000" fill="hold"/>
                                            <p:tgtEl>
                                              <p:spTgt spid="8"/>
                                            </p:tgtEl>
                                            <p:attrNameLst>
                                              <p:attrName>ppt_y</p:attrName>
                                            </p:attrNameLst>
                                          </p:cBhvr>
                                          <p:tavLst>
                                            <p:tav tm="0">
                                              <p:val>
                                                <p:strVal val="#ppt_y"/>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0-#ppt_w/2"/>
                                              </p:val>
                                            </p:tav>
                                            <p:tav tm="100000">
                                              <p:val>
                                                <p:strVal val="#ppt_x"/>
                                              </p:val>
                                            </p:tav>
                                          </p:tavLst>
                                        </p:anim>
                                        <p:anim calcmode="lin" valueType="num">
                                          <p:cBhvr additive="base">
                                            <p:cTn id="20" dur="500" fill="hold"/>
                                            <p:tgtEl>
                                              <p:spTgt spid="21"/>
                                            </p:tgtEl>
                                            <p:attrNameLst>
                                              <p:attrName>ppt_y</p:attrName>
                                            </p:attrNameLst>
                                          </p:cBhvr>
                                          <p:tavLst>
                                            <p:tav tm="0">
                                              <p:val>
                                                <p:strVal val="#ppt_y"/>
                                              </p:val>
                                            </p:tav>
                                            <p:tav tm="100000">
                                              <p:val>
                                                <p:strVal val="#ppt_y"/>
                                              </p:val>
                                            </p:tav>
                                          </p:tavLst>
                                        </p:anim>
                                      </p:childTnLst>
                                    </p:cTn>
                                  </p:par>
                                </p:childTnLst>
                              </p:cTn>
                            </p:par>
                            <p:par>
                              <p:cTn id="21" fill="hold">
                                <p:stCondLst>
                                  <p:cond delay="2500"/>
                                </p:stCondLst>
                                <p:childTnLst>
                                  <p:par>
                                    <p:cTn id="22" presetID="42"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750"/>
                                            <p:tgtEl>
                                              <p:spTgt spid="10"/>
                                            </p:tgtEl>
                                          </p:cBhvr>
                                        </p:animEffect>
                                        <p:anim calcmode="lin" valueType="num">
                                          <p:cBhvr>
                                            <p:cTn id="25" dur="750" fill="hold"/>
                                            <p:tgtEl>
                                              <p:spTgt spid="10"/>
                                            </p:tgtEl>
                                            <p:attrNameLst>
                                              <p:attrName>ppt_x</p:attrName>
                                            </p:attrNameLst>
                                          </p:cBhvr>
                                          <p:tavLst>
                                            <p:tav tm="0">
                                              <p:val>
                                                <p:strVal val="#ppt_x"/>
                                              </p:val>
                                            </p:tav>
                                            <p:tav tm="100000">
                                              <p:val>
                                                <p:strVal val="#ppt_x"/>
                                              </p:val>
                                            </p:tav>
                                          </p:tavLst>
                                        </p:anim>
                                        <p:anim calcmode="lin" valueType="num">
                                          <p:cBhvr>
                                            <p:cTn id="26" dur="750" fill="hold"/>
                                            <p:tgtEl>
                                              <p:spTgt spid="10"/>
                                            </p:tgtEl>
                                            <p:attrNameLst>
                                              <p:attrName>ppt_y</p:attrName>
                                            </p:attrNameLst>
                                          </p:cBhvr>
                                          <p:tavLst>
                                            <p:tav tm="0">
                                              <p:val>
                                                <p:strVal val="#ppt_y+.1"/>
                                              </p:val>
                                            </p:tav>
                                            <p:tav tm="100000">
                                              <p:val>
                                                <p:strVal val="#ppt_y"/>
                                              </p:val>
                                            </p:tav>
                                          </p:tavLst>
                                        </p:anim>
                                      </p:childTnLst>
                                    </p:cTn>
                                  </p:par>
                                </p:childTnLst>
                              </p:cTn>
                            </p:par>
                            <p:par>
                              <p:cTn id="27" fill="hold">
                                <p:stCondLst>
                                  <p:cond delay="3250"/>
                                </p:stCondLst>
                                <p:childTnLst>
                                  <p:par>
                                    <p:cTn id="28" presetID="49" presetClass="entr" presetSubtype="0" decel="100000"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 calcmode="lin" valueType="num">
                                          <p:cBhvr>
                                            <p:cTn id="32" dur="500" fill="hold"/>
                                            <p:tgtEl>
                                              <p:spTgt spid="11"/>
                                            </p:tgtEl>
                                            <p:attrNameLst>
                                              <p:attrName>style.rotation</p:attrName>
                                            </p:attrNameLst>
                                          </p:cBhvr>
                                          <p:tavLst>
                                            <p:tav tm="0">
                                              <p:val>
                                                <p:fltVal val="360"/>
                                              </p:val>
                                            </p:tav>
                                            <p:tav tm="100000">
                                              <p:val>
                                                <p:fltVal val="0"/>
                                              </p:val>
                                            </p:tav>
                                          </p:tavLst>
                                        </p:anim>
                                        <p:animEffect transition="in" filter="fade">
                                          <p:cBhvr>
                                            <p:cTn id="33" dur="500"/>
                                            <p:tgtEl>
                                              <p:spTgt spid="11"/>
                                            </p:tgtEl>
                                          </p:cBhvr>
                                        </p:animEffect>
                                      </p:childTnLst>
                                    </p:cTn>
                                  </p:par>
                                </p:childTnLst>
                              </p:cTn>
                            </p:par>
                            <p:par>
                              <p:cTn id="34" fill="hold">
                                <p:stCondLst>
                                  <p:cond delay="3750"/>
                                </p:stCondLst>
                                <p:childTnLst>
                                  <p:par>
                                    <p:cTn id="35" presetID="12" presetClass="entr" presetSubtype="8"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p:tgtEl>
                                              <p:spTgt spid="12"/>
                                            </p:tgtEl>
                                            <p:attrNameLst>
                                              <p:attrName>ppt_x</p:attrName>
                                            </p:attrNameLst>
                                          </p:cBhvr>
                                          <p:tavLst>
                                            <p:tav tm="0">
                                              <p:val>
                                                <p:strVal val="#ppt_x-#ppt_w*1.125000"/>
                                              </p:val>
                                            </p:tav>
                                            <p:tav tm="100000">
                                              <p:val>
                                                <p:strVal val="#ppt_x"/>
                                              </p:val>
                                            </p:tav>
                                          </p:tavLst>
                                        </p:anim>
                                        <p:animEffect transition="in" filter="wipe(right)">
                                          <p:cBhvr>
                                            <p:cTn id="38" dur="500"/>
                                            <p:tgtEl>
                                              <p:spTgt spid="12"/>
                                            </p:tgtEl>
                                          </p:cBhvr>
                                        </p:animEffect>
                                      </p:childTnLst>
                                    </p:cTn>
                                  </p:par>
                                </p:childTnLst>
                              </p:cTn>
                            </p:par>
                            <p:par>
                              <p:cTn id="39" fill="hold">
                                <p:stCondLst>
                                  <p:cond delay="4250"/>
                                </p:stCondLst>
                                <p:childTnLst>
                                  <p:par>
                                    <p:cTn id="40" presetID="2" presetClass="entr" presetSubtype="4"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500" fill="hold"/>
                                            <p:tgtEl>
                                              <p:spTgt spid="13"/>
                                            </p:tgtEl>
                                            <p:attrNameLst>
                                              <p:attrName>ppt_x</p:attrName>
                                            </p:attrNameLst>
                                          </p:cBhvr>
                                          <p:tavLst>
                                            <p:tav tm="0">
                                              <p:val>
                                                <p:strVal val="#ppt_x"/>
                                              </p:val>
                                            </p:tav>
                                            <p:tav tm="100000">
                                              <p:val>
                                                <p:strVal val="#ppt_x"/>
                                              </p:val>
                                            </p:tav>
                                          </p:tavLst>
                                        </p:anim>
                                        <p:anim calcmode="lin" valueType="num">
                                          <p:cBhvr additive="base">
                                            <p:cTn id="43" dur="500" fill="hold"/>
                                            <p:tgtEl>
                                              <p:spTgt spid="13"/>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250"/>
                                      </p:stCondLst>
                                      <p:childTnLst>
                                        <p:set>
                                          <p:cBhvr>
                                            <p:cTn id="45" dur="1" fill="hold">
                                              <p:stCondLst>
                                                <p:cond delay="0"/>
                                              </p:stCondLst>
                                            </p:cTn>
                                            <p:tgtEl>
                                              <p:spTgt spid="14"/>
                                            </p:tgtEl>
                                            <p:attrNameLst>
                                              <p:attrName>style.visibility</p:attrName>
                                            </p:attrNameLst>
                                          </p:cBhvr>
                                          <p:to>
                                            <p:strVal val="visible"/>
                                          </p:to>
                                        </p:set>
                                        <p:anim calcmode="lin" valueType="num">
                                          <p:cBhvr additive="base">
                                            <p:cTn id="46" dur="500" fill="hold"/>
                                            <p:tgtEl>
                                              <p:spTgt spid="14"/>
                                            </p:tgtEl>
                                            <p:attrNameLst>
                                              <p:attrName>ppt_x</p:attrName>
                                            </p:attrNameLst>
                                          </p:cBhvr>
                                          <p:tavLst>
                                            <p:tav tm="0">
                                              <p:val>
                                                <p:strVal val="#ppt_x"/>
                                              </p:val>
                                            </p:tav>
                                            <p:tav tm="100000">
                                              <p:val>
                                                <p:strVal val="#ppt_x"/>
                                              </p:val>
                                            </p:tav>
                                          </p:tavLst>
                                        </p:anim>
                                        <p:anim calcmode="lin" valueType="num">
                                          <p:cBhvr additive="base">
                                            <p:cTn id="47" dur="500" fill="hold"/>
                                            <p:tgtEl>
                                              <p:spTgt spid="14"/>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500"/>
                                      </p:stCondLst>
                                      <p:childTnLst>
                                        <p:set>
                                          <p:cBhvr>
                                            <p:cTn id="49" dur="1" fill="hold">
                                              <p:stCondLst>
                                                <p:cond delay="0"/>
                                              </p:stCondLst>
                                            </p:cTn>
                                            <p:tgtEl>
                                              <p:spTgt spid="17"/>
                                            </p:tgtEl>
                                            <p:attrNameLst>
                                              <p:attrName>style.visibility</p:attrName>
                                            </p:attrNameLst>
                                          </p:cBhvr>
                                          <p:to>
                                            <p:strVal val="visible"/>
                                          </p:to>
                                        </p:set>
                                        <p:anim calcmode="lin" valueType="num">
                                          <p:cBhvr additive="base">
                                            <p:cTn id="50" dur="500" fill="hold"/>
                                            <p:tgtEl>
                                              <p:spTgt spid="17"/>
                                            </p:tgtEl>
                                            <p:attrNameLst>
                                              <p:attrName>ppt_x</p:attrName>
                                            </p:attrNameLst>
                                          </p:cBhvr>
                                          <p:tavLst>
                                            <p:tav tm="0">
                                              <p:val>
                                                <p:strVal val="#ppt_x"/>
                                              </p:val>
                                            </p:tav>
                                            <p:tav tm="100000">
                                              <p:val>
                                                <p:strVal val="#ppt_x"/>
                                              </p:val>
                                            </p:tav>
                                          </p:tavLst>
                                        </p:anim>
                                        <p:anim calcmode="lin" valueType="num">
                                          <p:cBhvr additive="base">
                                            <p:cTn id="51" dur="500" fill="hold"/>
                                            <p:tgtEl>
                                              <p:spTgt spid="17"/>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750"/>
                                      </p:stCondLst>
                                      <p:childTnLst>
                                        <p:set>
                                          <p:cBhvr>
                                            <p:cTn id="53" dur="1" fill="hold">
                                              <p:stCondLst>
                                                <p:cond delay="0"/>
                                              </p:stCondLst>
                                            </p:cTn>
                                            <p:tgtEl>
                                              <p:spTgt spid="15"/>
                                            </p:tgtEl>
                                            <p:attrNameLst>
                                              <p:attrName>style.visibility</p:attrName>
                                            </p:attrNameLst>
                                          </p:cBhvr>
                                          <p:to>
                                            <p:strVal val="visible"/>
                                          </p:to>
                                        </p:set>
                                        <p:anim calcmode="lin" valueType="num">
                                          <p:cBhvr additive="base">
                                            <p:cTn id="54" dur="500" fill="hold"/>
                                            <p:tgtEl>
                                              <p:spTgt spid="15"/>
                                            </p:tgtEl>
                                            <p:attrNameLst>
                                              <p:attrName>ppt_x</p:attrName>
                                            </p:attrNameLst>
                                          </p:cBhvr>
                                          <p:tavLst>
                                            <p:tav tm="0">
                                              <p:val>
                                                <p:strVal val="#ppt_x"/>
                                              </p:val>
                                            </p:tav>
                                            <p:tav tm="100000">
                                              <p:val>
                                                <p:strVal val="#ppt_x"/>
                                              </p:val>
                                            </p:tav>
                                          </p:tavLst>
                                        </p:anim>
                                        <p:anim calcmode="lin" valueType="num">
                                          <p:cBhvr additive="base">
                                            <p:cTn id="55" dur="500" fill="hold"/>
                                            <p:tgtEl>
                                              <p:spTgt spid="15"/>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1000"/>
                                      </p:stCondLst>
                                      <p:childTnLst>
                                        <p:set>
                                          <p:cBhvr>
                                            <p:cTn id="57" dur="1" fill="hold">
                                              <p:stCondLst>
                                                <p:cond delay="0"/>
                                              </p:stCondLst>
                                            </p:cTn>
                                            <p:tgtEl>
                                              <p:spTgt spid="16"/>
                                            </p:tgtEl>
                                            <p:attrNameLst>
                                              <p:attrName>style.visibility</p:attrName>
                                            </p:attrNameLst>
                                          </p:cBhvr>
                                          <p:to>
                                            <p:strVal val="visible"/>
                                          </p:to>
                                        </p:set>
                                        <p:anim calcmode="lin" valueType="num">
                                          <p:cBhvr additive="base">
                                            <p:cTn id="58" dur="500" fill="hold"/>
                                            <p:tgtEl>
                                              <p:spTgt spid="16"/>
                                            </p:tgtEl>
                                            <p:attrNameLst>
                                              <p:attrName>ppt_x</p:attrName>
                                            </p:attrNameLst>
                                          </p:cBhvr>
                                          <p:tavLst>
                                            <p:tav tm="0">
                                              <p:val>
                                                <p:strVal val="#ppt_x"/>
                                              </p:val>
                                            </p:tav>
                                            <p:tav tm="100000">
                                              <p:val>
                                                <p:strVal val="#ppt_x"/>
                                              </p:val>
                                            </p:tav>
                                          </p:tavLst>
                                        </p:anim>
                                        <p:anim calcmode="lin" valueType="num">
                                          <p:cBhvr additive="base">
                                            <p:cTn id="59" dur="500" fill="hold"/>
                                            <p:tgtEl>
                                              <p:spTgt spid="16"/>
                                            </p:tgtEl>
                                            <p:attrNameLst>
                                              <p:attrName>ppt_y</p:attrName>
                                            </p:attrNameLst>
                                          </p:cBhvr>
                                          <p:tavLst>
                                            <p:tav tm="0">
                                              <p:val>
                                                <p:strVal val="1+#ppt_h/2"/>
                                              </p:val>
                                            </p:tav>
                                            <p:tav tm="100000">
                                              <p:val>
                                                <p:strVal val="#ppt_y"/>
                                              </p:val>
                                            </p:tav>
                                          </p:tavLst>
                                        </p:anim>
                                      </p:childTnLst>
                                    </p:cTn>
                                  </p:par>
                                  <p:par>
                                    <p:cTn id="60" presetID="2" presetClass="entr" presetSubtype="4" fill="hold" grpId="0" nodeType="withEffect">
                                      <p:stCondLst>
                                        <p:cond delay="1250"/>
                                      </p:stCondLst>
                                      <p:childTnLst>
                                        <p:set>
                                          <p:cBhvr>
                                            <p:cTn id="61" dur="1" fill="hold">
                                              <p:stCondLst>
                                                <p:cond delay="0"/>
                                              </p:stCondLst>
                                            </p:cTn>
                                            <p:tgtEl>
                                              <p:spTgt spid="18"/>
                                            </p:tgtEl>
                                            <p:attrNameLst>
                                              <p:attrName>style.visibility</p:attrName>
                                            </p:attrNameLst>
                                          </p:cBhvr>
                                          <p:to>
                                            <p:strVal val="visible"/>
                                          </p:to>
                                        </p:set>
                                        <p:anim calcmode="lin" valueType="num">
                                          <p:cBhvr additive="base">
                                            <p:cTn id="62" dur="500" fill="hold"/>
                                            <p:tgtEl>
                                              <p:spTgt spid="18"/>
                                            </p:tgtEl>
                                            <p:attrNameLst>
                                              <p:attrName>ppt_x</p:attrName>
                                            </p:attrNameLst>
                                          </p:cBhvr>
                                          <p:tavLst>
                                            <p:tav tm="0">
                                              <p:val>
                                                <p:strVal val="#ppt_x"/>
                                              </p:val>
                                            </p:tav>
                                            <p:tav tm="100000">
                                              <p:val>
                                                <p:strVal val="#ppt_x"/>
                                              </p:val>
                                            </p:tav>
                                          </p:tavLst>
                                        </p:anim>
                                        <p:anim calcmode="lin" valueType="num">
                                          <p:cBhvr additive="base">
                                            <p:cTn id="63"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8" grpId="0" animBg="1"/>
          <p:bldP spid="10" grpId="0"/>
          <p:bldP spid="11" grpId="0"/>
          <p:bldP spid="12" grpId="0"/>
          <p:bldP spid="13" grpId="0"/>
          <p:bldP spid="14" grpId="0"/>
          <p:bldP spid="15" grpId="0"/>
          <p:bldP spid="16" grpId="0"/>
          <p:bldP spid="17" grpId="0"/>
          <p:bldP spid="18" grpId="0"/>
          <p:bldP spid="21" grpId="0" animBg="1"/>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239"/>
          <p:cNvSpPr>
            <a:spLocks noEditPoints="1" noChangeArrowheads="1"/>
          </p:cNvSpPr>
          <p:nvPr/>
        </p:nvSpPr>
        <p:spPr bwMode="auto">
          <a:xfrm>
            <a:off x="2329643" y="2057406"/>
            <a:ext cx="1738313" cy="1738313"/>
          </a:xfrm>
          <a:custGeom>
            <a:avLst/>
            <a:gdLst>
              <a:gd name="T0" fmla="*/ 2147483646 w 2116"/>
              <a:gd name="T1" fmla="*/ 1262169863 h 2116"/>
              <a:gd name="T2" fmla="*/ 2147483646 w 2116"/>
              <a:gd name="T3" fmla="*/ 1059407178 h 2116"/>
              <a:gd name="T4" fmla="*/ 2147483646 w 2116"/>
              <a:gd name="T5" fmla="*/ 782257393 h 2116"/>
              <a:gd name="T6" fmla="*/ 2147483646 w 2116"/>
              <a:gd name="T7" fmla="*/ 683875654 h 2116"/>
              <a:gd name="T8" fmla="*/ 2147483646 w 2116"/>
              <a:gd name="T9" fmla="*/ 365933012 h 2116"/>
              <a:gd name="T10" fmla="*/ 1857261195 w 2116"/>
              <a:gd name="T11" fmla="*/ 385130037 h 2116"/>
              <a:gd name="T12" fmla="*/ 1756479555 w 2116"/>
              <a:gd name="T13" fmla="*/ 95982932 h 2116"/>
              <a:gd name="T14" fmla="*/ 1480530267 w 2116"/>
              <a:gd name="T15" fmla="*/ 229158320 h 2116"/>
              <a:gd name="T16" fmla="*/ 1262169863 w 2116"/>
              <a:gd name="T17" fmla="*/ 0 h 2116"/>
              <a:gd name="T18" fmla="*/ 1060606582 w 2116"/>
              <a:gd name="T19" fmla="*/ 229158320 h 2116"/>
              <a:gd name="T20" fmla="*/ 783456796 w 2116"/>
              <a:gd name="T21" fmla="*/ 93583030 h 2116"/>
              <a:gd name="T22" fmla="*/ 683875654 w 2116"/>
              <a:gd name="T23" fmla="*/ 385130037 h 2116"/>
              <a:gd name="T24" fmla="*/ 365933012 w 2116"/>
              <a:gd name="T25" fmla="*/ 376730928 h 2116"/>
              <a:gd name="T26" fmla="*/ 386329440 w 2116"/>
              <a:gd name="T27" fmla="*/ 681475752 h 2116"/>
              <a:gd name="T28" fmla="*/ 97182336 w 2116"/>
              <a:gd name="T29" fmla="*/ 782257393 h 2116"/>
              <a:gd name="T30" fmla="*/ 230357723 w 2116"/>
              <a:gd name="T31" fmla="*/ 1058206680 h 2116"/>
              <a:gd name="T32" fmla="*/ 0 w 2116"/>
              <a:gd name="T33" fmla="*/ 1276567084 h 2116"/>
              <a:gd name="T34" fmla="*/ 229158320 w 2116"/>
              <a:gd name="T35" fmla="*/ 1479329769 h 2116"/>
              <a:gd name="T36" fmla="*/ 93583030 w 2116"/>
              <a:gd name="T37" fmla="*/ 1755280151 h 2116"/>
              <a:gd name="T38" fmla="*/ 385130037 w 2116"/>
              <a:gd name="T39" fmla="*/ 1854861293 h 2116"/>
              <a:gd name="T40" fmla="*/ 376730928 w 2116"/>
              <a:gd name="T41" fmla="*/ 2147483646 h 2116"/>
              <a:gd name="T42" fmla="*/ 682675155 w 2116"/>
              <a:gd name="T43" fmla="*/ 2147483646 h 2116"/>
              <a:gd name="T44" fmla="*/ 783456796 w 2116"/>
              <a:gd name="T45" fmla="*/ 2147483646 h 2116"/>
              <a:gd name="T46" fmla="*/ 1058206680 w 2116"/>
              <a:gd name="T47" fmla="*/ 2147483646 h 2116"/>
              <a:gd name="T48" fmla="*/ 1276567084 w 2116"/>
              <a:gd name="T49" fmla="*/ 2147483646 h 2116"/>
              <a:gd name="T50" fmla="*/ 1479329769 w 2116"/>
              <a:gd name="T51" fmla="*/ 2147483646 h 2116"/>
              <a:gd name="T52" fmla="*/ 1756479555 w 2116"/>
              <a:gd name="T53" fmla="*/ 2147483646 h 2116"/>
              <a:gd name="T54" fmla="*/ 1854861293 w 2116"/>
              <a:gd name="T55" fmla="*/ 2147483646 h 2116"/>
              <a:gd name="T56" fmla="*/ 2147483646 w 2116"/>
              <a:gd name="T57" fmla="*/ 2147483646 h 2116"/>
              <a:gd name="T58" fmla="*/ 2147483646 w 2116"/>
              <a:gd name="T59" fmla="*/ 1856061792 h 2116"/>
              <a:gd name="T60" fmla="*/ 2147483646 w 2116"/>
              <a:gd name="T61" fmla="*/ 1755280151 h 2116"/>
              <a:gd name="T62" fmla="*/ 2147483646 w 2116"/>
              <a:gd name="T63" fmla="*/ 1480530267 h 2116"/>
              <a:gd name="T64" fmla="*/ 1629302279 w 2116"/>
              <a:gd name="T65" fmla="*/ 2002434997 h 2116"/>
              <a:gd name="T66" fmla="*/ 910634072 w 2116"/>
              <a:gd name="T67" fmla="*/ 536301950 h 2116"/>
              <a:gd name="T68" fmla="*/ 1629302279 w 2116"/>
              <a:gd name="T69" fmla="*/ 2002434997 h 211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116"/>
              <a:gd name="T106" fmla="*/ 0 h 2116"/>
              <a:gd name="T107" fmla="*/ 2116 w 2116"/>
              <a:gd name="T108" fmla="*/ 2116 h 211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116" h="2116">
                <a:moveTo>
                  <a:pt x="1941" y="1111"/>
                </a:moveTo>
                <a:cubicBezTo>
                  <a:pt x="2116" y="1052"/>
                  <a:pt x="2116" y="1052"/>
                  <a:pt x="2116" y="1052"/>
                </a:cubicBezTo>
                <a:cubicBezTo>
                  <a:pt x="2107" y="917"/>
                  <a:pt x="2107" y="917"/>
                  <a:pt x="2107" y="917"/>
                </a:cubicBezTo>
                <a:cubicBezTo>
                  <a:pt x="1925" y="883"/>
                  <a:pt x="1925" y="883"/>
                  <a:pt x="1925" y="883"/>
                </a:cubicBezTo>
                <a:cubicBezTo>
                  <a:pt x="1918" y="847"/>
                  <a:pt x="1908" y="810"/>
                  <a:pt x="1896" y="774"/>
                </a:cubicBezTo>
                <a:cubicBezTo>
                  <a:pt x="2038" y="652"/>
                  <a:pt x="2038" y="652"/>
                  <a:pt x="2038" y="652"/>
                </a:cubicBezTo>
                <a:cubicBezTo>
                  <a:pt x="1979" y="532"/>
                  <a:pt x="1979" y="532"/>
                  <a:pt x="1979" y="532"/>
                </a:cubicBezTo>
                <a:cubicBezTo>
                  <a:pt x="1795" y="570"/>
                  <a:pt x="1795" y="570"/>
                  <a:pt x="1795" y="570"/>
                </a:cubicBezTo>
                <a:cubicBezTo>
                  <a:pt x="1772" y="535"/>
                  <a:pt x="1747" y="502"/>
                  <a:pt x="1720" y="471"/>
                </a:cubicBezTo>
                <a:cubicBezTo>
                  <a:pt x="1802" y="305"/>
                  <a:pt x="1802" y="305"/>
                  <a:pt x="1802" y="305"/>
                </a:cubicBezTo>
                <a:cubicBezTo>
                  <a:pt x="1700" y="217"/>
                  <a:pt x="1700" y="217"/>
                  <a:pt x="1700" y="217"/>
                </a:cubicBezTo>
                <a:cubicBezTo>
                  <a:pt x="1548" y="321"/>
                  <a:pt x="1548" y="321"/>
                  <a:pt x="1548" y="321"/>
                </a:cubicBezTo>
                <a:cubicBezTo>
                  <a:pt x="1516" y="301"/>
                  <a:pt x="1483" y="282"/>
                  <a:pt x="1450" y="265"/>
                </a:cubicBezTo>
                <a:cubicBezTo>
                  <a:pt x="1464" y="80"/>
                  <a:pt x="1464" y="80"/>
                  <a:pt x="1464" y="80"/>
                </a:cubicBezTo>
                <a:cubicBezTo>
                  <a:pt x="1336" y="37"/>
                  <a:pt x="1336" y="37"/>
                  <a:pt x="1336" y="37"/>
                </a:cubicBezTo>
                <a:cubicBezTo>
                  <a:pt x="1234" y="191"/>
                  <a:pt x="1234" y="191"/>
                  <a:pt x="1234" y="191"/>
                </a:cubicBezTo>
                <a:cubicBezTo>
                  <a:pt x="1194" y="183"/>
                  <a:pt x="1152" y="178"/>
                  <a:pt x="1111" y="175"/>
                </a:cubicBezTo>
                <a:cubicBezTo>
                  <a:pt x="1052" y="0"/>
                  <a:pt x="1052" y="0"/>
                  <a:pt x="1052" y="0"/>
                </a:cubicBezTo>
                <a:cubicBezTo>
                  <a:pt x="918" y="9"/>
                  <a:pt x="918" y="9"/>
                  <a:pt x="918" y="9"/>
                </a:cubicBezTo>
                <a:cubicBezTo>
                  <a:pt x="884" y="191"/>
                  <a:pt x="884" y="191"/>
                  <a:pt x="884" y="191"/>
                </a:cubicBezTo>
                <a:cubicBezTo>
                  <a:pt x="847" y="198"/>
                  <a:pt x="810" y="208"/>
                  <a:pt x="774" y="220"/>
                </a:cubicBezTo>
                <a:cubicBezTo>
                  <a:pt x="653" y="78"/>
                  <a:pt x="653" y="78"/>
                  <a:pt x="653" y="78"/>
                </a:cubicBezTo>
                <a:cubicBezTo>
                  <a:pt x="532" y="137"/>
                  <a:pt x="532" y="137"/>
                  <a:pt x="532" y="137"/>
                </a:cubicBezTo>
                <a:cubicBezTo>
                  <a:pt x="570" y="321"/>
                  <a:pt x="570" y="321"/>
                  <a:pt x="570" y="321"/>
                </a:cubicBezTo>
                <a:cubicBezTo>
                  <a:pt x="535" y="344"/>
                  <a:pt x="502" y="369"/>
                  <a:pt x="471" y="396"/>
                </a:cubicBezTo>
                <a:cubicBezTo>
                  <a:pt x="305" y="314"/>
                  <a:pt x="305" y="314"/>
                  <a:pt x="305" y="314"/>
                </a:cubicBezTo>
                <a:cubicBezTo>
                  <a:pt x="217" y="416"/>
                  <a:pt x="217" y="416"/>
                  <a:pt x="217" y="416"/>
                </a:cubicBezTo>
                <a:cubicBezTo>
                  <a:pt x="322" y="568"/>
                  <a:pt x="322" y="568"/>
                  <a:pt x="322" y="568"/>
                </a:cubicBezTo>
                <a:cubicBezTo>
                  <a:pt x="301" y="600"/>
                  <a:pt x="282" y="633"/>
                  <a:pt x="265" y="666"/>
                </a:cubicBezTo>
                <a:cubicBezTo>
                  <a:pt x="81" y="652"/>
                  <a:pt x="81" y="652"/>
                  <a:pt x="81" y="652"/>
                </a:cubicBezTo>
                <a:cubicBezTo>
                  <a:pt x="37" y="780"/>
                  <a:pt x="37" y="780"/>
                  <a:pt x="37" y="780"/>
                </a:cubicBezTo>
                <a:cubicBezTo>
                  <a:pt x="192" y="882"/>
                  <a:pt x="192" y="882"/>
                  <a:pt x="192" y="882"/>
                </a:cubicBezTo>
                <a:cubicBezTo>
                  <a:pt x="183" y="923"/>
                  <a:pt x="178" y="964"/>
                  <a:pt x="175" y="1005"/>
                </a:cubicBezTo>
                <a:cubicBezTo>
                  <a:pt x="0" y="1064"/>
                  <a:pt x="0" y="1064"/>
                  <a:pt x="0" y="1064"/>
                </a:cubicBezTo>
                <a:cubicBezTo>
                  <a:pt x="9" y="1198"/>
                  <a:pt x="9" y="1198"/>
                  <a:pt x="9" y="1198"/>
                </a:cubicBezTo>
                <a:cubicBezTo>
                  <a:pt x="191" y="1233"/>
                  <a:pt x="191" y="1233"/>
                  <a:pt x="191" y="1233"/>
                </a:cubicBezTo>
                <a:cubicBezTo>
                  <a:pt x="199" y="1269"/>
                  <a:pt x="208" y="1306"/>
                  <a:pt x="221" y="1342"/>
                </a:cubicBezTo>
                <a:cubicBezTo>
                  <a:pt x="78" y="1463"/>
                  <a:pt x="78" y="1463"/>
                  <a:pt x="78" y="1463"/>
                </a:cubicBezTo>
                <a:cubicBezTo>
                  <a:pt x="138" y="1584"/>
                  <a:pt x="138" y="1584"/>
                  <a:pt x="138" y="1584"/>
                </a:cubicBezTo>
                <a:cubicBezTo>
                  <a:pt x="321" y="1546"/>
                  <a:pt x="321" y="1546"/>
                  <a:pt x="321" y="1546"/>
                </a:cubicBezTo>
                <a:cubicBezTo>
                  <a:pt x="344" y="1581"/>
                  <a:pt x="369" y="1614"/>
                  <a:pt x="397" y="1645"/>
                </a:cubicBezTo>
                <a:cubicBezTo>
                  <a:pt x="314" y="1811"/>
                  <a:pt x="314" y="1811"/>
                  <a:pt x="314" y="1811"/>
                </a:cubicBezTo>
                <a:cubicBezTo>
                  <a:pt x="416" y="1899"/>
                  <a:pt x="416" y="1899"/>
                  <a:pt x="416" y="1899"/>
                </a:cubicBezTo>
                <a:cubicBezTo>
                  <a:pt x="569" y="1794"/>
                  <a:pt x="569" y="1794"/>
                  <a:pt x="569" y="1794"/>
                </a:cubicBezTo>
                <a:cubicBezTo>
                  <a:pt x="600" y="1815"/>
                  <a:pt x="633" y="1834"/>
                  <a:pt x="667" y="1851"/>
                </a:cubicBezTo>
                <a:cubicBezTo>
                  <a:pt x="653" y="2035"/>
                  <a:pt x="653" y="2035"/>
                  <a:pt x="653" y="2035"/>
                </a:cubicBezTo>
                <a:cubicBezTo>
                  <a:pt x="780" y="2079"/>
                  <a:pt x="780" y="2079"/>
                  <a:pt x="780" y="2079"/>
                </a:cubicBezTo>
                <a:cubicBezTo>
                  <a:pt x="882" y="1925"/>
                  <a:pt x="882" y="1925"/>
                  <a:pt x="882" y="1925"/>
                </a:cubicBezTo>
                <a:cubicBezTo>
                  <a:pt x="923" y="1933"/>
                  <a:pt x="964" y="1938"/>
                  <a:pt x="1005" y="1941"/>
                </a:cubicBezTo>
                <a:cubicBezTo>
                  <a:pt x="1064" y="2116"/>
                  <a:pt x="1064" y="2116"/>
                  <a:pt x="1064" y="2116"/>
                </a:cubicBezTo>
                <a:cubicBezTo>
                  <a:pt x="1199" y="2107"/>
                  <a:pt x="1199" y="2107"/>
                  <a:pt x="1199" y="2107"/>
                </a:cubicBezTo>
                <a:cubicBezTo>
                  <a:pt x="1233" y="1925"/>
                  <a:pt x="1233" y="1925"/>
                  <a:pt x="1233" y="1925"/>
                </a:cubicBezTo>
                <a:cubicBezTo>
                  <a:pt x="1269" y="1918"/>
                  <a:pt x="1306" y="1908"/>
                  <a:pt x="1342" y="1896"/>
                </a:cubicBezTo>
                <a:cubicBezTo>
                  <a:pt x="1464" y="2038"/>
                  <a:pt x="1464" y="2038"/>
                  <a:pt x="1464" y="2038"/>
                </a:cubicBezTo>
                <a:cubicBezTo>
                  <a:pt x="1584" y="1979"/>
                  <a:pt x="1584" y="1979"/>
                  <a:pt x="1584" y="1979"/>
                </a:cubicBezTo>
                <a:cubicBezTo>
                  <a:pt x="1546" y="1795"/>
                  <a:pt x="1546" y="1795"/>
                  <a:pt x="1546" y="1795"/>
                </a:cubicBezTo>
                <a:cubicBezTo>
                  <a:pt x="1581" y="1772"/>
                  <a:pt x="1614" y="1747"/>
                  <a:pt x="1645" y="1719"/>
                </a:cubicBezTo>
                <a:cubicBezTo>
                  <a:pt x="1811" y="1802"/>
                  <a:pt x="1811" y="1802"/>
                  <a:pt x="1811" y="1802"/>
                </a:cubicBezTo>
                <a:cubicBezTo>
                  <a:pt x="1899" y="1700"/>
                  <a:pt x="1899" y="1700"/>
                  <a:pt x="1899" y="1700"/>
                </a:cubicBezTo>
                <a:cubicBezTo>
                  <a:pt x="1795" y="1547"/>
                  <a:pt x="1795" y="1547"/>
                  <a:pt x="1795" y="1547"/>
                </a:cubicBezTo>
                <a:cubicBezTo>
                  <a:pt x="1816" y="1516"/>
                  <a:pt x="1834" y="1483"/>
                  <a:pt x="1851" y="1450"/>
                </a:cubicBezTo>
                <a:cubicBezTo>
                  <a:pt x="2036" y="1463"/>
                  <a:pt x="2036" y="1463"/>
                  <a:pt x="2036" y="1463"/>
                </a:cubicBezTo>
                <a:cubicBezTo>
                  <a:pt x="2079" y="1336"/>
                  <a:pt x="2079" y="1336"/>
                  <a:pt x="2079" y="1336"/>
                </a:cubicBezTo>
                <a:cubicBezTo>
                  <a:pt x="1925" y="1234"/>
                  <a:pt x="1925" y="1234"/>
                  <a:pt x="1925" y="1234"/>
                </a:cubicBezTo>
                <a:cubicBezTo>
                  <a:pt x="1933" y="1193"/>
                  <a:pt x="1938" y="1152"/>
                  <a:pt x="1941" y="1111"/>
                </a:cubicBezTo>
                <a:close/>
                <a:moveTo>
                  <a:pt x="1358" y="1669"/>
                </a:moveTo>
                <a:cubicBezTo>
                  <a:pt x="1020" y="1834"/>
                  <a:pt x="613" y="1695"/>
                  <a:pt x="447" y="1357"/>
                </a:cubicBezTo>
                <a:cubicBezTo>
                  <a:pt x="282" y="1020"/>
                  <a:pt x="421" y="613"/>
                  <a:pt x="759" y="447"/>
                </a:cubicBezTo>
                <a:cubicBezTo>
                  <a:pt x="1096" y="282"/>
                  <a:pt x="1504" y="421"/>
                  <a:pt x="1669" y="759"/>
                </a:cubicBezTo>
                <a:cubicBezTo>
                  <a:pt x="1834" y="1096"/>
                  <a:pt x="1695" y="1503"/>
                  <a:pt x="1358" y="1669"/>
                </a:cubicBezTo>
                <a:close/>
              </a:path>
            </a:pathLst>
          </a:custGeom>
          <a:solidFill>
            <a:schemeClr val="accent2"/>
          </a:solidFill>
          <a:ln>
            <a:noFill/>
          </a:ln>
          <a:effectLst/>
          <a:extLst/>
        </p:spPr>
        <p:txBody>
          <a:bodyPr vert="horz" wrap="square" lIns="68580" tIns="34290" rIns="68580" bIns="34290" numCol="1" anchor="t" anchorCtr="0" compatLnSpc="1">
            <a:prstTxWarp prst="textNoShape">
              <a:avLst/>
            </a:prstTxWarp>
          </a:bodyPr>
          <a:lstStyle/>
          <a:p>
            <a:endParaRPr lang="zh-CN" altLang="en-US">
              <a:solidFill>
                <a:srgbClr val="00518C"/>
              </a:solidFill>
              <a:latin typeface="微软雅黑" panose="020B0503020204020204" pitchFamily="34" charset="-122"/>
              <a:ea typeface="微软雅黑" panose="020B0503020204020204" pitchFamily="34" charset="-122"/>
            </a:endParaRPr>
          </a:p>
        </p:txBody>
      </p:sp>
      <p:sp>
        <p:nvSpPr>
          <p:cNvPr id="6" name="Freeform 240"/>
          <p:cNvSpPr>
            <a:spLocks noEditPoints="1" noChangeArrowheads="1"/>
          </p:cNvSpPr>
          <p:nvPr/>
        </p:nvSpPr>
        <p:spPr bwMode="auto">
          <a:xfrm>
            <a:off x="1000913" y="1357312"/>
            <a:ext cx="1510903" cy="1510904"/>
          </a:xfrm>
          <a:custGeom>
            <a:avLst/>
            <a:gdLst>
              <a:gd name="T0" fmla="*/ 2147483646 w 1840"/>
              <a:gd name="T1" fmla="*/ 1155559799 h 1840"/>
              <a:gd name="T2" fmla="*/ 2016235029 w 1840"/>
              <a:gd name="T3" fmla="*/ 968560309 h 1840"/>
              <a:gd name="T4" fmla="*/ 2146895336 w 1840"/>
              <a:gd name="T5" fmla="*/ 736010363 h 1840"/>
              <a:gd name="T6" fmla="*/ 1891569068 w 1840"/>
              <a:gd name="T7" fmla="*/ 624529772 h 1840"/>
              <a:gd name="T8" fmla="*/ 1920338641 w 1840"/>
              <a:gd name="T9" fmla="*/ 360812515 h 1840"/>
              <a:gd name="T10" fmla="*/ 1653025871 w 1840"/>
              <a:gd name="T11" fmla="*/ 363210253 h 1840"/>
              <a:gd name="T12" fmla="*/ 1579903616 w 1840"/>
              <a:gd name="T13" fmla="*/ 107883984 h 1840"/>
              <a:gd name="T14" fmla="*/ 1322180704 w 1840"/>
              <a:gd name="T15" fmla="*/ 207376980 h 1840"/>
              <a:gd name="T16" fmla="*/ 1155559799 w 1840"/>
              <a:gd name="T17" fmla="*/ 0 h 1840"/>
              <a:gd name="T18" fmla="*/ 968560309 w 1840"/>
              <a:gd name="T19" fmla="*/ 190595002 h 1840"/>
              <a:gd name="T20" fmla="*/ 734811494 w 1840"/>
              <a:gd name="T21" fmla="*/ 58736921 h 1840"/>
              <a:gd name="T22" fmla="*/ 624529772 w 1840"/>
              <a:gd name="T23" fmla="*/ 314063190 h 1840"/>
              <a:gd name="T24" fmla="*/ 360812515 w 1840"/>
              <a:gd name="T25" fmla="*/ 286492485 h 1840"/>
              <a:gd name="T26" fmla="*/ 363210253 w 1840"/>
              <a:gd name="T27" fmla="*/ 552606386 h 1840"/>
              <a:gd name="T28" fmla="*/ 106685115 w 1840"/>
              <a:gd name="T29" fmla="*/ 625728641 h 1840"/>
              <a:gd name="T30" fmla="*/ 207376980 w 1840"/>
              <a:gd name="T31" fmla="*/ 883451553 h 1840"/>
              <a:gd name="T32" fmla="*/ 0 w 1840"/>
              <a:gd name="T33" fmla="*/ 1051271327 h 1840"/>
              <a:gd name="T34" fmla="*/ 190595002 w 1840"/>
              <a:gd name="T35" fmla="*/ 1237071948 h 1840"/>
              <a:gd name="T36" fmla="*/ 58736921 w 1840"/>
              <a:gd name="T37" fmla="*/ 1470820763 h 1840"/>
              <a:gd name="T38" fmla="*/ 314063190 w 1840"/>
              <a:gd name="T39" fmla="*/ 1582301354 h 1840"/>
              <a:gd name="T40" fmla="*/ 286492485 w 1840"/>
              <a:gd name="T41" fmla="*/ 1846018612 h 1840"/>
              <a:gd name="T42" fmla="*/ 552606386 w 1840"/>
              <a:gd name="T43" fmla="*/ 1843620874 h 1840"/>
              <a:gd name="T44" fmla="*/ 625728641 w 1840"/>
              <a:gd name="T45" fmla="*/ 2098947142 h 1840"/>
              <a:gd name="T46" fmla="*/ 883451553 w 1840"/>
              <a:gd name="T47" fmla="*/ 1999453052 h 1840"/>
              <a:gd name="T48" fmla="*/ 1050072458 w 1840"/>
              <a:gd name="T49" fmla="*/ 2147483646 h 1840"/>
              <a:gd name="T50" fmla="*/ 1237071948 w 1840"/>
              <a:gd name="T51" fmla="*/ 2016235029 h 1840"/>
              <a:gd name="T52" fmla="*/ 1470820763 w 1840"/>
              <a:gd name="T53" fmla="*/ 2146895336 h 1840"/>
              <a:gd name="T54" fmla="*/ 1581102485 w 1840"/>
              <a:gd name="T55" fmla="*/ 1892767937 h 1840"/>
              <a:gd name="T56" fmla="*/ 1846018612 w 1840"/>
              <a:gd name="T57" fmla="*/ 1920338641 h 1840"/>
              <a:gd name="T58" fmla="*/ 1843620874 w 1840"/>
              <a:gd name="T59" fmla="*/ 1654223646 h 1840"/>
              <a:gd name="T60" fmla="*/ 2098947142 w 1840"/>
              <a:gd name="T61" fmla="*/ 1579903616 h 1840"/>
              <a:gd name="T62" fmla="*/ 1999453052 w 1840"/>
              <a:gd name="T63" fmla="*/ 1323379573 h 1840"/>
              <a:gd name="T64" fmla="*/ 1295808869 w 1840"/>
              <a:gd name="T65" fmla="*/ 1786082822 h 1840"/>
              <a:gd name="T66" fmla="*/ 909823388 w 1840"/>
              <a:gd name="T67" fmla="*/ 420748305 h 1840"/>
              <a:gd name="T68" fmla="*/ 1295808869 w 1840"/>
              <a:gd name="T69" fmla="*/ 1786082822 h 184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840"/>
              <a:gd name="T106" fmla="*/ 0 h 1840"/>
              <a:gd name="T107" fmla="*/ 1840 w 1840"/>
              <a:gd name="T108" fmla="*/ 1840 h 184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840" h="1840">
                <a:moveTo>
                  <a:pt x="1827" y="1080"/>
                </a:moveTo>
                <a:cubicBezTo>
                  <a:pt x="1840" y="964"/>
                  <a:pt x="1840" y="964"/>
                  <a:pt x="1840" y="964"/>
                </a:cubicBezTo>
                <a:cubicBezTo>
                  <a:pt x="1690" y="906"/>
                  <a:pt x="1690" y="906"/>
                  <a:pt x="1690" y="906"/>
                </a:cubicBezTo>
                <a:cubicBezTo>
                  <a:pt x="1689" y="874"/>
                  <a:pt x="1687" y="841"/>
                  <a:pt x="1682" y="808"/>
                </a:cubicBezTo>
                <a:cubicBezTo>
                  <a:pt x="1823" y="726"/>
                  <a:pt x="1823" y="726"/>
                  <a:pt x="1823" y="726"/>
                </a:cubicBezTo>
                <a:cubicBezTo>
                  <a:pt x="1791" y="614"/>
                  <a:pt x="1791" y="614"/>
                  <a:pt x="1791" y="614"/>
                </a:cubicBezTo>
                <a:cubicBezTo>
                  <a:pt x="1628" y="618"/>
                  <a:pt x="1628" y="618"/>
                  <a:pt x="1628" y="618"/>
                </a:cubicBezTo>
                <a:cubicBezTo>
                  <a:pt x="1614" y="584"/>
                  <a:pt x="1597" y="552"/>
                  <a:pt x="1578" y="521"/>
                </a:cubicBezTo>
                <a:cubicBezTo>
                  <a:pt x="1675" y="392"/>
                  <a:pt x="1675" y="392"/>
                  <a:pt x="1675" y="392"/>
                </a:cubicBezTo>
                <a:cubicBezTo>
                  <a:pt x="1602" y="301"/>
                  <a:pt x="1602" y="301"/>
                  <a:pt x="1602" y="301"/>
                </a:cubicBezTo>
                <a:cubicBezTo>
                  <a:pt x="1455" y="366"/>
                  <a:pt x="1455" y="366"/>
                  <a:pt x="1455" y="366"/>
                </a:cubicBezTo>
                <a:cubicBezTo>
                  <a:pt x="1431" y="344"/>
                  <a:pt x="1406" y="322"/>
                  <a:pt x="1379" y="303"/>
                </a:cubicBezTo>
                <a:cubicBezTo>
                  <a:pt x="1420" y="147"/>
                  <a:pt x="1420" y="147"/>
                  <a:pt x="1420" y="147"/>
                </a:cubicBezTo>
                <a:cubicBezTo>
                  <a:pt x="1318" y="90"/>
                  <a:pt x="1318" y="90"/>
                  <a:pt x="1318" y="90"/>
                </a:cubicBezTo>
                <a:cubicBezTo>
                  <a:pt x="1206" y="206"/>
                  <a:pt x="1206" y="206"/>
                  <a:pt x="1206" y="206"/>
                </a:cubicBezTo>
                <a:cubicBezTo>
                  <a:pt x="1173" y="193"/>
                  <a:pt x="1139" y="181"/>
                  <a:pt x="1103" y="173"/>
                </a:cubicBezTo>
                <a:cubicBezTo>
                  <a:pt x="1080" y="13"/>
                  <a:pt x="1080" y="13"/>
                  <a:pt x="1080" y="13"/>
                </a:cubicBezTo>
                <a:cubicBezTo>
                  <a:pt x="964" y="0"/>
                  <a:pt x="964" y="0"/>
                  <a:pt x="964" y="0"/>
                </a:cubicBezTo>
                <a:cubicBezTo>
                  <a:pt x="906" y="151"/>
                  <a:pt x="906" y="151"/>
                  <a:pt x="906" y="151"/>
                </a:cubicBezTo>
                <a:cubicBezTo>
                  <a:pt x="874" y="151"/>
                  <a:pt x="841" y="154"/>
                  <a:pt x="808" y="159"/>
                </a:cubicBezTo>
                <a:cubicBezTo>
                  <a:pt x="726" y="17"/>
                  <a:pt x="726" y="17"/>
                  <a:pt x="726" y="17"/>
                </a:cubicBezTo>
                <a:cubicBezTo>
                  <a:pt x="613" y="49"/>
                  <a:pt x="613" y="49"/>
                  <a:pt x="613" y="49"/>
                </a:cubicBezTo>
                <a:cubicBezTo>
                  <a:pt x="617" y="213"/>
                  <a:pt x="617" y="213"/>
                  <a:pt x="617" y="213"/>
                </a:cubicBezTo>
                <a:cubicBezTo>
                  <a:pt x="584" y="227"/>
                  <a:pt x="552" y="244"/>
                  <a:pt x="521" y="262"/>
                </a:cubicBezTo>
                <a:cubicBezTo>
                  <a:pt x="392" y="166"/>
                  <a:pt x="392" y="166"/>
                  <a:pt x="392" y="166"/>
                </a:cubicBezTo>
                <a:cubicBezTo>
                  <a:pt x="301" y="239"/>
                  <a:pt x="301" y="239"/>
                  <a:pt x="301" y="239"/>
                </a:cubicBezTo>
                <a:cubicBezTo>
                  <a:pt x="366" y="386"/>
                  <a:pt x="366" y="386"/>
                  <a:pt x="366" y="386"/>
                </a:cubicBezTo>
                <a:cubicBezTo>
                  <a:pt x="343" y="410"/>
                  <a:pt x="322" y="435"/>
                  <a:pt x="303" y="461"/>
                </a:cubicBezTo>
                <a:cubicBezTo>
                  <a:pt x="147" y="420"/>
                  <a:pt x="147" y="420"/>
                  <a:pt x="147" y="420"/>
                </a:cubicBezTo>
                <a:cubicBezTo>
                  <a:pt x="89" y="522"/>
                  <a:pt x="89" y="522"/>
                  <a:pt x="89" y="522"/>
                </a:cubicBezTo>
                <a:cubicBezTo>
                  <a:pt x="206" y="634"/>
                  <a:pt x="206" y="634"/>
                  <a:pt x="206" y="634"/>
                </a:cubicBezTo>
                <a:cubicBezTo>
                  <a:pt x="192" y="668"/>
                  <a:pt x="181" y="702"/>
                  <a:pt x="173" y="737"/>
                </a:cubicBezTo>
                <a:cubicBezTo>
                  <a:pt x="13" y="760"/>
                  <a:pt x="13" y="760"/>
                  <a:pt x="13" y="760"/>
                </a:cubicBezTo>
                <a:cubicBezTo>
                  <a:pt x="0" y="877"/>
                  <a:pt x="0" y="877"/>
                  <a:pt x="0" y="877"/>
                </a:cubicBezTo>
                <a:cubicBezTo>
                  <a:pt x="151" y="934"/>
                  <a:pt x="151" y="934"/>
                  <a:pt x="151" y="934"/>
                </a:cubicBezTo>
                <a:cubicBezTo>
                  <a:pt x="151" y="967"/>
                  <a:pt x="154" y="1000"/>
                  <a:pt x="159" y="1032"/>
                </a:cubicBezTo>
                <a:cubicBezTo>
                  <a:pt x="17" y="1115"/>
                  <a:pt x="17" y="1115"/>
                  <a:pt x="17" y="1115"/>
                </a:cubicBezTo>
                <a:cubicBezTo>
                  <a:pt x="49" y="1227"/>
                  <a:pt x="49" y="1227"/>
                  <a:pt x="49" y="1227"/>
                </a:cubicBezTo>
                <a:cubicBezTo>
                  <a:pt x="212" y="1223"/>
                  <a:pt x="212" y="1223"/>
                  <a:pt x="212" y="1223"/>
                </a:cubicBezTo>
                <a:cubicBezTo>
                  <a:pt x="227" y="1257"/>
                  <a:pt x="243" y="1289"/>
                  <a:pt x="262" y="1320"/>
                </a:cubicBezTo>
                <a:cubicBezTo>
                  <a:pt x="166" y="1449"/>
                  <a:pt x="166" y="1449"/>
                  <a:pt x="166" y="1449"/>
                </a:cubicBezTo>
                <a:cubicBezTo>
                  <a:pt x="239" y="1540"/>
                  <a:pt x="239" y="1540"/>
                  <a:pt x="239" y="1540"/>
                </a:cubicBezTo>
                <a:cubicBezTo>
                  <a:pt x="386" y="1474"/>
                  <a:pt x="386" y="1474"/>
                  <a:pt x="386" y="1474"/>
                </a:cubicBezTo>
                <a:cubicBezTo>
                  <a:pt x="410" y="1497"/>
                  <a:pt x="435" y="1518"/>
                  <a:pt x="461" y="1538"/>
                </a:cubicBezTo>
                <a:cubicBezTo>
                  <a:pt x="420" y="1694"/>
                  <a:pt x="420" y="1694"/>
                  <a:pt x="420" y="1694"/>
                </a:cubicBezTo>
                <a:cubicBezTo>
                  <a:pt x="522" y="1751"/>
                  <a:pt x="522" y="1751"/>
                  <a:pt x="522" y="1751"/>
                </a:cubicBezTo>
                <a:cubicBezTo>
                  <a:pt x="634" y="1635"/>
                  <a:pt x="634" y="1635"/>
                  <a:pt x="634" y="1635"/>
                </a:cubicBezTo>
                <a:cubicBezTo>
                  <a:pt x="667" y="1648"/>
                  <a:pt x="702" y="1659"/>
                  <a:pt x="737" y="1668"/>
                </a:cubicBezTo>
                <a:cubicBezTo>
                  <a:pt x="760" y="1827"/>
                  <a:pt x="760" y="1827"/>
                  <a:pt x="760" y="1827"/>
                </a:cubicBezTo>
                <a:cubicBezTo>
                  <a:pt x="876" y="1840"/>
                  <a:pt x="876" y="1840"/>
                  <a:pt x="876" y="1840"/>
                </a:cubicBezTo>
                <a:cubicBezTo>
                  <a:pt x="934" y="1690"/>
                  <a:pt x="934" y="1690"/>
                  <a:pt x="934" y="1690"/>
                </a:cubicBezTo>
                <a:cubicBezTo>
                  <a:pt x="967" y="1689"/>
                  <a:pt x="1000" y="1687"/>
                  <a:pt x="1032" y="1682"/>
                </a:cubicBezTo>
                <a:cubicBezTo>
                  <a:pt x="1114" y="1823"/>
                  <a:pt x="1114" y="1823"/>
                  <a:pt x="1114" y="1823"/>
                </a:cubicBezTo>
                <a:cubicBezTo>
                  <a:pt x="1227" y="1791"/>
                  <a:pt x="1227" y="1791"/>
                  <a:pt x="1227" y="1791"/>
                </a:cubicBezTo>
                <a:cubicBezTo>
                  <a:pt x="1223" y="1628"/>
                  <a:pt x="1223" y="1628"/>
                  <a:pt x="1223" y="1628"/>
                </a:cubicBezTo>
                <a:cubicBezTo>
                  <a:pt x="1256" y="1614"/>
                  <a:pt x="1289" y="1597"/>
                  <a:pt x="1319" y="1579"/>
                </a:cubicBezTo>
                <a:cubicBezTo>
                  <a:pt x="1448" y="1675"/>
                  <a:pt x="1448" y="1675"/>
                  <a:pt x="1448" y="1675"/>
                </a:cubicBezTo>
                <a:cubicBezTo>
                  <a:pt x="1540" y="1602"/>
                  <a:pt x="1540" y="1602"/>
                  <a:pt x="1540" y="1602"/>
                </a:cubicBezTo>
                <a:cubicBezTo>
                  <a:pt x="1474" y="1455"/>
                  <a:pt x="1474" y="1455"/>
                  <a:pt x="1474" y="1455"/>
                </a:cubicBezTo>
                <a:cubicBezTo>
                  <a:pt x="1497" y="1431"/>
                  <a:pt x="1518" y="1406"/>
                  <a:pt x="1538" y="1380"/>
                </a:cubicBezTo>
                <a:cubicBezTo>
                  <a:pt x="1694" y="1420"/>
                  <a:pt x="1694" y="1420"/>
                  <a:pt x="1694" y="1420"/>
                </a:cubicBezTo>
                <a:cubicBezTo>
                  <a:pt x="1751" y="1318"/>
                  <a:pt x="1751" y="1318"/>
                  <a:pt x="1751" y="1318"/>
                </a:cubicBezTo>
                <a:cubicBezTo>
                  <a:pt x="1635" y="1207"/>
                  <a:pt x="1635" y="1207"/>
                  <a:pt x="1635" y="1207"/>
                </a:cubicBezTo>
                <a:cubicBezTo>
                  <a:pt x="1648" y="1173"/>
                  <a:pt x="1659" y="1139"/>
                  <a:pt x="1668" y="1104"/>
                </a:cubicBezTo>
                <a:lnTo>
                  <a:pt x="1827" y="1080"/>
                </a:lnTo>
                <a:close/>
                <a:moveTo>
                  <a:pt x="1081" y="1490"/>
                </a:moveTo>
                <a:cubicBezTo>
                  <a:pt x="766" y="1579"/>
                  <a:pt x="439" y="1396"/>
                  <a:pt x="350" y="1081"/>
                </a:cubicBezTo>
                <a:cubicBezTo>
                  <a:pt x="262" y="767"/>
                  <a:pt x="445" y="439"/>
                  <a:pt x="759" y="351"/>
                </a:cubicBezTo>
                <a:cubicBezTo>
                  <a:pt x="1074" y="262"/>
                  <a:pt x="1401" y="445"/>
                  <a:pt x="1490" y="760"/>
                </a:cubicBezTo>
                <a:cubicBezTo>
                  <a:pt x="1579" y="1074"/>
                  <a:pt x="1396" y="1401"/>
                  <a:pt x="1081" y="1490"/>
                </a:cubicBezTo>
                <a:close/>
              </a:path>
            </a:pathLst>
          </a:custGeom>
          <a:solidFill>
            <a:srgbClr val="C00000"/>
          </a:solidFill>
          <a:ln>
            <a:noFill/>
          </a:ln>
          <a:effectLst/>
          <a:extLst/>
        </p:spPr>
        <p:txBody>
          <a:bodyPr vert="horz" wrap="square" lIns="68580" tIns="34290" rIns="68580" bIns="34290" numCol="1" anchor="t" anchorCtr="0" compatLnSpc="1">
            <a:prstTxWarp prst="textNoShape">
              <a:avLst/>
            </a:prstTxWarp>
          </a:bodyPr>
          <a:lstStyle/>
          <a:p>
            <a:endParaRPr lang="zh-CN" altLang="en-US">
              <a:solidFill>
                <a:srgbClr val="00518C"/>
              </a:solidFill>
              <a:latin typeface="微软雅黑" panose="020B0503020204020204" pitchFamily="34" charset="-122"/>
              <a:ea typeface="微软雅黑" panose="020B0503020204020204" pitchFamily="34" charset="-122"/>
            </a:endParaRPr>
          </a:p>
        </p:txBody>
      </p:sp>
      <p:sp>
        <p:nvSpPr>
          <p:cNvPr id="7" name="Freeform 241"/>
          <p:cNvSpPr>
            <a:spLocks noEditPoints="1" noChangeArrowheads="1"/>
          </p:cNvSpPr>
          <p:nvPr/>
        </p:nvSpPr>
        <p:spPr bwMode="auto">
          <a:xfrm>
            <a:off x="2473723" y="923925"/>
            <a:ext cx="1095375" cy="1096566"/>
          </a:xfrm>
          <a:custGeom>
            <a:avLst/>
            <a:gdLst>
              <a:gd name="T0" fmla="*/ 1597797940 w 1335"/>
              <a:gd name="T1" fmla="*/ 838420400 h 1335"/>
              <a:gd name="T2" fmla="*/ 1460159764 w 1335"/>
              <a:gd name="T3" fmla="*/ 702881009 h 1335"/>
              <a:gd name="T4" fmla="*/ 1555908393 w 1335"/>
              <a:gd name="T5" fmla="*/ 533758497 h 1335"/>
              <a:gd name="T6" fmla="*/ 1370396449 w 1335"/>
              <a:gd name="T7" fmla="*/ 453394036 h 1335"/>
              <a:gd name="T8" fmla="*/ 1390742800 w 1335"/>
              <a:gd name="T9" fmla="*/ 261481570 h 1335"/>
              <a:gd name="T10" fmla="*/ 1198048697 w 1335"/>
              <a:gd name="T11" fmla="*/ 262680811 h 1335"/>
              <a:gd name="T12" fmla="*/ 1144190708 w 1335"/>
              <a:gd name="T13" fmla="*/ 77964884 h 1335"/>
              <a:gd name="T14" fmla="*/ 958678764 w 1335"/>
              <a:gd name="T15" fmla="*/ 149932470 h 1335"/>
              <a:gd name="T16" fmla="*/ 836599562 w 1335"/>
              <a:gd name="T17" fmla="*/ 0 h 1335"/>
              <a:gd name="T18" fmla="*/ 701355074 w 1335"/>
              <a:gd name="T19" fmla="*/ 137937872 h 1335"/>
              <a:gd name="T20" fmla="*/ 532598949 w 1335"/>
              <a:gd name="T21" fmla="*/ 41981092 h 1335"/>
              <a:gd name="T22" fmla="*/ 452410388 w 1335"/>
              <a:gd name="T23" fmla="*/ 227896259 h 1335"/>
              <a:gd name="T24" fmla="*/ 260914222 w 1335"/>
              <a:gd name="T25" fmla="*/ 207505881 h 1335"/>
              <a:gd name="T26" fmla="*/ 263307911 w 1335"/>
              <a:gd name="T27" fmla="*/ 400618683 h 1335"/>
              <a:gd name="T28" fmla="*/ 77794873 w 1335"/>
              <a:gd name="T29" fmla="*/ 454594372 h 1335"/>
              <a:gd name="T30" fmla="*/ 149606618 w 1335"/>
              <a:gd name="T31" fmla="*/ 641708780 h 1335"/>
              <a:gd name="T32" fmla="*/ 0 w 1335"/>
              <a:gd name="T33" fmla="*/ 762853997 h 1335"/>
              <a:gd name="T34" fmla="*/ 137638176 w 1335"/>
              <a:gd name="T35" fmla="*/ 898393388 h 1335"/>
              <a:gd name="T36" fmla="*/ 41889547 w 1335"/>
              <a:gd name="T37" fmla="*/ 1067515899 h 1335"/>
              <a:gd name="T38" fmla="*/ 227401491 w 1335"/>
              <a:gd name="T39" fmla="*/ 1147880360 h 1335"/>
              <a:gd name="T40" fmla="*/ 207055140 w 1335"/>
              <a:gd name="T41" fmla="*/ 1339792827 h 1335"/>
              <a:gd name="T42" fmla="*/ 399749243 w 1335"/>
              <a:gd name="T43" fmla="*/ 1338593586 h 1335"/>
              <a:gd name="T44" fmla="*/ 453607232 w 1335"/>
              <a:gd name="T45" fmla="*/ 1523309513 h 1335"/>
              <a:gd name="T46" fmla="*/ 640316020 w 1335"/>
              <a:gd name="T47" fmla="*/ 1451341927 h 1335"/>
              <a:gd name="T48" fmla="*/ 761198378 w 1335"/>
              <a:gd name="T49" fmla="*/ 1601274397 h 1335"/>
              <a:gd name="T50" fmla="*/ 896442866 w 1335"/>
              <a:gd name="T51" fmla="*/ 1463336525 h 1335"/>
              <a:gd name="T52" fmla="*/ 1065198991 w 1335"/>
              <a:gd name="T53" fmla="*/ 1558094065 h 1335"/>
              <a:gd name="T54" fmla="*/ 1145387552 w 1335"/>
              <a:gd name="T55" fmla="*/ 1373378138 h 1335"/>
              <a:gd name="T56" fmla="*/ 1336883718 w 1335"/>
              <a:gd name="T57" fmla="*/ 1393768516 h 1335"/>
              <a:gd name="T58" fmla="*/ 1335686873 w 1335"/>
              <a:gd name="T59" fmla="*/ 1200655714 h 1335"/>
              <a:gd name="T60" fmla="*/ 1521199912 w 1335"/>
              <a:gd name="T61" fmla="*/ 1146680024 h 1335"/>
              <a:gd name="T62" fmla="*/ 1448191322 w 1335"/>
              <a:gd name="T63" fmla="*/ 960764857 h 1335"/>
              <a:gd name="T64" fmla="*/ 928757659 w 1335"/>
              <a:gd name="T65" fmla="*/ 1259429461 h 1335"/>
              <a:gd name="T66" fmla="*/ 670237125 w 1335"/>
              <a:gd name="T67" fmla="*/ 343044177 h 1335"/>
              <a:gd name="T68" fmla="*/ 928757659 w 1335"/>
              <a:gd name="T69" fmla="*/ 1259429461 h 133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335"/>
              <a:gd name="T106" fmla="*/ 0 h 1335"/>
              <a:gd name="T107" fmla="*/ 1335 w 1335"/>
              <a:gd name="T108" fmla="*/ 1335 h 133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335" h="1335">
                <a:moveTo>
                  <a:pt x="1326" y="784"/>
                </a:moveTo>
                <a:cubicBezTo>
                  <a:pt x="1335" y="699"/>
                  <a:pt x="1335" y="699"/>
                  <a:pt x="1335" y="699"/>
                </a:cubicBezTo>
                <a:cubicBezTo>
                  <a:pt x="1226" y="658"/>
                  <a:pt x="1226" y="658"/>
                  <a:pt x="1226" y="658"/>
                </a:cubicBezTo>
                <a:cubicBezTo>
                  <a:pt x="1226" y="634"/>
                  <a:pt x="1224" y="610"/>
                  <a:pt x="1220" y="586"/>
                </a:cubicBezTo>
                <a:cubicBezTo>
                  <a:pt x="1323" y="527"/>
                  <a:pt x="1323" y="527"/>
                  <a:pt x="1323" y="527"/>
                </a:cubicBezTo>
                <a:cubicBezTo>
                  <a:pt x="1300" y="445"/>
                  <a:pt x="1300" y="445"/>
                  <a:pt x="1300" y="445"/>
                </a:cubicBezTo>
                <a:cubicBezTo>
                  <a:pt x="1181" y="448"/>
                  <a:pt x="1181" y="448"/>
                  <a:pt x="1181" y="448"/>
                </a:cubicBezTo>
                <a:cubicBezTo>
                  <a:pt x="1171" y="424"/>
                  <a:pt x="1159" y="400"/>
                  <a:pt x="1145" y="378"/>
                </a:cubicBezTo>
                <a:cubicBezTo>
                  <a:pt x="1215" y="284"/>
                  <a:pt x="1215" y="284"/>
                  <a:pt x="1215" y="284"/>
                </a:cubicBezTo>
                <a:cubicBezTo>
                  <a:pt x="1162" y="218"/>
                  <a:pt x="1162" y="218"/>
                  <a:pt x="1162" y="218"/>
                </a:cubicBezTo>
                <a:cubicBezTo>
                  <a:pt x="1055" y="266"/>
                  <a:pt x="1055" y="266"/>
                  <a:pt x="1055" y="266"/>
                </a:cubicBezTo>
                <a:cubicBezTo>
                  <a:pt x="1038" y="249"/>
                  <a:pt x="1020" y="234"/>
                  <a:pt x="1001" y="219"/>
                </a:cubicBezTo>
                <a:cubicBezTo>
                  <a:pt x="1031" y="106"/>
                  <a:pt x="1031" y="106"/>
                  <a:pt x="1031" y="106"/>
                </a:cubicBezTo>
                <a:cubicBezTo>
                  <a:pt x="956" y="65"/>
                  <a:pt x="956" y="65"/>
                  <a:pt x="956" y="65"/>
                </a:cubicBezTo>
                <a:cubicBezTo>
                  <a:pt x="875" y="149"/>
                  <a:pt x="875" y="149"/>
                  <a:pt x="875" y="149"/>
                </a:cubicBezTo>
                <a:cubicBezTo>
                  <a:pt x="851" y="139"/>
                  <a:pt x="826" y="131"/>
                  <a:pt x="801" y="125"/>
                </a:cubicBezTo>
                <a:cubicBezTo>
                  <a:pt x="784" y="9"/>
                  <a:pt x="784" y="9"/>
                  <a:pt x="784" y="9"/>
                </a:cubicBezTo>
                <a:cubicBezTo>
                  <a:pt x="699" y="0"/>
                  <a:pt x="699" y="0"/>
                  <a:pt x="699" y="0"/>
                </a:cubicBezTo>
                <a:cubicBezTo>
                  <a:pt x="658" y="109"/>
                  <a:pt x="658" y="109"/>
                  <a:pt x="658" y="109"/>
                </a:cubicBezTo>
                <a:cubicBezTo>
                  <a:pt x="634" y="109"/>
                  <a:pt x="610" y="111"/>
                  <a:pt x="586" y="115"/>
                </a:cubicBezTo>
                <a:cubicBezTo>
                  <a:pt x="527" y="12"/>
                  <a:pt x="527" y="12"/>
                  <a:pt x="527" y="12"/>
                </a:cubicBezTo>
                <a:cubicBezTo>
                  <a:pt x="445" y="35"/>
                  <a:pt x="445" y="35"/>
                  <a:pt x="445" y="35"/>
                </a:cubicBezTo>
                <a:cubicBezTo>
                  <a:pt x="448" y="154"/>
                  <a:pt x="448" y="154"/>
                  <a:pt x="448" y="154"/>
                </a:cubicBezTo>
                <a:cubicBezTo>
                  <a:pt x="424" y="164"/>
                  <a:pt x="400" y="176"/>
                  <a:pt x="378" y="190"/>
                </a:cubicBezTo>
                <a:cubicBezTo>
                  <a:pt x="284" y="120"/>
                  <a:pt x="284" y="120"/>
                  <a:pt x="284" y="120"/>
                </a:cubicBezTo>
                <a:cubicBezTo>
                  <a:pt x="218" y="173"/>
                  <a:pt x="218" y="173"/>
                  <a:pt x="218" y="173"/>
                </a:cubicBezTo>
                <a:cubicBezTo>
                  <a:pt x="266" y="280"/>
                  <a:pt x="266" y="280"/>
                  <a:pt x="266" y="280"/>
                </a:cubicBezTo>
                <a:cubicBezTo>
                  <a:pt x="249" y="297"/>
                  <a:pt x="234" y="315"/>
                  <a:pt x="220" y="334"/>
                </a:cubicBezTo>
                <a:cubicBezTo>
                  <a:pt x="106" y="305"/>
                  <a:pt x="106" y="305"/>
                  <a:pt x="106" y="305"/>
                </a:cubicBezTo>
                <a:cubicBezTo>
                  <a:pt x="65" y="379"/>
                  <a:pt x="65" y="379"/>
                  <a:pt x="65" y="379"/>
                </a:cubicBezTo>
                <a:cubicBezTo>
                  <a:pt x="149" y="460"/>
                  <a:pt x="149" y="460"/>
                  <a:pt x="149" y="460"/>
                </a:cubicBezTo>
                <a:cubicBezTo>
                  <a:pt x="139" y="484"/>
                  <a:pt x="131" y="509"/>
                  <a:pt x="125" y="535"/>
                </a:cubicBezTo>
                <a:cubicBezTo>
                  <a:pt x="9" y="551"/>
                  <a:pt x="9" y="551"/>
                  <a:pt x="9" y="551"/>
                </a:cubicBezTo>
                <a:cubicBezTo>
                  <a:pt x="0" y="636"/>
                  <a:pt x="0" y="636"/>
                  <a:pt x="0" y="636"/>
                </a:cubicBezTo>
                <a:cubicBezTo>
                  <a:pt x="109" y="678"/>
                  <a:pt x="109" y="678"/>
                  <a:pt x="109" y="678"/>
                </a:cubicBezTo>
                <a:cubicBezTo>
                  <a:pt x="110" y="701"/>
                  <a:pt x="111" y="725"/>
                  <a:pt x="115" y="749"/>
                </a:cubicBezTo>
                <a:cubicBezTo>
                  <a:pt x="12" y="809"/>
                  <a:pt x="12" y="809"/>
                  <a:pt x="12" y="809"/>
                </a:cubicBezTo>
                <a:cubicBezTo>
                  <a:pt x="35" y="890"/>
                  <a:pt x="35" y="890"/>
                  <a:pt x="35" y="890"/>
                </a:cubicBezTo>
                <a:cubicBezTo>
                  <a:pt x="154" y="887"/>
                  <a:pt x="154" y="887"/>
                  <a:pt x="154" y="887"/>
                </a:cubicBezTo>
                <a:cubicBezTo>
                  <a:pt x="164" y="912"/>
                  <a:pt x="177" y="935"/>
                  <a:pt x="190" y="957"/>
                </a:cubicBezTo>
                <a:cubicBezTo>
                  <a:pt x="120" y="1051"/>
                  <a:pt x="120" y="1051"/>
                  <a:pt x="120" y="1051"/>
                </a:cubicBezTo>
                <a:cubicBezTo>
                  <a:pt x="173" y="1117"/>
                  <a:pt x="173" y="1117"/>
                  <a:pt x="173" y="1117"/>
                </a:cubicBezTo>
                <a:cubicBezTo>
                  <a:pt x="280" y="1070"/>
                  <a:pt x="280" y="1070"/>
                  <a:pt x="280" y="1070"/>
                </a:cubicBezTo>
                <a:cubicBezTo>
                  <a:pt x="297" y="1086"/>
                  <a:pt x="315" y="1102"/>
                  <a:pt x="334" y="1116"/>
                </a:cubicBezTo>
                <a:cubicBezTo>
                  <a:pt x="305" y="1229"/>
                  <a:pt x="305" y="1229"/>
                  <a:pt x="305" y="1229"/>
                </a:cubicBezTo>
                <a:cubicBezTo>
                  <a:pt x="379" y="1270"/>
                  <a:pt x="379" y="1270"/>
                  <a:pt x="379" y="1270"/>
                </a:cubicBezTo>
                <a:cubicBezTo>
                  <a:pt x="460" y="1186"/>
                  <a:pt x="460" y="1186"/>
                  <a:pt x="460" y="1186"/>
                </a:cubicBezTo>
                <a:cubicBezTo>
                  <a:pt x="484" y="1196"/>
                  <a:pt x="509" y="1204"/>
                  <a:pt x="535" y="1210"/>
                </a:cubicBezTo>
                <a:cubicBezTo>
                  <a:pt x="551" y="1326"/>
                  <a:pt x="551" y="1326"/>
                  <a:pt x="551" y="1326"/>
                </a:cubicBezTo>
                <a:cubicBezTo>
                  <a:pt x="636" y="1335"/>
                  <a:pt x="636" y="1335"/>
                  <a:pt x="636" y="1335"/>
                </a:cubicBezTo>
                <a:cubicBezTo>
                  <a:pt x="678" y="1226"/>
                  <a:pt x="678" y="1226"/>
                  <a:pt x="678" y="1226"/>
                </a:cubicBezTo>
                <a:cubicBezTo>
                  <a:pt x="701" y="1226"/>
                  <a:pt x="725" y="1224"/>
                  <a:pt x="749" y="1220"/>
                </a:cubicBezTo>
                <a:cubicBezTo>
                  <a:pt x="808" y="1323"/>
                  <a:pt x="808" y="1323"/>
                  <a:pt x="808" y="1323"/>
                </a:cubicBezTo>
                <a:cubicBezTo>
                  <a:pt x="890" y="1299"/>
                  <a:pt x="890" y="1299"/>
                  <a:pt x="890" y="1299"/>
                </a:cubicBezTo>
                <a:cubicBezTo>
                  <a:pt x="887" y="1181"/>
                  <a:pt x="887" y="1181"/>
                  <a:pt x="887" y="1181"/>
                </a:cubicBezTo>
                <a:cubicBezTo>
                  <a:pt x="912" y="1171"/>
                  <a:pt x="935" y="1159"/>
                  <a:pt x="957" y="1145"/>
                </a:cubicBezTo>
                <a:cubicBezTo>
                  <a:pt x="1051" y="1215"/>
                  <a:pt x="1051" y="1215"/>
                  <a:pt x="1051" y="1215"/>
                </a:cubicBezTo>
                <a:cubicBezTo>
                  <a:pt x="1117" y="1162"/>
                  <a:pt x="1117" y="1162"/>
                  <a:pt x="1117" y="1162"/>
                </a:cubicBezTo>
                <a:cubicBezTo>
                  <a:pt x="1070" y="1055"/>
                  <a:pt x="1070" y="1055"/>
                  <a:pt x="1070" y="1055"/>
                </a:cubicBezTo>
                <a:cubicBezTo>
                  <a:pt x="1086" y="1038"/>
                  <a:pt x="1102" y="1020"/>
                  <a:pt x="1116" y="1001"/>
                </a:cubicBezTo>
                <a:cubicBezTo>
                  <a:pt x="1229" y="1031"/>
                  <a:pt x="1229" y="1031"/>
                  <a:pt x="1229" y="1031"/>
                </a:cubicBezTo>
                <a:cubicBezTo>
                  <a:pt x="1271" y="956"/>
                  <a:pt x="1271" y="956"/>
                  <a:pt x="1271" y="956"/>
                </a:cubicBezTo>
                <a:cubicBezTo>
                  <a:pt x="1186" y="875"/>
                  <a:pt x="1186" y="875"/>
                  <a:pt x="1186" y="875"/>
                </a:cubicBezTo>
                <a:cubicBezTo>
                  <a:pt x="1196" y="851"/>
                  <a:pt x="1204" y="826"/>
                  <a:pt x="1210" y="801"/>
                </a:cubicBezTo>
                <a:lnTo>
                  <a:pt x="1326" y="784"/>
                </a:lnTo>
                <a:close/>
                <a:moveTo>
                  <a:pt x="776" y="1050"/>
                </a:moveTo>
                <a:cubicBezTo>
                  <a:pt x="565" y="1109"/>
                  <a:pt x="345" y="986"/>
                  <a:pt x="286" y="775"/>
                </a:cubicBezTo>
                <a:cubicBezTo>
                  <a:pt x="226" y="564"/>
                  <a:pt x="349" y="345"/>
                  <a:pt x="560" y="286"/>
                </a:cubicBezTo>
                <a:cubicBezTo>
                  <a:pt x="771" y="226"/>
                  <a:pt x="990" y="349"/>
                  <a:pt x="1050" y="560"/>
                </a:cubicBezTo>
                <a:cubicBezTo>
                  <a:pt x="1109" y="771"/>
                  <a:pt x="987" y="990"/>
                  <a:pt x="776" y="1050"/>
                </a:cubicBezTo>
                <a:close/>
              </a:path>
            </a:pathLst>
          </a:custGeom>
          <a:solidFill>
            <a:schemeClr val="accent2"/>
          </a:solidFill>
          <a:ln>
            <a:noFill/>
          </a:ln>
          <a:effectLst/>
          <a:extLst/>
        </p:spPr>
        <p:txBody>
          <a:bodyPr vert="horz" wrap="square" lIns="68580" tIns="34290" rIns="68580" bIns="34290" numCol="1" anchor="t" anchorCtr="0" compatLnSpc="1">
            <a:prstTxWarp prst="textNoShape">
              <a:avLst/>
            </a:prstTxWarp>
          </a:bodyPr>
          <a:lstStyle/>
          <a:p>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8" name="Freeform 242"/>
          <p:cNvSpPr>
            <a:spLocks noEditPoints="1" noChangeArrowheads="1"/>
          </p:cNvSpPr>
          <p:nvPr/>
        </p:nvSpPr>
        <p:spPr bwMode="auto">
          <a:xfrm>
            <a:off x="2089151" y="3614753"/>
            <a:ext cx="932259" cy="931069"/>
          </a:xfrm>
          <a:custGeom>
            <a:avLst/>
            <a:gdLst>
              <a:gd name="T0" fmla="*/ 1214977973 w 1135"/>
              <a:gd name="T1" fmla="*/ 651949556 h 1134"/>
              <a:gd name="T2" fmla="*/ 1361302936 w 1135"/>
              <a:gd name="T3" fmla="*/ 565661760 h 1134"/>
              <a:gd name="T4" fmla="*/ 1327719709 w 1135"/>
              <a:gd name="T5" fmla="*/ 439825711 h 1134"/>
              <a:gd name="T6" fmla="*/ 1157407352 w 1135"/>
              <a:gd name="T7" fmla="*/ 438628075 h 1134"/>
              <a:gd name="T8" fmla="*/ 1038668493 w 1135"/>
              <a:gd name="T9" fmla="*/ 284029063 h 1134"/>
              <a:gd name="T10" fmla="*/ 1080646159 w 1135"/>
              <a:gd name="T11" fmla="*/ 118644761 h 1134"/>
              <a:gd name="T12" fmla="*/ 969103628 w 1135"/>
              <a:gd name="T13" fmla="*/ 53929735 h 1134"/>
              <a:gd name="T14" fmla="*/ 846766058 w 1135"/>
              <a:gd name="T15" fmla="*/ 172574496 h 1134"/>
              <a:gd name="T16" fmla="*/ 652466308 w 1135"/>
              <a:gd name="T17" fmla="*/ 147407724 h 1134"/>
              <a:gd name="T18" fmla="*/ 566110376 w 1135"/>
              <a:gd name="T19" fmla="*/ 0 h 1134"/>
              <a:gd name="T20" fmla="*/ 440174095 w 1135"/>
              <a:gd name="T21" fmla="*/ 33555696 h 1134"/>
              <a:gd name="T22" fmla="*/ 437775684 w 1135"/>
              <a:gd name="T23" fmla="*/ 203733826 h 1134"/>
              <a:gd name="T24" fmla="*/ 284254394 w 1135"/>
              <a:gd name="T25" fmla="*/ 322379681 h 1134"/>
              <a:gd name="T26" fmla="*/ 118738858 w 1135"/>
              <a:gd name="T27" fmla="*/ 280433966 h 1134"/>
              <a:gd name="T28" fmla="*/ 53971910 w 1135"/>
              <a:gd name="T29" fmla="*/ 391888534 h 1134"/>
              <a:gd name="T30" fmla="*/ 172711863 w 1135"/>
              <a:gd name="T31" fmla="*/ 514129486 h 1134"/>
              <a:gd name="T32" fmla="*/ 147524169 w 1135"/>
              <a:gd name="T33" fmla="*/ 707076927 h 1134"/>
              <a:gd name="T34" fmla="*/ 0 w 1135"/>
              <a:gd name="T35" fmla="*/ 794563452 h 1134"/>
              <a:gd name="T36" fmla="*/ 33583227 w 1135"/>
              <a:gd name="T37" fmla="*/ 919200771 h 1134"/>
              <a:gd name="T38" fmla="*/ 205094790 w 1135"/>
              <a:gd name="T39" fmla="*/ 921597137 h 1134"/>
              <a:gd name="T40" fmla="*/ 322634442 w 1135"/>
              <a:gd name="T41" fmla="*/ 1076195055 h 1134"/>
              <a:gd name="T42" fmla="*/ 280656777 w 1135"/>
              <a:gd name="T43" fmla="*/ 1241579357 h 1134"/>
              <a:gd name="T44" fmla="*/ 393398513 w 1135"/>
              <a:gd name="T45" fmla="*/ 1306295477 h 1134"/>
              <a:gd name="T46" fmla="*/ 514536877 w 1135"/>
              <a:gd name="T47" fmla="*/ 1187649622 h 1134"/>
              <a:gd name="T48" fmla="*/ 708836628 w 1135"/>
              <a:gd name="T49" fmla="*/ 1212817488 h 1134"/>
              <a:gd name="T50" fmla="*/ 796391765 w 1135"/>
              <a:gd name="T51" fmla="*/ 1359026482 h 1134"/>
              <a:gd name="T52" fmla="*/ 921128841 w 1135"/>
              <a:gd name="T53" fmla="*/ 1325470786 h 1134"/>
              <a:gd name="T54" fmla="*/ 923527251 w 1135"/>
              <a:gd name="T55" fmla="*/ 1155292656 h 1134"/>
              <a:gd name="T56" fmla="*/ 1078247748 w 1135"/>
              <a:gd name="T57" fmla="*/ 1036646801 h 1134"/>
              <a:gd name="T58" fmla="*/ 1242564078 w 1135"/>
              <a:gd name="T59" fmla="*/ 1078592516 h 1134"/>
              <a:gd name="T60" fmla="*/ 1307331026 w 1135"/>
              <a:gd name="T61" fmla="*/ 967137948 h 1134"/>
              <a:gd name="T62" fmla="*/ 1189790278 w 1135"/>
              <a:gd name="T63" fmla="*/ 844896996 h 1134"/>
              <a:gd name="T64" fmla="*/ 1214977973 w 1135"/>
              <a:gd name="T65" fmla="*/ 651949556 h 1134"/>
              <a:gd name="T66" fmla="*/ 711236134 w 1135"/>
              <a:gd name="T67" fmla="*/ 1053425744 h 1134"/>
              <a:gd name="T68" fmla="*/ 307042582 w 1135"/>
              <a:gd name="T69" fmla="*/ 710673118 h 1134"/>
              <a:gd name="T70" fmla="*/ 651266007 w 1135"/>
              <a:gd name="T71" fmla="*/ 306799469 h 1134"/>
              <a:gd name="T72" fmla="*/ 1054260354 w 1135"/>
              <a:gd name="T73" fmla="*/ 649552095 h 1134"/>
              <a:gd name="T74" fmla="*/ 711236134 w 1135"/>
              <a:gd name="T75" fmla="*/ 1053425744 h 113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135"/>
              <a:gd name="T115" fmla="*/ 0 h 1134"/>
              <a:gd name="T116" fmla="*/ 1135 w 1135"/>
              <a:gd name="T117" fmla="*/ 1134 h 113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135" h="1134">
                <a:moveTo>
                  <a:pt x="1013" y="544"/>
                </a:moveTo>
                <a:cubicBezTo>
                  <a:pt x="1135" y="472"/>
                  <a:pt x="1135" y="472"/>
                  <a:pt x="1135" y="472"/>
                </a:cubicBezTo>
                <a:cubicBezTo>
                  <a:pt x="1107" y="367"/>
                  <a:pt x="1107" y="367"/>
                  <a:pt x="1107" y="367"/>
                </a:cubicBezTo>
                <a:cubicBezTo>
                  <a:pt x="965" y="366"/>
                  <a:pt x="965" y="366"/>
                  <a:pt x="965" y="366"/>
                </a:cubicBezTo>
                <a:cubicBezTo>
                  <a:pt x="940" y="317"/>
                  <a:pt x="906" y="273"/>
                  <a:pt x="866" y="237"/>
                </a:cubicBezTo>
                <a:cubicBezTo>
                  <a:pt x="901" y="99"/>
                  <a:pt x="901" y="99"/>
                  <a:pt x="901" y="99"/>
                </a:cubicBezTo>
                <a:cubicBezTo>
                  <a:pt x="808" y="45"/>
                  <a:pt x="808" y="45"/>
                  <a:pt x="808" y="45"/>
                </a:cubicBezTo>
                <a:cubicBezTo>
                  <a:pt x="706" y="144"/>
                  <a:pt x="706" y="144"/>
                  <a:pt x="706" y="144"/>
                </a:cubicBezTo>
                <a:cubicBezTo>
                  <a:pt x="655" y="127"/>
                  <a:pt x="601" y="120"/>
                  <a:pt x="544" y="123"/>
                </a:cubicBezTo>
                <a:cubicBezTo>
                  <a:pt x="472" y="0"/>
                  <a:pt x="472" y="0"/>
                  <a:pt x="472" y="0"/>
                </a:cubicBezTo>
                <a:cubicBezTo>
                  <a:pt x="367" y="28"/>
                  <a:pt x="367" y="28"/>
                  <a:pt x="367" y="28"/>
                </a:cubicBezTo>
                <a:cubicBezTo>
                  <a:pt x="365" y="170"/>
                  <a:pt x="365" y="170"/>
                  <a:pt x="365" y="170"/>
                </a:cubicBezTo>
                <a:cubicBezTo>
                  <a:pt x="317" y="195"/>
                  <a:pt x="273" y="229"/>
                  <a:pt x="237" y="269"/>
                </a:cubicBezTo>
                <a:cubicBezTo>
                  <a:pt x="99" y="234"/>
                  <a:pt x="99" y="234"/>
                  <a:pt x="99" y="234"/>
                </a:cubicBezTo>
                <a:cubicBezTo>
                  <a:pt x="45" y="327"/>
                  <a:pt x="45" y="327"/>
                  <a:pt x="45" y="327"/>
                </a:cubicBezTo>
                <a:cubicBezTo>
                  <a:pt x="144" y="429"/>
                  <a:pt x="144" y="429"/>
                  <a:pt x="144" y="429"/>
                </a:cubicBezTo>
                <a:cubicBezTo>
                  <a:pt x="128" y="480"/>
                  <a:pt x="120" y="534"/>
                  <a:pt x="123" y="590"/>
                </a:cubicBezTo>
                <a:cubicBezTo>
                  <a:pt x="0" y="663"/>
                  <a:pt x="0" y="663"/>
                  <a:pt x="0" y="663"/>
                </a:cubicBezTo>
                <a:cubicBezTo>
                  <a:pt x="28" y="767"/>
                  <a:pt x="28" y="767"/>
                  <a:pt x="28" y="767"/>
                </a:cubicBezTo>
                <a:cubicBezTo>
                  <a:pt x="171" y="769"/>
                  <a:pt x="171" y="769"/>
                  <a:pt x="171" y="769"/>
                </a:cubicBezTo>
                <a:cubicBezTo>
                  <a:pt x="195" y="818"/>
                  <a:pt x="229" y="862"/>
                  <a:pt x="269" y="898"/>
                </a:cubicBezTo>
                <a:cubicBezTo>
                  <a:pt x="234" y="1036"/>
                  <a:pt x="234" y="1036"/>
                  <a:pt x="234" y="1036"/>
                </a:cubicBezTo>
                <a:cubicBezTo>
                  <a:pt x="328" y="1090"/>
                  <a:pt x="328" y="1090"/>
                  <a:pt x="328" y="1090"/>
                </a:cubicBezTo>
                <a:cubicBezTo>
                  <a:pt x="429" y="991"/>
                  <a:pt x="429" y="991"/>
                  <a:pt x="429" y="991"/>
                </a:cubicBezTo>
                <a:cubicBezTo>
                  <a:pt x="480" y="1008"/>
                  <a:pt x="535" y="1015"/>
                  <a:pt x="591" y="1012"/>
                </a:cubicBezTo>
                <a:cubicBezTo>
                  <a:pt x="664" y="1134"/>
                  <a:pt x="664" y="1134"/>
                  <a:pt x="664" y="1134"/>
                </a:cubicBezTo>
                <a:cubicBezTo>
                  <a:pt x="768" y="1106"/>
                  <a:pt x="768" y="1106"/>
                  <a:pt x="768" y="1106"/>
                </a:cubicBezTo>
                <a:cubicBezTo>
                  <a:pt x="770" y="964"/>
                  <a:pt x="770" y="964"/>
                  <a:pt x="770" y="964"/>
                </a:cubicBezTo>
                <a:cubicBezTo>
                  <a:pt x="819" y="939"/>
                  <a:pt x="863" y="906"/>
                  <a:pt x="899" y="865"/>
                </a:cubicBezTo>
                <a:cubicBezTo>
                  <a:pt x="1036" y="900"/>
                  <a:pt x="1036" y="900"/>
                  <a:pt x="1036" y="900"/>
                </a:cubicBezTo>
                <a:cubicBezTo>
                  <a:pt x="1090" y="807"/>
                  <a:pt x="1090" y="807"/>
                  <a:pt x="1090" y="807"/>
                </a:cubicBezTo>
                <a:cubicBezTo>
                  <a:pt x="992" y="705"/>
                  <a:pt x="992" y="705"/>
                  <a:pt x="992" y="705"/>
                </a:cubicBezTo>
                <a:cubicBezTo>
                  <a:pt x="1008" y="654"/>
                  <a:pt x="1015" y="600"/>
                  <a:pt x="1013" y="544"/>
                </a:cubicBezTo>
                <a:close/>
                <a:moveTo>
                  <a:pt x="593" y="879"/>
                </a:moveTo>
                <a:cubicBezTo>
                  <a:pt x="421" y="893"/>
                  <a:pt x="270" y="764"/>
                  <a:pt x="256" y="593"/>
                </a:cubicBezTo>
                <a:cubicBezTo>
                  <a:pt x="243" y="421"/>
                  <a:pt x="371" y="270"/>
                  <a:pt x="543" y="256"/>
                </a:cubicBezTo>
                <a:cubicBezTo>
                  <a:pt x="714" y="242"/>
                  <a:pt x="865" y="370"/>
                  <a:pt x="879" y="542"/>
                </a:cubicBezTo>
                <a:cubicBezTo>
                  <a:pt x="893" y="714"/>
                  <a:pt x="765" y="865"/>
                  <a:pt x="593" y="879"/>
                </a:cubicBezTo>
                <a:close/>
              </a:path>
            </a:pathLst>
          </a:custGeom>
          <a:solidFill>
            <a:srgbClr val="C00000"/>
          </a:solidFill>
          <a:ln>
            <a:noFill/>
          </a:ln>
          <a:effectLst/>
          <a:extLst/>
        </p:spPr>
        <p:txBody>
          <a:bodyPr vert="horz" wrap="square" lIns="68580" tIns="34290" rIns="68580" bIns="34290" numCol="1" anchor="t" anchorCtr="0" compatLnSpc="1">
            <a:prstTxWarp prst="textNoShape">
              <a:avLst/>
            </a:prstTxWarp>
          </a:bodyPr>
          <a:lstStyle/>
          <a:p>
            <a:endParaRPr lang="zh-CN" altLang="en-US">
              <a:solidFill>
                <a:srgbClr val="FFFFFF"/>
              </a:solidFill>
              <a:latin typeface="微软雅黑" panose="020B0503020204020204" pitchFamily="34" charset="-122"/>
              <a:ea typeface="微软雅黑" panose="020B0503020204020204" pitchFamily="34" charset="-122"/>
            </a:endParaRPr>
          </a:p>
        </p:txBody>
      </p:sp>
      <p:grpSp>
        <p:nvGrpSpPr>
          <p:cNvPr id="9" name="组合 10"/>
          <p:cNvGrpSpPr>
            <a:grpSpLocks/>
          </p:cNvGrpSpPr>
          <p:nvPr/>
        </p:nvGrpSpPr>
        <p:grpSpPr bwMode="auto">
          <a:xfrm>
            <a:off x="1274734" y="3361136"/>
            <a:ext cx="960834" cy="1914525"/>
            <a:chOff x="0" y="0"/>
            <a:chExt cx="960900" cy="1913939"/>
          </a:xfrm>
          <a:solidFill>
            <a:schemeClr val="accent2"/>
          </a:solidFill>
        </p:grpSpPr>
        <p:sp>
          <p:nvSpPr>
            <p:cNvPr id="10" name="Freeform 254"/>
            <p:cNvSpPr>
              <a:spLocks noChangeArrowheads="1"/>
            </p:cNvSpPr>
            <p:nvPr/>
          </p:nvSpPr>
          <p:spPr bwMode="auto">
            <a:xfrm>
              <a:off x="99379" y="0"/>
              <a:ext cx="478886" cy="229617"/>
            </a:xfrm>
            <a:custGeom>
              <a:avLst/>
              <a:gdLst>
                <a:gd name="T0" fmla="*/ 340912396 w 651"/>
                <a:gd name="T1" fmla="*/ 146920401 h 313"/>
                <a:gd name="T2" fmla="*/ 318726219 w 651"/>
                <a:gd name="T3" fmla="*/ 146920401 h 313"/>
                <a:gd name="T4" fmla="*/ 164503594 w 651"/>
                <a:gd name="T5" fmla="*/ 0 h 313"/>
                <a:gd name="T6" fmla="*/ 10281704 w 651"/>
                <a:gd name="T7" fmla="*/ 145844209 h 313"/>
                <a:gd name="T8" fmla="*/ 0 w 651"/>
                <a:gd name="T9" fmla="*/ 157145326 h 313"/>
                <a:gd name="T10" fmla="*/ 11363796 w 651"/>
                <a:gd name="T11" fmla="*/ 168447178 h 313"/>
                <a:gd name="T12" fmla="*/ 340912396 w 651"/>
                <a:gd name="T13" fmla="*/ 168447178 h 313"/>
                <a:gd name="T14" fmla="*/ 352276192 w 651"/>
                <a:gd name="T15" fmla="*/ 157683789 h 313"/>
                <a:gd name="T16" fmla="*/ 340912396 w 651"/>
                <a:gd name="T17" fmla="*/ 146920401 h 3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51"/>
                <a:gd name="T28" fmla="*/ 0 h 313"/>
                <a:gd name="T29" fmla="*/ 651 w 651"/>
                <a:gd name="T30" fmla="*/ 313 h 3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51" h="313">
                  <a:moveTo>
                    <a:pt x="630" y="273"/>
                  </a:moveTo>
                  <a:cubicBezTo>
                    <a:pt x="589" y="273"/>
                    <a:pt x="589" y="273"/>
                    <a:pt x="589" y="273"/>
                  </a:cubicBezTo>
                  <a:cubicBezTo>
                    <a:pt x="578" y="113"/>
                    <a:pt x="454" y="0"/>
                    <a:pt x="304" y="0"/>
                  </a:cubicBezTo>
                  <a:cubicBezTo>
                    <a:pt x="153" y="0"/>
                    <a:pt x="30" y="116"/>
                    <a:pt x="19" y="271"/>
                  </a:cubicBezTo>
                  <a:cubicBezTo>
                    <a:pt x="9" y="272"/>
                    <a:pt x="0" y="281"/>
                    <a:pt x="0" y="292"/>
                  </a:cubicBezTo>
                  <a:cubicBezTo>
                    <a:pt x="0" y="303"/>
                    <a:pt x="10" y="313"/>
                    <a:pt x="21" y="313"/>
                  </a:cubicBezTo>
                  <a:cubicBezTo>
                    <a:pt x="630" y="313"/>
                    <a:pt x="630" y="313"/>
                    <a:pt x="630" y="313"/>
                  </a:cubicBezTo>
                  <a:cubicBezTo>
                    <a:pt x="642" y="313"/>
                    <a:pt x="651" y="304"/>
                    <a:pt x="651" y="293"/>
                  </a:cubicBezTo>
                  <a:cubicBezTo>
                    <a:pt x="651" y="282"/>
                    <a:pt x="642" y="273"/>
                    <a:pt x="630" y="273"/>
                  </a:cubicBezTo>
                  <a:close/>
                </a:path>
              </a:pathLst>
            </a:custGeom>
            <a:grpFill/>
            <a:ln>
              <a:noFill/>
            </a:ln>
            <a:effectLst/>
            <a:extLst/>
          </p:spPr>
          <p:txBody>
            <a:bodyPr vert="horz" wrap="square" lIns="68580" tIns="34290" rIns="68580" bIns="34290" numCol="1" anchor="t" anchorCtr="0" compatLnSpc="1">
              <a:prstTxWarp prst="textNoShape">
                <a:avLst/>
              </a:prstTxWarp>
            </a:bodyPr>
            <a:lstStyle/>
            <a:p>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11" name="Freeform 255"/>
            <p:cNvSpPr>
              <a:spLocks noChangeArrowheads="1"/>
            </p:cNvSpPr>
            <p:nvPr/>
          </p:nvSpPr>
          <p:spPr bwMode="auto">
            <a:xfrm>
              <a:off x="0" y="71987"/>
              <a:ext cx="960900" cy="1841952"/>
            </a:xfrm>
            <a:custGeom>
              <a:avLst/>
              <a:gdLst>
                <a:gd name="T0" fmla="*/ 348206783 w 1488"/>
                <a:gd name="T1" fmla="*/ 298653736 h 2854"/>
                <a:gd name="T2" fmla="*/ 354878839 w 1488"/>
                <a:gd name="T3" fmla="*/ 294904647 h 2854"/>
                <a:gd name="T4" fmla="*/ 520850421 w 1488"/>
                <a:gd name="T5" fmla="*/ 28324368 h 2854"/>
                <a:gd name="T6" fmla="*/ 590908942 w 1488"/>
                <a:gd name="T7" fmla="*/ 14995064 h 2854"/>
                <a:gd name="T8" fmla="*/ 605087383 w 1488"/>
                <a:gd name="T9" fmla="*/ 82889776 h 2854"/>
                <a:gd name="T10" fmla="*/ 371142459 w 1488"/>
                <a:gd name="T11" fmla="*/ 447355541 h 2854"/>
                <a:gd name="T12" fmla="*/ 369891610 w 1488"/>
                <a:gd name="T13" fmla="*/ 451937832 h 2854"/>
                <a:gd name="T14" fmla="*/ 369891610 w 1488"/>
                <a:gd name="T15" fmla="*/ 766002910 h 2854"/>
                <a:gd name="T16" fmla="*/ 369891610 w 1488"/>
                <a:gd name="T17" fmla="*/ 793910355 h 2854"/>
                <a:gd name="T18" fmla="*/ 369891610 w 1488"/>
                <a:gd name="T19" fmla="*/ 1134217118 h 2854"/>
                <a:gd name="T20" fmla="*/ 313177200 w 1488"/>
                <a:gd name="T21" fmla="*/ 1188783171 h 2854"/>
                <a:gd name="T22" fmla="*/ 312343516 w 1488"/>
                <a:gd name="T23" fmla="*/ 1188783171 h 2854"/>
                <a:gd name="T24" fmla="*/ 256046270 w 1488"/>
                <a:gd name="T25" fmla="*/ 1134217118 h 2854"/>
                <a:gd name="T26" fmla="*/ 256046270 w 1488"/>
                <a:gd name="T27" fmla="*/ 801824811 h 2854"/>
                <a:gd name="T28" fmla="*/ 248123366 w 1488"/>
                <a:gd name="T29" fmla="*/ 793910355 h 2854"/>
                <a:gd name="T30" fmla="*/ 240199815 w 1488"/>
                <a:gd name="T31" fmla="*/ 793910355 h 2854"/>
                <a:gd name="T32" fmla="*/ 232276910 w 1488"/>
                <a:gd name="T33" fmla="*/ 801824811 h 2854"/>
                <a:gd name="T34" fmla="*/ 232276910 w 1488"/>
                <a:gd name="T35" fmla="*/ 1134217118 h 2854"/>
                <a:gd name="T36" fmla="*/ 175563146 w 1488"/>
                <a:gd name="T37" fmla="*/ 1188783171 h 2854"/>
                <a:gd name="T38" fmla="*/ 174728816 w 1488"/>
                <a:gd name="T39" fmla="*/ 1188783171 h 2854"/>
                <a:gd name="T40" fmla="*/ 118015052 w 1488"/>
                <a:gd name="T41" fmla="*/ 1134217118 h 2854"/>
                <a:gd name="T42" fmla="*/ 118015052 w 1488"/>
                <a:gd name="T43" fmla="*/ 793910355 h 2854"/>
                <a:gd name="T44" fmla="*/ 118015052 w 1488"/>
                <a:gd name="T45" fmla="*/ 766002910 h 2854"/>
                <a:gd name="T46" fmla="*/ 118015052 w 1488"/>
                <a:gd name="T47" fmla="*/ 459435364 h 2854"/>
                <a:gd name="T48" fmla="*/ 109674336 w 1488"/>
                <a:gd name="T49" fmla="*/ 451937832 h 2854"/>
                <a:gd name="T50" fmla="*/ 109674336 w 1488"/>
                <a:gd name="T51" fmla="*/ 451937832 h 2854"/>
                <a:gd name="T52" fmla="*/ 102585116 w 1488"/>
                <a:gd name="T53" fmla="*/ 459435364 h 2854"/>
                <a:gd name="T54" fmla="*/ 102585116 w 1488"/>
                <a:gd name="T55" fmla="*/ 713103262 h 2854"/>
                <a:gd name="T56" fmla="*/ 51292558 w 1488"/>
                <a:gd name="T57" fmla="*/ 762253822 h 2854"/>
                <a:gd name="T58" fmla="*/ 0 w 1488"/>
                <a:gd name="T59" fmla="*/ 713103262 h 2854"/>
                <a:gd name="T60" fmla="*/ 0 w 1488"/>
                <a:gd name="T61" fmla="*/ 487342808 h 2854"/>
                <a:gd name="T62" fmla="*/ 0 w 1488"/>
                <a:gd name="T63" fmla="*/ 426529350 h 2854"/>
                <a:gd name="T64" fmla="*/ 0 w 1488"/>
                <a:gd name="T65" fmla="*/ 306567546 h 2854"/>
                <a:gd name="T66" fmla="*/ 7923550 w 1488"/>
                <a:gd name="T67" fmla="*/ 298653736 h 2854"/>
                <a:gd name="T68" fmla="*/ 348206783 w 1488"/>
                <a:gd name="T69" fmla="*/ 298653736 h 285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488"/>
                <a:gd name="T106" fmla="*/ 0 h 2854"/>
                <a:gd name="T107" fmla="*/ 1488 w 1488"/>
                <a:gd name="T108" fmla="*/ 2854 h 285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488" h="2854">
                  <a:moveTo>
                    <a:pt x="835" y="717"/>
                  </a:moveTo>
                  <a:cubicBezTo>
                    <a:pt x="841" y="717"/>
                    <a:pt x="847" y="714"/>
                    <a:pt x="851" y="708"/>
                  </a:cubicBezTo>
                  <a:cubicBezTo>
                    <a:pt x="1249" y="68"/>
                    <a:pt x="1249" y="68"/>
                    <a:pt x="1249" y="68"/>
                  </a:cubicBezTo>
                  <a:cubicBezTo>
                    <a:pt x="1286" y="14"/>
                    <a:pt x="1361" y="0"/>
                    <a:pt x="1417" y="36"/>
                  </a:cubicBezTo>
                  <a:cubicBezTo>
                    <a:pt x="1473" y="72"/>
                    <a:pt x="1488" y="145"/>
                    <a:pt x="1451" y="199"/>
                  </a:cubicBezTo>
                  <a:cubicBezTo>
                    <a:pt x="890" y="1074"/>
                    <a:pt x="890" y="1074"/>
                    <a:pt x="890" y="1074"/>
                  </a:cubicBezTo>
                  <a:cubicBezTo>
                    <a:pt x="888" y="1077"/>
                    <a:pt x="887" y="1081"/>
                    <a:pt x="887" y="1085"/>
                  </a:cubicBezTo>
                  <a:cubicBezTo>
                    <a:pt x="887" y="1839"/>
                    <a:pt x="887" y="1839"/>
                    <a:pt x="887" y="1839"/>
                  </a:cubicBezTo>
                  <a:cubicBezTo>
                    <a:pt x="887" y="1906"/>
                    <a:pt x="887" y="1906"/>
                    <a:pt x="887" y="1906"/>
                  </a:cubicBezTo>
                  <a:cubicBezTo>
                    <a:pt x="887" y="2723"/>
                    <a:pt x="887" y="2723"/>
                    <a:pt x="887" y="2723"/>
                  </a:cubicBezTo>
                  <a:cubicBezTo>
                    <a:pt x="887" y="2795"/>
                    <a:pt x="826" y="2854"/>
                    <a:pt x="751" y="2854"/>
                  </a:cubicBezTo>
                  <a:cubicBezTo>
                    <a:pt x="749" y="2854"/>
                    <a:pt x="749" y="2854"/>
                    <a:pt x="749" y="2854"/>
                  </a:cubicBezTo>
                  <a:cubicBezTo>
                    <a:pt x="675" y="2854"/>
                    <a:pt x="614" y="2795"/>
                    <a:pt x="614" y="2723"/>
                  </a:cubicBezTo>
                  <a:cubicBezTo>
                    <a:pt x="614" y="1925"/>
                    <a:pt x="614" y="1925"/>
                    <a:pt x="614" y="1925"/>
                  </a:cubicBezTo>
                  <a:cubicBezTo>
                    <a:pt x="614" y="1914"/>
                    <a:pt x="605" y="1906"/>
                    <a:pt x="595" y="1906"/>
                  </a:cubicBezTo>
                  <a:cubicBezTo>
                    <a:pt x="576" y="1906"/>
                    <a:pt x="576" y="1906"/>
                    <a:pt x="576" y="1906"/>
                  </a:cubicBezTo>
                  <a:cubicBezTo>
                    <a:pt x="565" y="1906"/>
                    <a:pt x="557" y="1914"/>
                    <a:pt x="557" y="1925"/>
                  </a:cubicBezTo>
                  <a:cubicBezTo>
                    <a:pt x="557" y="2723"/>
                    <a:pt x="557" y="2723"/>
                    <a:pt x="557" y="2723"/>
                  </a:cubicBezTo>
                  <a:cubicBezTo>
                    <a:pt x="557" y="2795"/>
                    <a:pt x="495" y="2854"/>
                    <a:pt x="421" y="2854"/>
                  </a:cubicBezTo>
                  <a:cubicBezTo>
                    <a:pt x="419" y="2854"/>
                    <a:pt x="419" y="2854"/>
                    <a:pt x="419" y="2854"/>
                  </a:cubicBezTo>
                  <a:cubicBezTo>
                    <a:pt x="344" y="2854"/>
                    <a:pt x="283" y="2795"/>
                    <a:pt x="283" y="2723"/>
                  </a:cubicBezTo>
                  <a:cubicBezTo>
                    <a:pt x="283" y="1906"/>
                    <a:pt x="283" y="1906"/>
                    <a:pt x="283" y="1906"/>
                  </a:cubicBezTo>
                  <a:cubicBezTo>
                    <a:pt x="283" y="1839"/>
                    <a:pt x="283" y="1839"/>
                    <a:pt x="283" y="1839"/>
                  </a:cubicBezTo>
                  <a:cubicBezTo>
                    <a:pt x="283" y="1103"/>
                    <a:pt x="283" y="1103"/>
                    <a:pt x="283" y="1103"/>
                  </a:cubicBezTo>
                  <a:cubicBezTo>
                    <a:pt x="283" y="1092"/>
                    <a:pt x="274" y="1084"/>
                    <a:pt x="263" y="1085"/>
                  </a:cubicBezTo>
                  <a:cubicBezTo>
                    <a:pt x="263" y="1085"/>
                    <a:pt x="263" y="1085"/>
                    <a:pt x="263" y="1085"/>
                  </a:cubicBezTo>
                  <a:cubicBezTo>
                    <a:pt x="253" y="1086"/>
                    <a:pt x="246" y="1094"/>
                    <a:pt x="246" y="1103"/>
                  </a:cubicBezTo>
                  <a:cubicBezTo>
                    <a:pt x="246" y="1712"/>
                    <a:pt x="246" y="1712"/>
                    <a:pt x="246" y="1712"/>
                  </a:cubicBezTo>
                  <a:cubicBezTo>
                    <a:pt x="246" y="1778"/>
                    <a:pt x="190" y="1830"/>
                    <a:pt x="123" y="1830"/>
                  </a:cubicBezTo>
                  <a:cubicBezTo>
                    <a:pt x="56" y="1830"/>
                    <a:pt x="0" y="1778"/>
                    <a:pt x="0" y="1712"/>
                  </a:cubicBezTo>
                  <a:cubicBezTo>
                    <a:pt x="0" y="1170"/>
                    <a:pt x="0" y="1170"/>
                    <a:pt x="0" y="1170"/>
                  </a:cubicBezTo>
                  <a:cubicBezTo>
                    <a:pt x="0" y="1024"/>
                    <a:pt x="0" y="1024"/>
                    <a:pt x="0" y="1024"/>
                  </a:cubicBezTo>
                  <a:cubicBezTo>
                    <a:pt x="0" y="736"/>
                    <a:pt x="0" y="736"/>
                    <a:pt x="0" y="736"/>
                  </a:cubicBezTo>
                  <a:cubicBezTo>
                    <a:pt x="0" y="726"/>
                    <a:pt x="9" y="717"/>
                    <a:pt x="19" y="717"/>
                  </a:cubicBezTo>
                  <a:lnTo>
                    <a:pt x="835" y="717"/>
                  </a:lnTo>
                  <a:close/>
                </a:path>
              </a:pathLst>
            </a:custGeom>
            <a:grpFill/>
            <a:ln>
              <a:noFill/>
            </a:ln>
            <a:effectLst/>
            <a:extLst/>
          </p:spPr>
          <p:txBody>
            <a:bodyPr vert="horz" wrap="square" lIns="68580" tIns="34290" rIns="68580" bIns="34290" numCol="1" anchor="t" anchorCtr="0" compatLnSpc="1">
              <a:prstTxWarp prst="textNoShape">
                <a:avLst/>
              </a:prstTxWarp>
            </a:bodyPr>
            <a:lstStyle/>
            <a:p>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12" name="Freeform 256"/>
            <p:cNvSpPr>
              <a:spLocks noChangeArrowheads="1"/>
            </p:cNvSpPr>
            <p:nvPr/>
          </p:nvSpPr>
          <p:spPr bwMode="auto">
            <a:xfrm>
              <a:off x="124449" y="273027"/>
              <a:ext cx="394073" cy="213068"/>
            </a:xfrm>
            <a:custGeom>
              <a:avLst/>
              <a:gdLst>
                <a:gd name="T0" fmla="*/ 542863 w 535"/>
                <a:gd name="T1" fmla="*/ 0 h 290"/>
                <a:gd name="T2" fmla="*/ 0 w 535"/>
                <a:gd name="T3" fmla="*/ 11875969 h 290"/>
                <a:gd name="T4" fmla="*/ 144862708 w 535"/>
                <a:gd name="T5" fmla="*/ 156544733 h 290"/>
                <a:gd name="T6" fmla="*/ 290268279 w 535"/>
                <a:gd name="T7" fmla="*/ 11875969 h 290"/>
                <a:gd name="T8" fmla="*/ 289725416 w 535"/>
                <a:gd name="T9" fmla="*/ 0 h 290"/>
                <a:gd name="T10" fmla="*/ 542863 w 535"/>
                <a:gd name="T11" fmla="*/ 0 h 290"/>
                <a:gd name="T12" fmla="*/ 0 60000 65536"/>
                <a:gd name="T13" fmla="*/ 0 60000 65536"/>
                <a:gd name="T14" fmla="*/ 0 60000 65536"/>
                <a:gd name="T15" fmla="*/ 0 60000 65536"/>
                <a:gd name="T16" fmla="*/ 0 60000 65536"/>
                <a:gd name="T17" fmla="*/ 0 60000 65536"/>
                <a:gd name="T18" fmla="*/ 0 w 535"/>
                <a:gd name="T19" fmla="*/ 0 h 290"/>
                <a:gd name="T20" fmla="*/ 535 w 535"/>
                <a:gd name="T21" fmla="*/ 290 h 290"/>
              </a:gdLst>
              <a:ahLst/>
              <a:cxnLst>
                <a:cxn ang="T12">
                  <a:pos x="T0" y="T1"/>
                </a:cxn>
                <a:cxn ang="T13">
                  <a:pos x="T2" y="T3"/>
                </a:cxn>
                <a:cxn ang="T14">
                  <a:pos x="T4" y="T5"/>
                </a:cxn>
                <a:cxn ang="T15">
                  <a:pos x="T6" y="T7"/>
                </a:cxn>
                <a:cxn ang="T16">
                  <a:pos x="T8" y="T9"/>
                </a:cxn>
                <a:cxn ang="T17">
                  <a:pos x="T10" y="T11"/>
                </a:cxn>
              </a:cxnLst>
              <a:rect l="T18" t="T19" r="T20" b="T21"/>
              <a:pathLst>
                <a:path w="535" h="290">
                  <a:moveTo>
                    <a:pt x="1" y="0"/>
                  </a:moveTo>
                  <a:cubicBezTo>
                    <a:pt x="0" y="7"/>
                    <a:pt x="0" y="15"/>
                    <a:pt x="0" y="22"/>
                  </a:cubicBezTo>
                  <a:cubicBezTo>
                    <a:pt x="0" y="170"/>
                    <a:pt x="120" y="290"/>
                    <a:pt x="267" y="290"/>
                  </a:cubicBezTo>
                  <a:cubicBezTo>
                    <a:pt x="415" y="290"/>
                    <a:pt x="535" y="170"/>
                    <a:pt x="535" y="22"/>
                  </a:cubicBezTo>
                  <a:cubicBezTo>
                    <a:pt x="535" y="15"/>
                    <a:pt x="534" y="7"/>
                    <a:pt x="534" y="0"/>
                  </a:cubicBezTo>
                  <a:lnTo>
                    <a:pt x="1" y="0"/>
                  </a:lnTo>
                  <a:close/>
                </a:path>
              </a:pathLst>
            </a:custGeom>
            <a:grpFill/>
            <a:ln>
              <a:noFill/>
            </a:ln>
            <a:effectLst/>
            <a:extLst/>
          </p:spPr>
          <p:txBody>
            <a:bodyPr vert="horz" wrap="square" lIns="68580" tIns="34290" rIns="68580" bIns="34290" numCol="1" anchor="t" anchorCtr="0" compatLnSpc="1">
              <a:prstTxWarp prst="textNoShape">
                <a:avLst/>
              </a:prstTxWarp>
            </a:bodyPr>
            <a:lstStyle/>
            <a:p>
              <a:endParaRPr lang="zh-CN" altLang="en-US">
                <a:solidFill>
                  <a:srgbClr val="FFFFFF"/>
                </a:solidFill>
                <a:latin typeface="微软雅黑" panose="020B0503020204020204" pitchFamily="34" charset="-122"/>
                <a:ea typeface="微软雅黑" panose="020B0503020204020204" pitchFamily="34" charset="-122"/>
              </a:endParaRPr>
            </a:p>
          </p:txBody>
        </p:sp>
      </p:grpSp>
      <p:grpSp>
        <p:nvGrpSpPr>
          <p:cNvPr id="13" name="组合 13"/>
          <p:cNvGrpSpPr>
            <a:grpSpLocks/>
          </p:cNvGrpSpPr>
          <p:nvPr/>
        </p:nvGrpSpPr>
        <p:grpSpPr bwMode="auto">
          <a:xfrm>
            <a:off x="4932047" y="1320407"/>
            <a:ext cx="2758679" cy="396000"/>
            <a:chOff x="0" y="0"/>
            <a:chExt cx="3240360" cy="346442"/>
          </a:xfrm>
          <a:solidFill>
            <a:schemeClr val="accent2"/>
          </a:solidFill>
        </p:grpSpPr>
        <p:sp>
          <p:nvSpPr>
            <p:cNvPr id="14" name="矩形 14"/>
            <p:cNvSpPr>
              <a:spLocks noChangeArrowheads="1"/>
            </p:cNvSpPr>
            <p:nvPr/>
          </p:nvSpPr>
          <p:spPr bwMode="auto">
            <a:xfrm>
              <a:off x="0" y="1900"/>
              <a:ext cx="3240360" cy="326896"/>
            </a:xfrm>
            <a:prstGeom prst="rect">
              <a:avLst/>
            </a:prstGeom>
            <a:grpFill/>
            <a:ln>
              <a:noFill/>
            </a:ln>
            <a:effectLst/>
            <a:extLst/>
          </p:spPr>
          <p:txBody>
            <a:bodyPr vert="horz" wrap="square" lIns="68580" tIns="34290" rIns="68580" bIns="34290" numCol="1" anchor="t" anchorCtr="0" compatLnSpc="1">
              <a:prstTxWarp prst="textNoShape">
                <a:avLst/>
              </a:prstTxWarp>
            </a:bodyPr>
            <a:lstStyle/>
            <a:p>
              <a:endParaRPr lang="zh-CN" altLang="zh-CN" sz="2000" b="1">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5" name="文本框 11"/>
            <p:cNvSpPr>
              <a:spLocks noChangeArrowheads="1"/>
            </p:cNvSpPr>
            <p:nvPr/>
          </p:nvSpPr>
          <p:spPr bwMode="auto">
            <a:xfrm>
              <a:off x="72008" y="0"/>
              <a:ext cx="1952110" cy="346442"/>
            </a:xfrm>
            <a:prstGeom prst="rect">
              <a:avLst/>
            </a:prstGeom>
            <a:noFill/>
            <a:ln>
              <a:noFill/>
            </a:ln>
            <a:effectLst/>
            <a:extLst/>
          </p:spPr>
          <p:txBody>
            <a:bodyPr vert="horz" wrap="square" lIns="68580" tIns="34290" rIns="68580" bIns="34290" numCol="1" anchor="t" anchorCtr="0" compatLnSpc="1">
              <a:prstTxWarp prst="textNoShape">
                <a:avLst/>
              </a:prstTxWarp>
            </a:bodyPr>
            <a:lstStyle/>
            <a:p>
              <a:r>
                <a:rPr lang="en-US" altLang="zh-CN" dirty="0">
                  <a:solidFill>
                    <a:srgbClr val="FFFFFF"/>
                  </a:solidFill>
                  <a:latin typeface="Impact" panose="020B0806030902050204" pitchFamily="34" charset="0"/>
                  <a:ea typeface="微软雅黑" panose="020B0503020204020204" pitchFamily="34" charset="-122"/>
                  <a:sym typeface="方正兰亭黑_GBK" panose="02000000000000000000" pitchFamily="2" charset="-122"/>
                </a:rPr>
                <a:t>1 </a:t>
              </a:r>
              <a:r>
                <a:rPr lang="en-US" altLang="zh-CN" dirty="0">
                  <a:solidFill>
                    <a:srgbClr val="FFFFFF"/>
                  </a:solidFill>
                  <a:latin typeface="微软雅黑" panose="020B0503020204020204" pitchFamily="34" charset="-122"/>
                  <a:ea typeface="微软雅黑" panose="020B0503020204020204" pitchFamily="34" charset="-122"/>
                  <a:sym typeface="方正兰亭黑_GBK" panose="02000000000000000000" pitchFamily="2" charset="-122"/>
                </a:rPr>
                <a:t> </a:t>
              </a:r>
              <a:r>
                <a:rPr lang="en-US" altLang="zh-CN" b="1" dirty="0">
                  <a:solidFill>
                    <a:srgbClr val="FFFFFF"/>
                  </a:solidFill>
                  <a:latin typeface="微软雅黑" panose="020B0503020204020204" pitchFamily="34" charset="-122"/>
                  <a:ea typeface="微软雅黑" panose="020B0503020204020204" pitchFamily="34" charset="-122"/>
                  <a:sym typeface="方正兰亭黑_GBK" panose="02000000000000000000" pitchFamily="2" charset="-122"/>
                </a:rPr>
                <a:t>  </a:t>
              </a:r>
              <a:r>
                <a:rPr lang="zh-CN" altLang="en-US" b="1" dirty="0">
                  <a:solidFill>
                    <a:srgbClr val="FFFFFF"/>
                  </a:solidFill>
                  <a:latin typeface="微软雅黑" panose="020B0503020204020204" pitchFamily="34" charset="-122"/>
                  <a:ea typeface="微软雅黑" panose="020B0503020204020204" pitchFamily="34" charset="-122"/>
                  <a:sym typeface="方正兰亭黑_GBK" panose="02000000000000000000" pitchFamily="2" charset="-122"/>
                </a:rPr>
                <a:t>标题文字</a:t>
              </a:r>
            </a:p>
          </p:txBody>
        </p:sp>
      </p:grpSp>
      <p:grpSp>
        <p:nvGrpSpPr>
          <p:cNvPr id="17" name="组合 18"/>
          <p:cNvGrpSpPr>
            <a:grpSpLocks/>
          </p:cNvGrpSpPr>
          <p:nvPr/>
        </p:nvGrpSpPr>
        <p:grpSpPr bwMode="auto">
          <a:xfrm>
            <a:off x="4932047" y="2568178"/>
            <a:ext cx="2758679" cy="369332"/>
            <a:chOff x="0" y="0"/>
            <a:chExt cx="3240360" cy="344652"/>
          </a:xfrm>
          <a:solidFill>
            <a:schemeClr val="accent1"/>
          </a:solidFill>
        </p:grpSpPr>
        <p:sp>
          <p:nvSpPr>
            <p:cNvPr id="18" name="矩形 19"/>
            <p:cNvSpPr>
              <a:spLocks noChangeArrowheads="1"/>
            </p:cNvSpPr>
            <p:nvPr/>
          </p:nvSpPr>
          <p:spPr bwMode="auto">
            <a:xfrm>
              <a:off x="0" y="1900"/>
              <a:ext cx="3240360" cy="326896"/>
            </a:xfrm>
            <a:prstGeom prst="rect">
              <a:avLst/>
            </a:prstGeom>
            <a:solidFill>
              <a:srgbClr val="C0000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a:lnSpc>
                  <a:spcPct val="100000"/>
                </a:lnSpc>
                <a:spcBef>
                  <a:spcPct val="0"/>
                </a:spcBef>
                <a:buFont typeface="Arial" panose="020B0604020202020204" pitchFamily="34" charset="0"/>
                <a:buNone/>
              </a:pPr>
              <a:endParaRPr lang="zh-CN" altLang="zh-CN" sz="1400" b="1">
                <a:solidFill>
                  <a:srgbClr val="080808"/>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9" name="文本框 11"/>
            <p:cNvSpPr>
              <a:spLocks noChangeArrowheads="1"/>
            </p:cNvSpPr>
            <p:nvPr/>
          </p:nvSpPr>
          <p:spPr bwMode="auto">
            <a:xfrm>
              <a:off x="72008" y="0"/>
              <a:ext cx="1726992" cy="34465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nSpc>
                  <a:spcPct val="100000"/>
                </a:lnSpc>
                <a:spcBef>
                  <a:spcPct val="0"/>
                </a:spcBef>
                <a:buFont typeface="Arial" panose="020B0604020202020204" pitchFamily="34" charset="0"/>
                <a:buNone/>
              </a:pPr>
              <a:r>
                <a:rPr lang="en-US" altLang="zh-CN" sz="1800" dirty="0">
                  <a:solidFill>
                    <a:srgbClr val="FFFFFF"/>
                  </a:solidFill>
                  <a:latin typeface="Impact" panose="020B0806030902050204" pitchFamily="34" charset="0"/>
                  <a:ea typeface="微软雅黑" panose="020B0503020204020204" pitchFamily="34" charset="-122"/>
                  <a:sym typeface="方正兰亭黑_GBK" panose="02000000000000000000" pitchFamily="2" charset="-122"/>
                </a:rPr>
                <a:t>2</a:t>
              </a:r>
              <a:r>
                <a:rPr lang="en-US" altLang="zh-CN" sz="1800" b="1" dirty="0">
                  <a:solidFill>
                    <a:srgbClr val="FFFFFF"/>
                  </a:solidFill>
                  <a:latin typeface="Impact" panose="020B0806030902050204" pitchFamily="34" charset="0"/>
                  <a:ea typeface="微软雅黑" panose="020B0503020204020204" pitchFamily="34" charset="-122"/>
                  <a:sym typeface="方正兰亭黑_GBK" panose="02000000000000000000" pitchFamily="2" charset="-122"/>
                </a:rPr>
                <a:t> </a:t>
              </a:r>
              <a:r>
                <a:rPr lang="en-US" altLang="zh-CN" sz="1800" b="1" dirty="0">
                  <a:solidFill>
                    <a:srgbClr val="FFFFFF"/>
                  </a:solidFill>
                  <a:latin typeface="微软雅黑" panose="020B0503020204020204" pitchFamily="34" charset="-122"/>
                  <a:ea typeface="微软雅黑" panose="020B0503020204020204" pitchFamily="34" charset="-122"/>
                  <a:sym typeface="方正兰亭黑_GBK" panose="02000000000000000000" pitchFamily="2" charset="-122"/>
                </a:rPr>
                <a:t>   </a:t>
              </a:r>
              <a:r>
                <a:rPr lang="zh-CN" altLang="en-US" sz="1800" b="1" dirty="0">
                  <a:solidFill>
                    <a:srgbClr val="FFFFFF"/>
                  </a:solidFill>
                  <a:latin typeface="微软雅黑" panose="020B0503020204020204" pitchFamily="34" charset="-122"/>
                  <a:ea typeface="微软雅黑" panose="020B0503020204020204" pitchFamily="34" charset="-122"/>
                  <a:sym typeface="方正兰亭黑_GBK" panose="02000000000000000000" pitchFamily="2" charset="-122"/>
                </a:rPr>
                <a:t>标题文字</a:t>
              </a:r>
            </a:p>
          </p:txBody>
        </p:sp>
      </p:grpSp>
      <p:grpSp>
        <p:nvGrpSpPr>
          <p:cNvPr id="21" name="组合 22"/>
          <p:cNvGrpSpPr>
            <a:grpSpLocks/>
          </p:cNvGrpSpPr>
          <p:nvPr/>
        </p:nvGrpSpPr>
        <p:grpSpPr bwMode="auto">
          <a:xfrm>
            <a:off x="4932047" y="3619501"/>
            <a:ext cx="2758679" cy="369332"/>
            <a:chOff x="0" y="0"/>
            <a:chExt cx="3240360" cy="344652"/>
          </a:xfrm>
        </p:grpSpPr>
        <p:sp>
          <p:nvSpPr>
            <p:cNvPr id="22" name="矩形 23"/>
            <p:cNvSpPr>
              <a:spLocks noChangeArrowheads="1"/>
            </p:cNvSpPr>
            <p:nvPr/>
          </p:nvSpPr>
          <p:spPr bwMode="auto">
            <a:xfrm>
              <a:off x="0" y="1900"/>
              <a:ext cx="3240360" cy="326896"/>
            </a:xfrm>
            <a:prstGeom prst="rect">
              <a:avLst/>
            </a:prstGeom>
            <a:solidFill>
              <a:schemeClr val="accent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a:lnSpc>
                  <a:spcPct val="100000"/>
                </a:lnSpc>
                <a:spcBef>
                  <a:spcPct val="0"/>
                </a:spcBef>
                <a:buFont typeface="Arial" panose="020B0604020202020204" pitchFamily="34" charset="0"/>
                <a:buNone/>
              </a:pPr>
              <a:endParaRPr lang="zh-CN" altLang="zh-CN" sz="1400" b="1">
                <a:solidFill>
                  <a:srgbClr val="080808"/>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3" name="文本框 11"/>
            <p:cNvSpPr>
              <a:spLocks noChangeArrowheads="1"/>
            </p:cNvSpPr>
            <p:nvPr/>
          </p:nvSpPr>
          <p:spPr bwMode="auto">
            <a:xfrm>
              <a:off x="72008" y="0"/>
              <a:ext cx="1768416" cy="34465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nSpc>
                  <a:spcPct val="100000"/>
                </a:lnSpc>
                <a:spcBef>
                  <a:spcPct val="0"/>
                </a:spcBef>
                <a:buFont typeface="Arial" panose="020B0604020202020204" pitchFamily="34" charset="0"/>
                <a:buNone/>
              </a:pPr>
              <a:r>
                <a:rPr lang="en-US" altLang="zh-CN" sz="1800" dirty="0">
                  <a:solidFill>
                    <a:srgbClr val="FFFFFF"/>
                  </a:solidFill>
                  <a:latin typeface="Impact" panose="020B0806030902050204" pitchFamily="34" charset="0"/>
                  <a:ea typeface="微软雅黑" panose="020B0503020204020204" pitchFamily="34" charset="-122"/>
                  <a:sym typeface="方正兰亭黑_GBK" panose="02000000000000000000" pitchFamily="2" charset="-122"/>
                </a:rPr>
                <a:t>3</a:t>
              </a:r>
              <a:r>
                <a:rPr lang="en-US" altLang="zh-CN" sz="1800" b="1" dirty="0">
                  <a:solidFill>
                    <a:srgbClr val="FFFFFF"/>
                  </a:solidFill>
                  <a:latin typeface="微软雅黑" panose="020B0503020204020204" pitchFamily="34" charset="-122"/>
                  <a:ea typeface="微软雅黑" panose="020B0503020204020204" pitchFamily="34" charset="-122"/>
                  <a:sym typeface="方正兰亭黑_GBK" panose="02000000000000000000" pitchFamily="2" charset="-122"/>
                </a:rPr>
                <a:t>    </a:t>
              </a:r>
              <a:r>
                <a:rPr lang="zh-CN" altLang="en-US" sz="1800" b="1" dirty="0">
                  <a:solidFill>
                    <a:srgbClr val="FFFFFF"/>
                  </a:solidFill>
                  <a:latin typeface="微软雅黑" panose="020B0503020204020204" pitchFamily="34" charset="-122"/>
                  <a:ea typeface="微软雅黑" panose="020B0503020204020204" pitchFamily="34" charset="-122"/>
                  <a:sym typeface="方正兰亭黑_GBK" panose="02000000000000000000" pitchFamily="2" charset="-122"/>
                </a:rPr>
                <a:t>标题文字</a:t>
              </a:r>
            </a:p>
          </p:txBody>
        </p:sp>
      </p:grpSp>
      <p:sp>
        <p:nvSpPr>
          <p:cNvPr id="3" name="标题 2"/>
          <p:cNvSpPr>
            <a:spLocks noGrp="1"/>
          </p:cNvSpPr>
          <p:nvPr>
            <p:ph type="title"/>
          </p:nvPr>
        </p:nvSpPr>
        <p:spPr/>
        <p:txBody>
          <a:bodyPr/>
          <a:lstStyle/>
          <a:p>
            <a:r>
              <a:rPr lang="zh-CN" altLang="en-US" sz="2000" dirty="0">
                <a:solidFill>
                  <a:prstClr val="black">
                    <a:lumMod val="65000"/>
                    <a:lumOff val="35000"/>
                  </a:prstClr>
                </a:solidFill>
              </a:rPr>
              <a:t>市场前景</a:t>
            </a:r>
            <a:r>
              <a:rPr lang="en-US" altLang="zh-CN" sz="1100" dirty="0">
                <a:solidFill>
                  <a:prstClr val="black">
                    <a:lumMod val="65000"/>
                    <a:lumOff val="35000"/>
                  </a:prstClr>
                </a:solidFill>
              </a:rPr>
              <a:t>(Market prospect)</a:t>
            </a:r>
            <a:endParaRPr lang="zh-CN" altLang="en-US" dirty="0"/>
          </a:p>
        </p:txBody>
      </p:sp>
      <p:sp>
        <p:nvSpPr>
          <p:cNvPr id="26" name="TextBox 11"/>
          <p:cNvSpPr txBox="1">
            <a:spLocks noChangeArrowheads="1"/>
          </p:cNvSpPr>
          <p:nvPr/>
        </p:nvSpPr>
        <p:spPr bwMode="auto">
          <a:xfrm flipH="1">
            <a:off x="4932040" y="1788803"/>
            <a:ext cx="3246094" cy="526554"/>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50000"/>
              </a:lnSpc>
            </a:pPr>
            <a:r>
              <a:rPr lang="zh-CN" altLang="en-US" sz="1000" dirty="0">
                <a:solidFill>
                  <a:schemeClr val="bg1">
                    <a:lumMod val="65000"/>
                  </a:schemeClr>
                </a:solidFill>
                <a:latin typeface="Arial"/>
                <a:ea typeface="微软雅黑"/>
                <a:cs typeface="+mn-ea"/>
                <a:sym typeface="+mn-lt"/>
              </a:rPr>
              <a:t>您的内容打在这里，或者通过复制您的文本后，在此框中选择粘贴，并选择只保留文字。</a:t>
            </a:r>
          </a:p>
        </p:txBody>
      </p:sp>
      <p:sp>
        <p:nvSpPr>
          <p:cNvPr id="28" name="TextBox 11"/>
          <p:cNvSpPr txBox="1">
            <a:spLocks noChangeArrowheads="1"/>
          </p:cNvSpPr>
          <p:nvPr/>
        </p:nvSpPr>
        <p:spPr bwMode="auto">
          <a:xfrm flipH="1">
            <a:off x="4932040" y="3008703"/>
            <a:ext cx="3246094" cy="526554"/>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50000"/>
              </a:lnSpc>
            </a:pPr>
            <a:r>
              <a:rPr lang="zh-CN" altLang="en-US" sz="1000" dirty="0">
                <a:solidFill>
                  <a:schemeClr val="bg1">
                    <a:lumMod val="65000"/>
                  </a:schemeClr>
                </a:solidFill>
                <a:latin typeface="Arial"/>
                <a:ea typeface="微软雅黑"/>
                <a:cs typeface="+mn-ea"/>
                <a:sym typeface="+mn-lt"/>
              </a:rPr>
              <a:t>您的内容打在这里，或者通过复制您的文本后，在此框中选择粘贴，并选择只保留文字。</a:t>
            </a:r>
          </a:p>
        </p:txBody>
      </p:sp>
      <p:sp>
        <p:nvSpPr>
          <p:cNvPr id="29" name="TextBox 11"/>
          <p:cNvSpPr txBox="1">
            <a:spLocks noChangeArrowheads="1"/>
          </p:cNvSpPr>
          <p:nvPr/>
        </p:nvSpPr>
        <p:spPr bwMode="auto">
          <a:xfrm flipH="1">
            <a:off x="4932040" y="4048897"/>
            <a:ext cx="3246094" cy="526554"/>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50000"/>
              </a:lnSpc>
            </a:pPr>
            <a:r>
              <a:rPr lang="zh-CN" altLang="en-US" sz="1000" dirty="0">
                <a:solidFill>
                  <a:schemeClr val="bg1">
                    <a:lumMod val="65000"/>
                  </a:schemeClr>
                </a:solidFill>
                <a:latin typeface="Arial"/>
                <a:ea typeface="微软雅黑"/>
                <a:cs typeface="+mn-ea"/>
                <a:sym typeface="+mn-lt"/>
              </a:rPr>
              <a:t>您的内容打在这里，或者通过复制您的文本后，在此框中选择粘贴，并选择只保留文字。</a:t>
            </a:r>
          </a:p>
        </p:txBody>
      </p:sp>
    </p:spTree>
    <p:extLst>
      <p:ext uri="{BB962C8B-B14F-4D97-AF65-F5344CB8AC3E}">
        <p14:creationId xmlns:p14="http://schemas.microsoft.com/office/powerpoint/2010/main" val="379545533"/>
      </p:ext>
    </p:extLst>
  </p:cSld>
  <p:clrMapOvr>
    <a:masterClrMapping/>
  </p:clrMapOvr>
  <p:transition spd="slow" advTm="5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250" fill="hold"/>
                                        <p:tgtEl>
                                          <p:spTgt spid="8"/>
                                        </p:tgtEl>
                                        <p:attrNameLst>
                                          <p:attrName>ppt_w</p:attrName>
                                        </p:attrNameLst>
                                      </p:cBhvr>
                                      <p:tavLst>
                                        <p:tav tm="0">
                                          <p:val>
                                            <p:fltVal val="0"/>
                                          </p:val>
                                        </p:tav>
                                        <p:tav tm="100000">
                                          <p:val>
                                            <p:strVal val="#ppt_w"/>
                                          </p:val>
                                        </p:tav>
                                      </p:tavLst>
                                    </p:anim>
                                    <p:anim calcmode="lin" valueType="num">
                                      <p:cBhvr>
                                        <p:cTn id="14" dur="250" fill="hold"/>
                                        <p:tgtEl>
                                          <p:spTgt spid="8"/>
                                        </p:tgtEl>
                                        <p:attrNameLst>
                                          <p:attrName>ppt_h</p:attrName>
                                        </p:attrNameLst>
                                      </p:cBhvr>
                                      <p:tavLst>
                                        <p:tav tm="0">
                                          <p:val>
                                            <p:fltVal val="0"/>
                                          </p:val>
                                        </p:tav>
                                        <p:tav tm="100000">
                                          <p:val>
                                            <p:strVal val="#ppt_h"/>
                                          </p:val>
                                        </p:tav>
                                      </p:tavLst>
                                    </p:anim>
                                    <p:animEffect transition="in" filter="fade">
                                      <p:cBhvr>
                                        <p:cTn id="15" dur="250"/>
                                        <p:tgtEl>
                                          <p:spTgt spid="8"/>
                                        </p:tgtEl>
                                      </p:cBhvr>
                                    </p:animEffect>
                                  </p:childTnLst>
                                </p:cTn>
                              </p:par>
                            </p:childTnLst>
                          </p:cTn>
                        </p:par>
                        <p:par>
                          <p:cTn id="16" fill="hold">
                            <p:stCondLst>
                              <p:cond delay="750"/>
                            </p:stCondLst>
                            <p:childTnLst>
                              <p:par>
                                <p:cTn id="17" presetID="53" presetClass="entr" presetSubtype="16"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250" fill="hold"/>
                                        <p:tgtEl>
                                          <p:spTgt spid="5"/>
                                        </p:tgtEl>
                                        <p:attrNameLst>
                                          <p:attrName>ppt_w</p:attrName>
                                        </p:attrNameLst>
                                      </p:cBhvr>
                                      <p:tavLst>
                                        <p:tav tm="0">
                                          <p:val>
                                            <p:fltVal val="0"/>
                                          </p:val>
                                        </p:tav>
                                        <p:tav tm="100000">
                                          <p:val>
                                            <p:strVal val="#ppt_w"/>
                                          </p:val>
                                        </p:tav>
                                      </p:tavLst>
                                    </p:anim>
                                    <p:anim calcmode="lin" valueType="num">
                                      <p:cBhvr>
                                        <p:cTn id="20" dur="250" fill="hold"/>
                                        <p:tgtEl>
                                          <p:spTgt spid="5"/>
                                        </p:tgtEl>
                                        <p:attrNameLst>
                                          <p:attrName>ppt_h</p:attrName>
                                        </p:attrNameLst>
                                      </p:cBhvr>
                                      <p:tavLst>
                                        <p:tav tm="0">
                                          <p:val>
                                            <p:fltVal val="0"/>
                                          </p:val>
                                        </p:tav>
                                        <p:tav tm="100000">
                                          <p:val>
                                            <p:strVal val="#ppt_h"/>
                                          </p:val>
                                        </p:tav>
                                      </p:tavLst>
                                    </p:anim>
                                    <p:animEffect transition="in" filter="fade">
                                      <p:cBhvr>
                                        <p:cTn id="21" dur="250"/>
                                        <p:tgtEl>
                                          <p:spTgt spid="5"/>
                                        </p:tgtEl>
                                      </p:cBhvr>
                                    </p:animEffect>
                                  </p:childTnLst>
                                </p:cTn>
                              </p:par>
                            </p:childTnLst>
                          </p:cTn>
                        </p:par>
                        <p:par>
                          <p:cTn id="22" fill="hold">
                            <p:stCondLst>
                              <p:cond delay="1000"/>
                            </p:stCondLst>
                            <p:childTnLst>
                              <p:par>
                                <p:cTn id="23" presetID="53" presetClass="entr" presetSubtype="16"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250" fill="hold"/>
                                        <p:tgtEl>
                                          <p:spTgt spid="6"/>
                                        </p:tgtEl>
                                        <p:attrNameLst>
                                          <p:attrName>ppt_w</p:attrName>
                                        </p:attrNameLst>
                                      </p:cBhvr>
                                      <p:tavLst>
                                        <p:tav tm="0">
                                          <p:val>
                                            <p:fltVal val="0"/>
                                          </p:val>
                                        </p:tav>
                                        <p:tav tm="100000">
                                          <p:val>
                                            <p:strVal val="#ppt_w"/>
                                          </p:val>
                                        </p:tav>
                                      </p:tavLst>
                                    </p:anim>
                                    <p:anim calcmode="lin" valueType="num">
                                      <p:cBhvr>
                                        <p:cTn id="26" dur="250" fill="hold"/>
                                        <p:tgtEl>
                                          <p:spTgt spid="6"/>
                                        </p:tgtEl>
                                        <p:attrNameLst>
                                          <p:attrName>ppt_h</p:attrName>
                                        </p:attrNameLst>
                                      </p:cBhvr>
                                      <p:tavLst>
                                        <p:tav tm="0">
                                          <p:val>
                                            <p:fltVal val="0"/>
                                          </p:val>
                                        </p:tav>
                                        <p:tav tm="100000">
                                          <p:val>
                                            <p:strVal val="#ppt_h"/>
                                          </p:val>
                                        </p:tav>
                                      </p:tavLst>
                                    </p:anim>
                                    <p:animEffect transition="in" filter="fade">
                                      <p:cBhvr>
                                        <p:cTn id="27" dur="250"/>
                                        <p:tgtEl>
                                          <p:spTgt spid="6"/>
                                        </p:tgtEl>
                                      </p:cBhvr>
                                    </p:animEffect>
                                  </p:childTnLst>
                                </p:cTn>
                              </p:par>
                            </p:childTnLst>
                          </p:cTn>
                        </p:par>
                        <p:par>
                          <p:cTn id="28" fill="hold">
                            <p:stCondLst>
                              <p:cond delay="1250"/>
                            </p:stCondLst>
                            <p:childTnLst>
                              <p:par>
                                <p:cTn id="29" presetID="53" presetClass="entr" presetSubtype="16"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250" fill="hold"/>
                                        <p:tgtEl>
                                          <p:spTgt spid="7"/>
                                        </p:tgtEl>
                                        <p:attrNameLst>
                                          <p:attrName>ppt_w</p:attrName>
                                        </p:attrNameLst>
                                      </p:cBhvr>
                                      <p:tavLst>
                                        <p:tav tm="0">
                                          <p:val>
                                            <p:fltVal val="0"/>
                                          </p:val>
                                        </p:tav>
                                        <p:tav tm="100000">
                                          <p:val>
                                            <p:strVal val="#ppt_w"/>
                                          </p:val>
                                        </p:tav>
                                      </p:tavLst>
                                    </p:anim>
                                    <p:anim calcmode="lin" valueType="num">
                                      <p:cBhvr>
                                        <p:cTn id="32" dur="250" fill="hold"/>
                                        <p:tgtEl>
                                          <p:spTgt spid="7"/>
                                        </p:tgtEl>
                                        <p:attrNameLst>
                                          <p:attrName>ppt_h</p:attrName>
                                        </p:attrNameLst>
                                      </p:cBhvr>
                                      <p:tavLst>
                                        <p:tav tm="0">
                                          <p:val>
                                            <p:fltVal val="0"/>
                                          </p:val>
                                        </p:tav>
                                        <p:tav tm="100000">
                                          <p:val>
                                            <p:strVal val="#ppt_h"/>
                                          </p:val>
                                        </p:tav>
                                      </p:tavLst>
                                    </p:anim>
                                    <p:animEffect transition="in" filter="fade">
                                      <p:cBhvr>
                                        <p:cTn id="33" dur="250"/>
                                        <p:tgtEl>
                                          <p:spTgt spid="7"/>
                                        </p:tgtEl>
                                      </p:cBhvr>
                                    </p:animEffect>
                                  </p:childTnLst>
                                </p:cTn>
                              </p:par>
                              <p:par>
                                <p:cTn id="34" presetID="8" presetClass="emph" presetSubtype="0" fill="hold" grpId="1" nodeType="withEffect">
                                  <p:stCondLst>
                                    <p:cond delay="500"/>
                                  </p:stCondLst>
                                  <p:childTnLst>
                                    <p:animRot by="21600000">
                                      <p:cBhvr>
                                        <p:cTn id="35" dur="3000" fill="hold"/>
                                        <p:tgtEl>
                                          <p:spTgt spid="6"/>
                                        </p:tgtEl>
                                        <p:attrNameLst>
                                          <p:attrName>r</p:attrName>
                                        </p:attrNameLst>
                                      </p:cBhvr>
                                    </p:animRot>
                                  </p:childTnLst>
                                </p:cTn>
                              </p:par>
                              <p:par>
                                <p:cTn id="36" presetID="8" presetClass="emph" presetSubtype="0" fill="hold" grpId="1" nodeType="withEffect">
                                  <p:stCondLst>
                                    <p:cond delay="500"/>
                                  </p:stCondLst>
                                  <p:childTnLst>
                                    <p:animRot by="-21600000">
                                      <p:cBhvr>
                                        <p:cTn id="37" dur="3000" fill="hold"/>
                                        <p:tgtEl>
                                          <p:spTgt spid="7"/>
                                        </p:tgtEl>
                                        <p:attrNameLst>
                                          <p:attrName>r</p:attrName>
                                        </p:attrNameLst>
                                      </p:cBhvr>
                                    </p:animRot>
                                  </p:childTnLst>
                                </p:cTn>
                              </p:par>
                              <p:par>
                                <p:cTn id="38" presetID="8" presetClass="emph" presetSubtype="0" fill="hold" grpId="1" nodeType="withEffect">
                                  <p:stCondLst>
                                    <p:cond delay="500"/>
                                  </p:stCondLst>
                                  <p:childTnLst>
                                    <p:animRot by="-21600000">
                                      <p:cBhvr>
                                        <p:cTn id="39" dur="3000" fill="hold"/>
                                        <p:tgtEl>
                                          <p:spTgt spid="5"/>
                                        </p:tgtEl>
                                        <p:attrNameLst>
                                          <p:attrName>r</p:attrName>
                                        </p:attrNameLst>
                                      </p:cBhvr>
                                    </p:animRot>
                                  </p:childTnLst>
                                </p:cTn>
                              </p:par>
                              <p:par>
                                <p:cTn id="40" presetID="8" presetClass="emph" presetSubtype="0" fill="hold" grpId="1" nodeType="withEffect">
                                  <p:stCondLst>
                                    <p:cond delay="500"/>
                                  </p:stCondLst>
                                  <p:childTnLst>
                                    <p:animRot by="21600000">
                                      <p:cBhvr>
                                        <p:cTn id="41" dur="3000" fill="hold"/>
                                        <p:tgtEl>
                                          <p:spTgt spid="8"/>
                                        </p:tgtEl>
                                        <p:attrNameLst>
                                          <p:attrName>r</p:attrName>
                                        </p:attrNameLst>
                                      </p:cBhvr>
                                    </p:animRot>
                                  </p:childTnLst>
                                </p:cTn>
                              </p:par>
                              <p:par>
                                <p:cTn id="42" presetID="2" presetClass="entr" presetSubtype="2" fill="hold" nodeType="withEffect">
                                  <p:stCondLst>
                                    <p:cond delay="750"/>
                                  </p:stCondLst>
                                  <p:childTnLst>
                                    <p:set>
                                      <p:cBhvr>
                                        <p:cTn id="43" dur="1" fill="hold">
                                          <p:stCondLst>
                                            <p:cond delay="0"/>
                                          </p:stCondLst>
                                        </p:cTn>
                                        <p:tgtEl>
                                          <p:spTgt spid="13"/>
                                        </p:tgtEl>
                                        <p:attrNameLst>
                                          <p:attrName>style.visibility</p:attrName>
                                        </p:attrNameLst>
                                      </p:cBhvr>
                                      <p:to>
                                        <p:strVal val="visible"/>
                                      </p:to>
                                    </p:set>
                                    <p:anim calcmode="lin" valueType="num">
                                      <p:cBhvr>
                                        <p:cTn id="44" dur="750" fill="hold"/>
                                        <p:tgtEl>
                                          <p:spTgt spid="13"/>
                                        </p:tgtEl>
                                        <p:attrNameLst>
                                          <p:attrName>ppt_x</p:attrName>
                                        </p:attrNameLst>
                                      </p:cBhvr>
                                      <p:tavLst>
                                        <p:tav tm="0">
                                          <p:val>
                                            <p:strVal val="1+#ppt_w/2"/>
                                          </p:val>
                                        </p:tav>
                                        <p:tav tm="100000">
                                          <p:val>
                                            <p:strVal val="#ppt_x"/>
                                          </p:val>
                                        </p:tav>
                                      </p:tavLst>
                                    </p:anim>
                                    <p:anim calcmode="lin" valueType="num">
                                      <p:cBhvr>
                                        <p:cTn id="45" dur="750" fill="hold"/>
                                        <p:tgtEl>
                                          <p:spTgt spid="13"/>
                                        </p:tgtEl>
                                        <p:attrNameLst>
                                          <p:attrName>ppt_y</p:attrName>
                                        </p:attrNameLst>
                                      </p:cBhvr>
                                      <p:tavLst>
                                        <p:tav tm="0">
                                          <p:val>
                                            <p:strVal val="#ppt_y"/>
                                          </p:val>
                                        </p:tav>
                                        <p:tav tm="100000">
                                          <p:val>
                                            <p:strVal val="#ppt_y"/>
                                          </p:val>
                                        </p:tav>
                                      </p:tavLst>
                                    </p:anim>
                                  </p:childTnLst>
                                </p:cTn>
                              </p:par>
                              <p:par>
                                <p:cTn id="46" presetID="47" presetClass="entr" presetSubtype="0" fill="hold" grpId="0" nodeType="withEffect">
                                  <p:stCondLst>
                                    <p:cond delay="1500"/>
                                  </p:stCondLst>
                                  <p:childTnLst>
                                    <p:set>
                                      <p:cBhvr>
                                        <p:cTn id="47" dur="1" fill="hold">
                                          <p:stCondLst>
                                            <p:cond delay="0"/>
                                          </p:stCondLst>
                                        </p:cTn>
                                        <p:tgtEl>
                                          <p:spTgt spid="26"/>
                                        </p:tgtEl>
                                        <p:attrNameLst>
                                          <p:attrName>style.visibility</p:attrName>
                                        </p:attrNameLst>
                                      </p:cBhvr>
                                      <p:to>
                                        <p:strVal val="visible"/>
                                      </p:to>
                                    </p:set>
                                    <p:animEffect transition="in" filter="fade">
                                      <p:cBhvr>
                                        <p:cTn id="48" dur="250"/>
                                        <p:tgtEl>
                                          <p:spTgt spid="26"/>
                                        </p:tgtEl>
                                      </p:cBhvr>
                                    </p:animEffect>
                                    <p:anim calcmode="lin" valueType="num">
                                      <p:cBhvr>
                                        <p:cTn id="49" dur="250" fill="hold"/>
                                        <p:tgtEl>
                                          <p:spTgt spid="26"/>
                                        </p:tgtEl>
                                        <p:attrNameLst>
                                          <p:attrName>ppt_x</p:attrName>
                                        </p:attrNameLst>
                                      </p:cBhvr>
                                      <p:tavLst>
                                        <p:tav tm="0">
                                          <p:val>
                                            <p:strVal val="#ppt_x"/>
                                          </p:val>
                                        </p:tav>
                                        <p:tav tm="100000">
                                          <p:val>
                                            <p:strVal val="#ppt_x"/>
                                          </p:val>
                                        </p:tav>
                                      </p:tavLst>
                                    </p:anim>
                                    <p:anim calcmode="lin" valueType="num">
                                      <p:cBhvr>
                                        <p:cTn id="50" dur="250" fill="hold"/>
                                        <p:tgtEl>
                                          <p:spTgt spid="26"/>
                                        </p:tgtEl>
                                        <p:attrNameLst>
                                          <p:attrName>ppt_y</p:attrName>
                                        </p:attrNameLst>
                                      </p:cBhvr>
                                      <p:tavLst>
                                        <p:tav tm="0">
                                          <p:val>
                                            <p:strVal val="#ppt_y-.1"/>
                                          </p:val>
                                        </p:tav>
                                        <p:tav tm="100000">
                                          <p:val>
                                            <p:strVal val="#ppt_y"/>
                                          </p:val>
                                        </p:tav>
                                      </p:tavLst>
                                    </p:anim>
                                  </p:childTnLst>
                                </p:cTn>
                              </p:par>
                              <p:par>
                                <p:cTn id="51" presetID="2" presetClass="entr" presetSubtype="2" fill="hold" nodeType="withEffect">
                                  <p:stCondLst>
                                    <p:cond delay="1500"/>
                                  </p:stCondLst>
                                  <p:childTnLst>
                                    <p:set>
                                      <p:cBhvr>
                                        <p:cTn id="52" dur="1" fill="hold">
                                          <p:stCondLst>
                                            <p:cond delay="0"/>
                                          </p:stCondLst>
                                        </p:cTn>
                                        <p:tgtEl>
                                          <p:spTgt spid="17"/>
                                        </p:tgtEl>
                                        <p:attrNameLst>
                                          <p:attrName>style.visibility</p:attrName>
                                        </p:attrNameLst>
                                      </p:cBhvr>
                                      <p:to>
                                        <p:strVal val="visible"/>
                                      </p:to>
                                    </p:set>
                                    <p:anim calcmode="lin" valueType="num">
                                      <p:cBhvr>
                                        <p:cTn id="53" dur="750" fill="hold"/>
                                        <p:tgtEl>
                                          <p:spTgt spid="17"/>
                                        </p:tgtEl>
                                        <p:attrNameLst>
                                          <p:attrName>ppt_x</p:attrName>
                                        </p:attrNameLst>
                                      </p:cBhvr>
                                      <p:tavLst>
                                        <p:tav tm="0">
                                          <p:val>
                                            <p:strVal val="1+#ppt_w/2"/>
                                          </p:val>
                                        </p:tav>
                                        <p:tav tm="100000">
                                          <p:val>
                                            <p:strVal val="#ppt_x"/>
                                          </p:val>
                                        </p:tav>
                                      </p:tavLst>
                                    </p:anim>
                                    <p:anim calcmode="lin" valueType="num">
                                      <p:cBhvr>
                                        <p:cTn id="54" dur="750" fill="hold"/>
                                        <p:tgtEl>
                                          <p:spTgt spid="17"/>
                                        </p:tgtEl>
                                        <p:attrNameLst>
                                          <p:attrName>ppt_y</p:attrName>
                                        </p:attrNameLst>
                                      </p:cBhvr>
                                      <p:tavLst>
                                        <p:tav tm="0">
                                          <p:val>
                                            <p:strVal val="#ppt_y"/>
                                          </p:val>
                                        </p:tav>
                                        <p:tav tm="100000">
                                          <p:val>
                                            <p:strVal val="#ppt_y"/>
                                          </p:val>
                                        </p:tav>
                                      </p:tavLst>
                                    </p:anim>
                                  </p:childTnLst>
                                </p:cTn>
                              </p:par>
                              <p:par>
                                <p:cTn id="55" presetID="47" presetClass="entr" presetSubtype="0" fill="hold" grpId="0" nodeType="withEffect">
                                  <p:stCondLst>
                                    <p:cond delay="2250"/>
                                  </p:stCondLst>
                                  <p:childTnLst>
                                    <p:set>
                                      <p:cBhvr>
                                        <p:cTn id="56" dur="1" fill="hold">
                                          <p:stCondLst>
                                            <p:cond delay="0"/>
                                          </p:stCondLst>
                                        </p:cTn>
                                        <p:tgtEl>
                                          <p:spTgt spid="28"/>
                                        </p:tgtEl>
                                        <p:attrNameLst>
                                          <p:attrName>style.visibility</p:attrName>
                                        </p:attrNameLst>
                                      </p:cBhvr>
                                      <p:to>
                                        <p:strVal val="visible"/>
                                      </p:to>
                                    </p:set>
                                    <p:animEffect transition="in" filter="fade">
                                      <p:cBhvr>
                                        <p:cTn id="57" dur="250"/>
                                        <p:tgtEl>
                                          <p:spTgt spid="28"/>
                                        </p:tgtEl>
                                      </p:cBhvr>
                                    </p:animEffect>
                                    <p:anim calcmode="lin" valueType="num">
                                      <p:cBhvr>
                                        <p:cTn id="58" dur="250" fill="hold"/>
                                        <p:tgtEl>
                                          <p:spTgt spid="28"/>
                                        </p:tgtEl>
                                        <p:attrNameLst>
                                          <p:attrName>ppt_x</p:attrName>
                                        </p:attrNameLst>
                                      </p:cBhvr>
                                      <p:tavLst>
                                        <p:tav tm="0">
                                          <p:val>
                                            <p:strVal val="#ppt_x"/>
                                          </p:val>
                                        </p:tav>
                                        <p:tav tm="100000">
                                          <p:val>
                                            <p:strVal val="#ppt_x"/>
                                          </p:val>
                                        </p:tav>
                                      </p:tavLst>
                                    </p:anim>
                                    <p:anim calcmode="lin" valueType="num">
                                      <p:cBhvr>
                                        <p:cTn id="59" dur="250" fill="hold"/>
                                        <p:tgtEl>
                                          <p:spTgt spid="28"/>
                                        </p:tgtEl>
                                        <p:attrNameLst>
                                          <p:attrName>ppt_y</p:attrName>
                                        </p:attrNameLst>
                                      </p:cBhvr>
                                      <p:tavLst>
                                        <p:tav tm="0">
                                          <p:val>
                                            <p:strVal val="#ppt_y-.1"/>
                                          </p:val>
                                        </p:tav>
                                        <p:tav tm="100000">
                                          <p:val>
                                            <p:strVal val="#ppt_y"/>
                                          </p:val>
                                        </p:tav>
                                      </p:tavLst>
                                    </p:anim>
                                  </p:childTnLst>
                                </p:cTn>
                              </p:par>
                              <p:par>
                                <p:cTn id="60" presetID="2" presetClass="entr" presetSubtype="2" fill="hold" nodeType="withEffect">
                                  <p:stCondLst>
                                    <p:cond delay="2250"/>
                                  </p:stCondLst>
                                  <p:childTnLst>
                                    <p:set>
                                      <p:cBhvr>
                                        <p:cTn id="61" dur="1" fill="hold">
                                          <p:stCondLst>
                                            <p:cond delay="0"/>
                                          </p:stCondLst>
                                        </p:cTn>
                                        <p:tgtEl>
                                          <p:spTgt spid="21"/>
                                        </p:tgtEl>
                                        <p:attrNameLst>
                                          <p:attrName>style.visibility</p:attrName>
                                        </p:attrNameLst>
                                      </p:cBhvr>
                                      <p:to>
                                        <p:strVal val="visible"/>
                                      </p:to>
                                    </p:set>
                                    <p:anim calcmode="lin" valueType="num">
                                      <p:cBhvr>
                                        <p:cTn id="62" dur="750" fill="hold"/>
                                        <p:tgtEl>
                                          <p:spTgt spid="21"/>
                                        </p:tgtEl>
                                        <p:attrNameLst>
                                          <p:attrName>ppt_x</p:attrName>
                                        </p:attrNameLst>
                                      </p:cBhvr>
                                      <p:tavLst>
                                        <p:tav tm="0">
                                          <p:val>
                                            <p:strVal val="1+#ppt_w/2"/>
                                          </p:val>
                                        </p:tav>
                                        <p:tav tm="100000">
                                          <p:val>
                                            <p:strVal val="#ppt_x"/>
                                          </p:val>
                                        </p:tav>
                                      </p:tavLst>
                                    </p:anim>
                                    <p:anim calcmode="lin" valueType="num">
                                      <p:cBhvr>
                                        <p:cTn id="63" dur="750" fill="hold"/>
                                        <p:tgtEl>
                                          <p:spTgt spid="21"/>
                                        </p:tgtEl>
                                        <p:attrNameLst>
                                          <p:attrName>ppt_y</p:attrName>
                                        </p:attrNameLst>
                                      </p:cBhvr>
                                      <p:tavLst>
                                        <p:tav tm="0">
                                          <p:val>
                                            <p:strVal val="#ppt_y"/>
                                          </p:val>
                                        </p:tav>
                                        <p:tav tm="100000">
                                          <p:val>
                                            <p:strVal val="#ppt_y"/>
                                          </p:val>
                                        </p:tav>
                                      </p:tavLst>
                                    </p:anim>
                                  </p:childTnLst>
                                </p:cTn>
                              </p:par>
                              <p:par>
                                <p:cTn id="64" presetID="47" presetClass="entr" presetSubtype="0" fill="hold" grpId="0" nodeType="withEffect">
                                  <p:stCondLst>
                                    <p:cond delay="3000"/>
                                  </p:stCondLst>
                                  <p:childTnLst>
                                    <p:set>
                                      <p:cBhvr>
                                        <p:cTn id="65" dur="1" fill="hold">
                                          <p:stCondLst>
                                            <p:cond delay="0"/>
                                          </p:stCondLst>
                                        </p:cTn>
                                        <p:tgtEl>
                                          <p:spTgt spid="29"/>
                                        </p:tgtEl>
                                        <p:attrNameLst>
                                          <p:attrName>style.visibility</p:attrName>
                                        </p:attrNameLst>
                                      </p:cBhvr>
                                      <p:to>
                                        <p:strVal val="visible"/>
                                      </p:to>
                                    </p:set>
                                    <p:animEffect transition="in" filter="fade">
                                      <p:cBhvr>
                                        <p:cTn id="66" dur="250"/>
                                        <p:tgtEl>
                                          <p:spTgt spid="29"/>
                                        </p:tgtEl>
                                      </p:cBhvr>
                                    </p:animEffect>
                                    <p:anim calcmode="lin" valueType="num">
                                      <p:cBhvr>
                                        <p:cTn id="67" dur="250" fill="hold"/>
                                        <p:tgtEl>
                                          <p:spTgt spid="29"/>
                                        </p:tgtEl>
                                        <p:attrNameLst>
                                          <p:attrName>ppt_x</p:attrName>
                                        </p:attrNameLst>
                                      </p:cBhvr>
                                      <p:tavLst>
                                        <p:tav tm="0">
                                          <p:val>
                                            <p:strVal val="#ppt_x"/>
                                          </p:val>
                                        </p:tav>
                                        <p:tav tm="100000">
                                          <p:val>
                                            <p:strVal val="#ppt_x"/>
                                          </p:val>
                                        </p:tav>
                                      </p:tavLst>
                                    </p:anim>
                                    <p:anim calcmode="lin" valueType="num">
                                      <p:cBhvr>
                                        <p:cTn id="68" dur="25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P spid="6" grpId="1" animBg="1"/>
      <p:bldP spid="7" grpId="0" animBg="1"/>
      <p:bldP spid="7" grpId="1" animBg="1"/>
      <p:bldP spid="8" grpId="0" animBg="1"/>
      <p:bldP spid="8" grpId="1" animBg="1"/>
      <p:bldP spid="26" grpId="0"/>
      <p:bldP spid="28" grpId="0"/>
      <p:bldP spid="2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2190520" y="1419622"/>
            <a:ext cx="1749964" cy="1476000"/>
            <a:chOff x="2190520" y="1419622"/>
            <a:chExt cx="1749964" cy="1476000"/>
          </a:xfrm>
        </p:grpSpPr>
        <p:sp>
          <p:nvSpPr>
            <p:cNvPr id="5" name="矩形 8"/>
            <p:cNvSpPr/>
            <p:nvPr/>
          </p:nvSpPr>
          <p:spPr>
            <a:xfrm>
              <a:off x="2190520" y="1419622"/>
              <a:ext cx="1749964" cy="1476000"/>
            </a:xfrm>
            <a:custGeom>
              <a:avLst/>
              <a:gdLst/>
              <a:ahLst/>
              <a:cxnLst/>
              <a:rect l="l" t="t" r="r" b="b"/>
              <a:pathLst>
                <a:path w="1749964" h="1476000">
                  <a:moveTo>
                    <a:pt x="0" y="0"/>
                  </a:moveTo>
                  <a:lnTo>
                    <a:pt x="1749964" y="0"/>
                  </a:lnTo>
                  <a:lnTo>
                    <a:pt x="874982" y="147600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KSO_Shape"/>
            <p:cNvSpPr>
              <a:spLocks noChangeAspect="1"/>
            </p:cNvSpPr>
            <p:nvPr/>
          </p:nvSpPr>
          <p:spPr bwMode="auto">
            <a:xfrm>
              <a:off x="2832409" y="1635646"/>
              <a:ext cx="427338" cy="396000"/>
            </a:xfrm>
            <a:custGeom>
              <a:avLst/>
              <a:gdLst>
                <a:gd name="T0" fmla="*/ 416334317 w 5965"/>
                <a:gd name="T1" fmla="*/ 75815881 h 5525"/>
                <a:gd name="T2" fmla="*/ 416538070 w 5965"/>
                <a:gd name="T3" fmla="*/ 102142015 h 5525"/>
                <a:gd name="T4" fmla="*/ 412968551 w 5965"/>
                <a:gd name="T5" fmla="*/ 149998739 h 5525"/>
                <a:gd name="T6" fmla="*/ 415008322 w 5965"/>
                <a:gd name="T7" fmla="*/ 163264210 h 5525"/>
                <a:gd name="T8" fmla="*/ 420413859 w 5965"/>
                <a:gd name="T9" fmla="*/ 173672291 h 5525"/>
                <a:gd name="T10" fmla="*/ 424493721 w 5965"/>
                <a:gd name="T11" fmla="*/ 190712788 h 5525"/>
                <a:gd name="T12" fmla="*/ 423983698 w 5965"/>
                <a:gd name="T13" fmla="*/ 209080215 h 5525"/>
                <a:gd name="T14" fmla="*/ 420107909 w 5965"/>
                <a:gd name="T15" fmla="*/ 229590285 h 5525"/>
                <a:gd name="T16" fmla="*/ 413478254 w 5965"/>
                <a:gd name="T17" fmla="*/ 244691987 h 5525"/>
                <a:gd name="T18" fmla="*/ 407766767 w 5965"/>
                <a:gd name="T19" fmla="*/ 249590096 h 5525"/>
                <a:gd name="T20" fmla="*/ 397465396 w 5965"/>
                <a:gd name="T21" fmla="*/ 255814496 h 5525"/>
                <a:gd name="T22" fmla="*/ 392671758 w 5965"/>
                <a:gd name="T23" fmla="*/ 263977690 h 5525"/>
                <a:gd name="T24" fmla="*/ 390020087 w 5965"/>
                <a:gd name="T25" fmla="*/ 284385517 h 5525"/>
                <a:gd name="T26" fmla="*/ 387878120 w 5965"/>
                <a:gd name="T27" fmla="*/ 299385614 h 5525"/>
                <a:gd name="T28" fmla="*/ 380840638 w 5965"/>
                <a:gd name="T29" fmla="*/ 311222230 h 5525"/>
                <a:gd name="T30" fmla="*/ 372681234 w 5965"/>
                <a:gd name="T31" fmla="*/ 324079365 h 5525"/>
                <a:gd name="T32" fmla="*/ 387878120 w 5965"/>
                <a:gd name="T33" fmla="*/ 335099630 h 5525"/>
                <a:gd name="T34" fmla="*/ 404502878 w 5965"/>
                <a:gd name="T35" fmla="*/ 367242149 h 5525"/>
                <a:gd name="T36" fmla="*/ 414090473 w 5965"/>
                <a:gd name="T37" fmla="*/ 377956321 h 5525"/>
                <a:gd name="T38" fmla="*/ 487932935 w 5965"/>
                <a:gd name="T39" fmla="*/ 405201051 h 5525"/>
                <a:gd name="T40" fmla="*/ 557083956 w 5965"/>
                <a:gd name="T41" fmla="*/ 433568224 h 5525"/>
                <a:gd name="T42" fmla="*/ 582786287 w 5965"/>
                <a:gd name="T43" fmla="*/ 444180473 h 5525"/>
                <a:gd name="T44" fmla="*/ 595535256 w 5965"/>
                <a:gd name="T45" fmla="*/ 453160019 h 5525"/>
                <a:gd name="T46" fmla="*/ 604816582 w 5965"/>
                <a:gd name="T47" fmla="*/ 465710742 h 5525"/>
                <a:gd name="T48" fmla="*/ 607774521 w 5965"/>
                <a:gd name="T49" fmla="*/ 515098245 h 5525"/>
                <a:gd name="T50" fmla="*/ 204073 w 5965"/>
                <a:gd name="T51" fmla="*/ 563771320 h 5525"/>
                <a:gd name="T52" fmla="*/ 1427872 w 5965"/>
                <a:gd name="T53" fmla="*/ 479588397 h 5525"/>
                <a:gd name="T54" fmla="*/ 6323706 w 5965"/>
                <a:gd name="T55" fmla="*/ 461017121 h 5525"/>
                <a:gd name="T56" fmla="*/ 16930707 w 5965"/>
                <a:gd name="T57" fmla="*/ 449792689 h 5525"/>
                <a:gd name="T58" fmla="*/ 30495968 w 5965"/>
                <a:gd name="T59" fmla="*/ 441629494 h 5525"/>
                <a:gd name="T60" fmla="*/ 67621272 w 5965"/>
                <a:gd name="T61" fmla="*/ 427751840 h 5525"/>
                <a:gd name="T62" fmla="*/ 156558744 w 5965"/>
                <a:gd name="T63" fmla="*/ 389895181 h 5525"/>
                <a:gd name="T64" fmla="*/ 196336039 w 5965"/>
                <a:gd name="T65" fmla="*/ 376425862 h 5525"/>
                <a:gd name="T66" fmla="*/ 207555259 w 5965"/>
                <a:gd name="T67" fmla="*/ 361425765 h 5525"/>
                <a:gd name="T68" fmla="*/ 232951320 w 5965"/>
                <a:gd name="T69" fmla="*/ 332038392 h 5525"/>
                <a:gd name="T70" fmla="*/ 227545783 w 5965"/>
                <a:gd name="T71" fmla="*/ 319283501 h 5525"/>
                <a:gd name="T72" fmla="*/ 219284183 w 5965"/>
                <a:gd name="T73" fmla="*/ 309487603 h 5525"/>
                <a:gd name="T74" fmla="*/ 211634801 w 5965"/>
                <a:gd name="T75" fmla="*/ 254079869 h 5525"/>
                <a:gd name="T76" fmla="*/ 201435626 w 5965"/>
                <a:gd name="T77" fmla="*/ 252038830 h 5525"/>
                <a:gd name="T78" fmla="*/ 194602217 w 5965"/>
                <a:gd name="T79" fmla="*/ 247549057 h 5525"/>
                <a:gd name="T80" fmla="*/ 188584461 w 5965"/>
                <a:gd name="T81" fmla="*/ 236324625 h 5525"/>
                <a:gd name="T82" fmla="*/ 183484873 w 5965"/>
                <a:gd name="T83" fmla="*/ 214284096 h 5525"/>
                <a:gd name="T84" fmla="*/ 180731007 w 5965"/>
                <a:gd name="T85" fmla="*/ 182651837 h 5525"/>
                <a:gd name="T86" fmla="*/ 183484873 w 5965"/>
                <a:gd name="T87" fmla="*/ 173978383 h 5525"/>
                <a:gd name="T88" fmla="*/ 188380388 w 5965"/>
                <a:gd name="T89" fmla="*/ 161325415 h 5525"/>
                <a:gd name="T90" fmla="*/ 186442494 w 5965"/>
                <a:gd name="T91" fmla="*/ 146325318 h 5525"/>
                <a:gd name="T92" fmla="*/ 182158878 w 5965"/>
                <a:gd name="T93" fmla="*/ 105101329 h 5525"/>
                <a:gd name="T94" fmla="*/ 185728718 w 5965"/>
                <a:gd name="T95" fmla="*/ 72550475 h 5525"/>
                <a:gd name="T96" fmla="*/ 195927893 w 5965"/>
                <a:gd name="T97" fmla="*/ 47856724 h 5525"/>
                <a:gd name="T98" fmla="*/ 211736678 w 5965"/>
                <a:gd name="T99" fmla="*/ 30203724 h 5525"/>
                <a:gd name="T100" fmla="*/ 231931275 w 5965"/>
                <a:gd name="T101" fmla="*/ 18979291 h 5525"/>
                <a:gd name="T102" fmla="*/ 260693422 w 5965"/>
                <a:gd name="T103" fmla="*/ 8367362 h 5525"/>
                <a:gd name="T104" fmla="*/ 283845639 w 5965"/>
                <a:gd name="T105" fmla="*/ 2346811 h 5525"/>
                <a:gd name="T106" fmla="*/ 309547969 w 5965"/>
                <a:gd name="T107" fmla="*/ 0 h 5525"/>
                <a:gd name="T108" fmla="*/ 336575975 w 5965"/>
                <a:gd name="T109" fmla="*/ 3469254 h 5525"/>
                <a:gd name="T110" fmla="*/ 364114003 w 5965"/>
                <a:gd name="T111" fmla="*/ 15305870 h 5525"/>
                <a:gd name="T112" fmla="*/ 399199536 w 5965"/>
                <a:gd name="T113" fmla="*/ 32550854 h 5525"/>
                <a:gd name="T114" fmla="*/ 407256744 w 5965"/>
                <a:gd name="T115" fmla="*/ 44081378 h 552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5965" h="5525">
                  <a:moveTo>
                    <a:pt x="4036" y="532"/>
                  </a:moveTo>
                  <a:lnTo>
                    <a:pt x="4036" y="532"/>
                  </a:lnTo>
                  <a:lnTo>
                    <a:pt x="4053" y="600"/>
                  </a:lnTo>
                  <a:lnTo>
                    <a:pt x="4065" y="654"/>
                  </a:lnTo>
                  <a:lnTo>
                    <a:pt x="4075" y="700"/>
                  </a:lnTo>
                  <a:lnTo>
                    <a:pt x="4082" y="743"/>
                  </a:lnTo>
                  <a:lnTo>
                    <a:pt x="4085" y="785"/>
                  </a:lnTo>
                  <a:lnTo>
                    <a:pt x="4088" y="833"/>
                  </a:lnTo>
                  <a:lnTo>
                    <a:pt x="4088" y="889"/>
                  </a:lnTo>
                  <a:lnTo>
                    <a:pt x="4087" y="959"/>
                  </a:lnTo>
                  <a:lnTo>
                    <a:pt x="4084" y="1001"/>
                  </a:lnTo>
                  <a:lnTo>
                    <a:pt x="4079" y="1065"/>
                  </a:lnTo>
                  <a:lnTo>
                    <a:pt x="4063" y="1229"/>
                  </a:lnTo>
                  <a:lnTo>
                    <a:pt x="4056" y="1316"/>
                  </a:lnTo>
                  <a:lnTo>
                    <a:pt x="4051" y="1398"/>
                  </a:lnTo>
                  <a:lnTo>
                    <a:pt x="4050" y="1436"/>
                  </a:lnTo>
                  <a:lnTo>
                    <a:pt x="4049" y="1470"/>
                  </a:lnTo>
                  <a:lnTo>
                    <a:pt x="4050" y="1499"/>
                  </a:lnTo>
                  <a:lnTo>
                    <a:pt x="4051" y="1523"/>
                  </a:lnTo>
                  <a:lnTo>
                    <a:pt x="4055" y="1555"/>
                  </a:lnTo>
                  <a:lnTo>
                    <a:pt x="4061" y="1580"/>
                  </a:lnTo>
                  <a:lnTo>
                    <a:pt x="4069" y="1600"/>
                  </a:lnTo>
                  <a:lnTo>
                    <a:pt x="4076" y="1619"/>
                  </a:lnTo>
                  <a:lnTo>
                    <a:pt x="4085" y="1636"/>
                  </a:lnTo>
                  <a:lnTo>
                    <a:pt x="4097" y="1655"/>
                  </a:lnTo>
                  <a:lnTo>
                    <a:pt x="4109" y="1676"/>
                  </a:lnTo>
                  <a:lnTo>
                    <a:pt x="4122" y="1702"/>
                  </a:lnTo>
                  <a:lnTo>
                    <a:pt x="4133" y="1727"/>
                  </a:lnTo>
                  <a:lnTo>
                    <a:pt x="4142" y="1754"/>
                  </a:lnTo>
                  <a:lnTo>
                    <a:pt x="4149" y="1782"/>
                  </a:lnTo>
                  <a:lnTo>
                    <a:pt x="4156" y="1811"/>
                  </a:lnTo>
                  <a:lnTo>
                    <a:pt x="4159" y="1840"/>
                  </a:lnTo>
                  <a:lnTo>
                    <a:pt x="4162" y="1869"/>
                  </a:lnTo>
                  <a:lnTo>
                    <a:pt x="4163" y="1899"/>
                  </a:lnTo>
                  <a:lnTo>
                    <a:pt x="4165" y="1929"/>
                  </a:lnTo>
                  <a:lnTo>
                    <a:pt x="4163" y="1959"/>
                  </a:lnTo>
                  <a:lnTo>
                    <a:pt x="4162" y="1989"/>
                  </a:lnTo>
                  <a:lnTo>
                    <a:pt x="4160" y="2018"/>
                  </a:lnTo>
                  <a:lnTo>
                    <a:pt x="4157" y="2049"/>
                  </a:lnTo>
                  <a:lnTo>
                    <a:pt x="4149" y="2104"/>
                  </a:lnTo>
                  <a:lnTo>
                    <a:pt x="4140" y="2158"/>
                  </a:lnTo>
                  <a:lnTo>
                    <a:pt x="4134" y="2187"/>
                  </a:lnTo>
                  <a:lnTo>
                    <a:pt x="4127" y="2218"/>
                  </a:lnTo>
                  <a:lnTo>
                    <a:pt x="4119" y="2250"/>
                  </a:lnTo>
                  <a:lnTo>
                    <a:pt x="4109" y="2283"/>
                  </a:lnTo>
                  <a:lnTo>
                    <a:pt x="4097" y="2315"/>
                  </a:lnTo>
                  <a:lnTo>
                    <a:pt x="4084" y="2345"/>
                  </a:lnTo>
                  <a:lnTo>
                    <a:pt x="4070" y="2373"/>
                  </a:lnTo>
                  <a:lnTo>
                    <a:pt x="4062" y="2387"/>
                  </a:lnTo>
                  <a:lnTo>
                    <a:pt x="4054" y="2398"/>
                  </a:lnTo>
                  <a:lnTo>
                    <a:pt x="4045" y="2410"/>
                  </a:lnTo>
                  <a:lnTo>
                    <a:pt x="4034" y="2420"/>
                  </a:lnTo>
                  <a:lnTo>
                    <a:pt x="4023" y="2430"/>
                  </a:lnTo>
                  <a:lnTo>
                    <a:pt x="4011" y="2438"/>
                  </a:lnTo>
                  <a:lnTo>
                    <a:pt x="3998" y="2446"/>
                  </a:lnTo>
                  <a:lnTo>
                    <a:pt x="3986" y="2452"/>
                  </a:lnTo>
                  <a:lnTo>
                    <a:pt x="3959" y="2467"/>
                  </a:lnTo>
                  <a:lnTo>
                    <a:pt x="3933" y="2480"/>
                  </a:lnTo>
                  <a:lnTo>
                    <a:pt x="3920" y="2488"/>
                  </a:lnTo>
                  <a:lnTo>
                    <a:pt x="3908" y="2497"/>
                  </a:lnTo>
                  <a:lnTo>
                    <a:pt x="3897" y="2507"/>
                  </a:lnTo>
                  <a:lnTo>
                    <a:pt x="3887" y="2517"/>
                  </a:lnTo>
                  <a:lnTo>
                    <a:pt x="3877" y="2529"/>
                  </a:lnTo>
                  <a:lnTo>
                    <a:pt x="3868" y="2544"/>
                  </a:lnTo>
                  <a:lnTo>
                    <a:pt x="3858" y="2565"/>
                  </a:lnTo>
                  <a:lnTo>
                    <a:pt x="3850" y="2587"/>
                  </a:lnTo>
                  <a:lnTo>
                    <a:pt x="3843" y="2611"/>
                  </a:lnTo>
                  <a:lnTo>
                    <a:pt x="3838" y="2634"/>
                  </a:lnTo>
                  <a:lnTo>
                    <a:pt x="3834" y="2659"/>
                  </a:lnTo>
                  <a:lnTo>
                    <a:pt x="3831" y="2684"/>
                  </a:lnTo>
                  <a:lnTo>
                    <a:pt x="3828" y="2736"/>
                  </a:lnTo>
                  <a:lnTo>
                    <a:pt x="3824" y="2787"/>
                  </a:lnTo>
                  <a:lnTo>
                    <a:pt x="3821" y="2837"/>
                  </a:lnTo>
                  <a:lnTo>
                    <a:pt x="3819" y="2863"/>
                  </a:lnTo>
                  <a:lnTo>
                    <a:pt x="3814" y="2887"/>
                  </a:lnTo>
                  <a:lnTo>
                    <a:pt x="3810" y="2911"/>
                  </a:lnTo>
                  <a:lnTo>
                    <a:pt x="3803" y="2934"/>
                  </a:lnTo>
                  <a:lnTo>
                    <a:pt x="3794" y="2959"/>
                  </a:lnTo>
                  <a:lnTo>
                    <a:pt x="3784" y="2980"/>
                  </a:lnTo>
                  <a:lnTo>
                    <a:pt x="3773" y="3000"/>
                  </a:lnTo>
                  <a:lnTo>
                    <a:pt x="3761" y="3018"/>
                  </a:lnTo>
                  <a:lnTo>
                    <a:pt x="3747" y="3035"/>
                  </a:lnTo>
                  <a:lnTo>
                    <a:pt x="3734" y="3050"/>
                  </a:lnTo>
                  <a:lnTo>
                    <a:pt x="3708" y="3081"/>
                  </a:lnTo>
                  <a:lnTo>
                    <a:pt x="3696" y="3098"/>
                  </a:lnTo>
                  <a:lnTo>
                    <a:pt x="3684" y="3115"/>
                  </a:lnTo>
                  <a:lnTo>
                    <a:pt x="3673" y="3133"/>
                  </a:lnTo>
                  <a:lnTo>
                    <a:pt x="3663" y="3153"/>
                  </a:lnTo>
                  <a:lnTo>
                    <a:pt x="3654" y="3176"/>
                  </a:lnTo>
                  <a:lnTo>
                    <a:pt x="3647" y="3201"/>
                  </a:lnTo>
                  <a:lnTo>
                    <a:pt x="3643" y="3229"/>
                  </a:lnTo>
                  <a:lnTo>
                    <a:pt x="3640" y="3261"/>
                  </a:lnTo>
                  <a:lnTo>
                    <a:pt x="3803" y="3284"/>
                  </a:lnTo>
                  <a:lnTo>
                    <a:pt x="3852" y="3389"/>
                  </a:lnTo>
                  <a:lnTo>
                    <a:pt x="3881" y="3449"/>
                  </a:lnTo>
                  <a:lnTo>
                    <a:pt x="3914" y="3511"/>
                  </a:lnTo>
                  <a:lnTo>
                    <a:pt x="3930" y="3542"/>
                  </a:lnTo>
                  <a:lnTo>
                    <a:pt x="3948" y="3571"/>
                  </a:lnTo>
                  <a:lnTo>
                    <a:pt x="3966" y="3599"/>
                  </a:lnTo>
                  <a:lnTo>
                    <a:pt x="3985" y="3626"/>
                  </a:lnTo>
                  <a:lnTo>
                    <a:pt x="4003" y="3649"/>
                  </a:lnTo>
                  <a:lnTo>
                    <a:pt x="4022" y="3670"/>
                  </a:lnTo>
                  <a:lnTo>
                    <a:pt x="4041" y="3689"/>
                  </a:lnTo>
                  <a:lnTo>
                    <a:pt x="4051" y="3697"/>
                  </a:lnTo>
                  <a:lnTo>
                    <a:pt x="4060" y="3704"/>
                  </a:lnTo>
                  <a:lnTo>
                    <a:pt x="4316" y="3774"/>
                  </a:lnTo>
                  <a:lnTo>
                    <a:pt x="4431" y="3821"/>
                  </a:lnTo>
                  <a:lnTo>
                    <a:pt x="4547" y="3870"/>
                  </a:lnTo>
                  <a:lnTo>
                    <a:pt x="4784" y="3971"/>
                  </a:lnTo>
                  <a:lnTo>
                    <a:pt x="5020" y="4073"/>
                  </a:lnTo>
                  <a:lnTo>
                    <a:pt x="5251" y="4171"/>
                  </a:lnTo>
                  <a:lnTo>
                    <a:pt x="5302" y="4192"/>
                  </a:lnTo>
                  <a:lnTo>
                    <a:pt x="5356" y="4211"/>
                  </a:lnTo>
                  <a:lnTo>
                    <a:pt x="5462" y="4249"/>
                  </a:lnTo>
                  <a:lnTo>
                    <a:pt x="5514" y="4267"/>
                  </a:lnTo>
                  <a:lnTo>
                    <a:pt x="5567" y="4287"/>
                  </a:lnTo>
                  <a:lnTo>
                    <a:pt x="5617" y="4307"/>
                  </a:lnTo>
                  <a:lnTo>
                    <a:pt x="5666" y="4328"/>
                  </a:lnTo>
                  <a:lnTo>
                    <a:pt x="5691" y="4341"/>
                  </a:lnTo>
                  <a:lnTo>
                    <a:pt x="5714" y="4353"/>
                  </a:lnTo>
                  <a:lnTo>
                    <a:pt x="5736" y="4365"/>
                  </a:lnTo>
                  <a:lnTo>
                    <a:pt x="5759" y="4379"/>
                  </a:lnTo>
                  <a:lnTo>
                    <a:pt x="5780" y="4393"/>
                  </a:lnTo>
                  <a:lnTo>
                    <a:pt x="5800" y="4408"/>
                  </a:lnTo>
                  <a:lnTo>
                    <a:pt x="5820" y="4424"/>
                  </a:lnTo>
                  <a:lnTo>
                    <a:pt x="5839" y="4441"/>
                  </a:lnTo>
                  <a:lnTo>
                    <a:pt x="5857" y="4459"/>
                  </a:lnTo>
                  <a:lnTo>
                    <a:pt x="5874" y="4477"/>
                  </a:lnTo>
                  <a:lnTo>
                    <a:pt x="5889" y="4497"/>
                  </a:lnTo>
                  <a:lnTo>
                    <a:pt x="5904" y="4518"/>
                  </a:lnTo>
                  <a:lnTo>
                    <a:pt x="5917" y="4540"/>
                  </a:lnTo>
                  <a:lnTo>
                    <a:pt x="5930" y="4564"/>
                  </a:lnTo>
                  <a:lnTo>
                    <a:pt x="5942" y="4588"/>
                  </a:lnTo>
                  <a:lnTo>
                    <a:pt x="5952" y="4615"/>
                  </a:lnTo>
                  <a:lnTo>
                    <a:pt x="5952" y="4700"/>
                  </a:lnTo>
                  <a:lnTo>
                    <a:pt x="5954" y="4804"/>
                  </a:lnTo>
                  <a:lnTo>
                    <a:pt x="5959" y="5048"/>
                  </a:lnTo>
                  <a:lnTo>
                    <a:pt x="5963" y="5176"/>
                  </a:lnTo>
                  <a:lnTo>
                    <a:pt x="5965" y="5302"/>
                  </a:lnTo>
                  <a:lnTo>
                    <a:pt x="5965" y="5420"/>
                  </a:lnTo>
                  <a:lnTo>
                    <a:pt x="5965" y="5525"/>
                  </a:lnTo>
                  <a:lnTo>
                    <a:pt x="2" y="5525"/>
                  </a:lnTo>
                  <a:lnTo>
                    <a:pt x="0" y="5420"/>
                  </a:lnTo>
                  <a:lnTo>
                    <a:pt x="2" y="5302"/>
                  </a:lnTo>
                  <a:lnTo>
                    <a:pt x="4" y="5176"/>
                  </a:lnTo>
                  <a:lnTo>
                    <a:pt x="6" y="5048"/>
                  </a:lnTo>
                  <a:lnTo>
                    <a:pt x="12" y="4804"/>
                  </a:lnTo>
                  <a:lnTo>
                    <a:pt x="14" y="4700"/>
                  </a:lnTo>
                  <a:lnTo>
                    <a:pt x="15" y="4615"/>
                  </a:lnTo>
                  <a:lnTo>
                    <a:pt x="25" y="4588"/>
                  </a:lnTo>
                  <a:lnTo>
                    <a:pt x="36" y="4564"/>
                  </a:lnTo>
                  <a:lnTo>
                    <a:pt x="48" y="4540"/>
                  </a:lnTo>
                  <a:lnTo>
                    <a:pt x="62" y="4518"/>
                  </a:lnTo>
                  <a:lnTo>
                    <a:pt x="77" y="4497"/>
                  </a:lnTo>
                  <a:lnTo>
                    <a:pt x="93" y="4477"/>
                  </a:lnTo>
                  <a:lnTo>
                    <a:pt x="110" y="4459"/>
                  </a:lnTo>
                  <a:lnTo>
                    <a:pt x="128" y="4441"/>
                  </a:lnTo>
                  <a:lnTo>
                    <a:pt x="147" y="4424"/>
                  </a:lnTo>
                  <a:lnTo>
                    <a:pt x="166" y="4408"/>
                  </a:lnTo>
                  <a:lnTo>
                    <a:pt x="187" y="4393"/>
                  </a:lnTo>
                  <a:lnTo>
                    <a:pt x="208" y="4379"/>
                  </a:lnTo>
                  <a:lnTo>
                    <a:pt x="230" y="4365"/>
                  </a:lnTo>
                  <a:lnTo>
                    <a:pt x="253" y="4353"/>
                  </a:lnTo>
                  <a:lnTo>
                    <a:pt x="276" y="4341"/>
                  </a:lnTo>
                  <a:lnTo>
                    <a:pt x="299" y="4328"/>
                  </a:lnTo>
                  <a:lnTo>
                    <a:pt x="349" y="4307"/>
                  </a:lnTo>
                  <a:lnTo>
                    <a:pt x="400" y="4287"/>
                  </a:lnTo>
                  <a:lnTo>
                    <a:pt x="451" y="4267"/>
                  </a:lnTo>
                  <a:lnTo>
                    <a:pt x="505" y="4249"/>
                  </a:lnTo>
                  <a:lnTo>
                    <a:pt x="611" y="4211"/>
                  </a:lnTo>
                  <a:lnTo>
                    <a:pt x="663" y="4192"/>
                  </a:lnTo>
                  <a:lnTo>
                    <a:pt x="716" y="4171"/>
                  </a:lnTo>
                  <a:lnTo>
                    <a:pt x="945" y="4073"/>
                  </a:lnTo>
                  <a:lnTo>
                    <a:pt x="1183" y="3971"/>
                  </a:lnTo>
                  <a:lnTo>
                    <a:pt x="1419" y="3870"/>
                  </a:lnTo>
                  <a:lnTo>
                    <a:pt x="1535" y="3821"/>
                  </a:lnTo>
                  <a:lnTo>
                    <a:pt x="1649" y="3774"/>
                  </a:lnTo>
                  <a:lnTo>
                    <a:pt x="1906" y="3704"/>
                  </a:lnTo>
                  <a:lnTo>
                    <a:pt x="1916" y="3697"/>
                  </a:lnTo>
                  <a:lnTo>
                    <a:pt x="1925" y="3689"/>
                  </a:lnTo>
                  <a:lnTo>
                    <a:pt x="1944" y="3670"/>
                  </a:lnTo>
                  <a:lnTo>
                    <a:pt x="1963" y="3649"/>
                  </a:lnTo>
                  <a:lnTo>
                    <a:pt x="1982" y="3626"/>
                  </a:lnTo>
                  <a:lnTo>
                    <a:pt x="1999" y="3599"/>
                  </a:lnTo>
                  <a:lnTo>
                    <a:pt x="2017" y="3571"/>
                  </a:lnTo>
                  <a:lnTo>
                    <a:pt x="2035" y="3542"/>
                  </a:lnTo>
                  <a:lnTo>
                    <a:pt x="2052" y="3511"/>
                  </a:lnTo>
                  <a:lnTo>
                    <a:pt x="2084" y="3449"/>
                  </a:lnTo>
                  <a:lnTo>
                    <a:pt x="2114" y="3389"/>
                  </a:lnTo>
                  <a:lnTo>
                    <a:pt x="2162" y="3284"/>
                  </a:lnTo>
                  <a:lnTo>
                    <a:pt x="2284" y="3254"/>
                  </a:lnTo>
                  <a:lnTo>
                    <a:pt x="2278" y="3228"/>
                  </a:lnTo>
                  <a:lnTo>
                    <a:pt x="2272" y="3203"/>
                  </a:lnTo>
                  <a:lnTo>
                    <a:pt x="2263" y="3182"/>
                  </a:lnTo>
                  <a:lnTo>
                    <a:pt x="2253" y="3162"/>
                  </a:lnTo>
                  <a:lnTo>
                    <a:pt x="2243" y="3145"/>
                  </a:lnTo>
                  <a:lnTo>
                    <a:pt x="2231" y="3129"/>
                  </a:lnTo>
                  <a:lnTo>
                    <a:pt x="2220" y="3115"/>
                  </a:lnTo>
                  <a:lnTo>
                    <a:pt x="2208" y="3100"/>
                  </a:lnTo>
                  <a:lnTo>
                    <a:pt x="2183" y="3075"/>
                  </a:lnTo>
                  <a:lnTo>
                    <a:pt x="2172" y="3061"/>
                  </a:lnTo>
                  <a:lnTo>
                    <a:pt x="2160" y="3048"/>
                  </a:lnTo>
                  <a:lnTo>
                    <a:pt x="2150" y="3033"/>
                  </a:lnTo>
                  <a:lnTo>
                    <a:pt x="2139" y="3017"/>
                  </a:lnTo>
                  <a:lnTo>
                    <a:pt x="2130" y="3000"/>
                  </a:lnTo>
                  <a:lnTo>
                    <a:pt x="2122" y="2981"/>
                  </a:lnTo>
                  <a:lnTo>
                    <a:pt x="2075" y="2490"/>
                  </a:lnTo>
                  <a:lnTo>
                    <a:pt x="2074" y="2491"/>
                  </a:lnTo>
                  <a:lnTo>
                    <a:pt x="2071" y="2491"/>
                  </a:lnTo>
                  <a:lnTo>
                    <a:pt x="2059" y="2490"/>
                  </a:lnTo>
                  <a:lnTo>
                    <a:pt x="2040" y="2487"/>
                  </a:lnTo>
                  <a:lnTo>
                    <a:pt x="2018" y="2481"/>
                  </a:lnTo>
                  <a:lnTo>
                    <a:pt x="1975" y="2470"/>
                  </a:lnTo>
                  <a:lnTo>
                    <a:pt x="1959" y="2465"/>
                  </a:lnTo>
                  <a:lnTo>
                    <a:pt x="1949" y="2460"/>
                  </a:lnTo>
                  <a:lnTo>
                    <a:pt x="1935" y="2450"/>
                  </a:lnTo>
                  <a:lnTo>
                    <a:pt x="1921" y="2439"/>
                  </a:lnTo>
                  <a:lnTo>
                    <a:pt x="1908" y="2426"/>
                  </a:lnTo>
                  <a:lnTo>
                    <a:pt x="1897" y="2410"/>
                  </a:lnTo>
                  <a:lnTo>
                    <a:pt x="1886" y="2394"/>
                  </a:lnTo>
                  <a:lnTo>
                    <a:pt x="1876" y="2377"/>
                  </a:lnTo>
                  <a:lnTo>
                    <a:pt x="1866" y="2358"/>
                  </a:lnTo>
                  <a:lnTo>
                    <a:pt x="1857" y="2337"/>
                  </a:lnTo>
                  <a:lnTo>
                    <a:pt x="1849" y="2316"/>
                  </a:lnTo>
                  <a:lnTo>
                    <a:pt x="1841" y="2295"/>
                  </a:lnTo>
                  <a:lnTo>
                    <a:pt x="1834" y="2273"/>
                  </a:lnTo>
                  <a:lnTo>
                    <a:pt x="1828" y="2249"/>
                  </a:lnTo>
                  <a:lnTo>
                    <a:pt x="1817" y="2200"/>
                  </a:lnTo>
                  <a:lnTo>
                    <a:pt x="1806" y="2151"/>
                  </a:lnTo>
                  <a:lnTo>
                    <a:pt x="1799" y="2100"/>
                  </a:lnTo>
                  <a:lnTo>
                    <a:pt x="1793" y="2050"/>
                  </a:lnTo>
                  <a:lnTo>
                    <a:pt x="1787" y="2000"/>
                  </a:lnTo>
                  <a:lnTo>
                    <a:pt x="1784" y="1952"/>
                  </a:lnTo>
                  <a:lnTo>
                    <a:pt x="1777" y="1863"/>
                  </a:lnTo>
                  <a:lnTo>
                    <a:pt x="1772" y="1790"/>
                  </a:lnTo>
                  <a:lnTo>
                    <a:pt x="1772" y="1775"/>
                  </a:lnTo>
                  <a:lnTo>
                    <a:pt x="1774" y="1762"/>
                  </a:lnTo>
                  <a:lnTo>
                    <a:pt x="1779" y="1747"/>
                  </a:lnTo>
                  <a:lnTo>
                    <a:pt x="1784" y="1734"/>
                  </a:lnTo>
                  <a:lnTo>
                    <a:pt x="1791" y="1720"/>
                  </a:lnTo>
                  <a:lnTo>
                    <a:pt x="1799" y="1705"/>
                  </a:lnTo>
                  <a:lnTo>
                    <a:pt x="1815" y="1674"/>
                  </a:lnTo>
                  <a:lnTo>
                    <a:pt x="1823" y="1657"/>
                  </a:lnTo>
                  <a:lnTo>
                    <a:pt x="1831" y="1640"/>
                  </a:lnTo>
                  <a:lnTo>
                    <a:pt x="1838" y="1621"/>
                  </a:lnTo>
                  <a:lnTo>
                    <a:pt x="1842" y="1602"/>
                  </a:lnTo>
                  <a:lnTo>
                    <a:pt x="1847" y="1581"/>
                  </a:lnTo>
                  <a:lnTo>
                    <a:pt x="1848" y="1559"/>
                  </a:lnTo>
                  <a:lnTo>
                    <a:pt x="1847" y="1536"/>
                  </a:lnTo>
                  <a:lnTo>
                    <a:pt x="1844" y="1523"/>
                  </a:lnTo>
                  <a:lnTo>
                    <a:pt x="1842" y="1510"/>
                  </a:lnTo>
                  <a:lnTo>
                    <a:pt x="1828" y="1434"/>
                  </a:lnTo>
                  <a:lnTo>
                    <a:pt x="1814" y="1360"/>
                  </a:lnTo>
                  <a:lnTo>
                    <a:pt x="1804" y="1290"/>
                  </a:lnTo>
                  <a:lnTo>
                    <a:pt x="1796" y="1221"/>
                  </a:lnTo>
                  <a:lnTo>
                    <a:pt x="1791" y="1155"/>
                  </a:lnTo>
                  <a:lnTo>
                    <a:pt x="1787" y="1092"/>
                  </a:lnTo>
                  <a:lnTo>
                    <a:pt x="1786" y="1030"/>
                  </a:lnTo>
                  <a:lnTo>
                    <a:pt x="1786" y="971"/>
                  </a:lnTo>
                  <a:lnTo>
                    <a:pt x="1790" y="915"/>
                  </a:lnTo>
                  <a:lnTo>
                    <a:pt x="1794" y="861"/>
                  </a:lnTo>
                  <a:lnTo>
                    <a:pt x="1802" y="808"/>
                  </a:lnTo>
                  <a:lnTo>
                    <a:pt x="1810" y="759"/>
                  </a:lnTo>
                  <a:lnTo>
                    <a:pt x="1821" y="711"/>
                  </a:lnTo>
                  <a:lnTo>
                    <a:pt x="1833" y="666"/>
                  </a:lnTo>
                  <a:lnTo>
                    <a:pt x="1848" y="622"/>
                  </a:lnTo>
                  <a:lnTo>
                    <a:pt x="1863" y="581"/>
                  </a:lnTo>
                  <a:lnTo>
                    <a:pt x="1881" y="542"/>
                  </a:lnTo>
                  <a:lnTo>
                    <a:pt x="1900" y="504"/>
                  </a:lnTo>
                  <a:lnTo>
                    <a:pt x="1921" y="469"/>
                  </a:lnTo>
                  <a:lnTo>
                    <a:pt x="1944" y="436"/>
                  </a:lnTo>
                  <a:lnTo>
                    <a:pt x="1967" y="403"/>
                  </a:lnTo>
                  <a:lnTo>
                    <a:pt x="1993" y="374"/>
                  </a:lnTo>
                  <a:lnTo>
                    <a:pt x="2020" y="347"/>
                  </a:lnTo>
                  <a:lnTo>
                    <a:pt x="2047" y="320"/>
                  </a:lnTo>
                  <a:lnTo>
                    <a:pt x="2076" y="296"/>
                  </a:lnTo>
                  <a:lnTo>
                    <a:pt x="2107" y="274"/>
                  </a:lnTo>
                  <a:lnTo>
                    <a:pt x="2138" y="253"/>
                  </a:lnTo>
                  <a:lnTo>
                    <a:pt x="2170" y="234"/>
                  </a:lnTo>
                  <a:lnTo>
                    <a:pt x="2204" y="216"/>
                  </a:lnTo>
                  <a:lnTo>
                    <a:pt x="2239" y="200"/>
                  </a:lnTo>
                  <a:lnTo>
                    <a:pt x="2274" y="186"/>
                  </a:lnTo>
                  <a:lnTo>
                    <a:pt x="2311" y="174"/>
                  </a:lnTo>
                  <a:lnTo>
                    <a:pt x="2364" y="151"/>
                  </a:lnTo>
                  <a:lnTo>
                    <a:pt x="2423" y="129"/>
                  </a:lnTo>
                  <a:lnTo>
                    <a:pt x="2488" y="105"/>
                  </a:lnTo>
                  <a:lnTo>
                    <a:pt x="2556" y="82"/>
                  </a:lnTo>
                  <a:lnTo>
                    <a:pt x="2592" y="71"/>
                  </a:lnTo>
                  <a:lnTo>
                    <a:pt x="2627" y="60"/>
                  </a:lnTo>
                  <a:lnTo>
                    <a:pt x="2665" y="50"/>
                  </a:lnTo>
                  <a:lnTo>
                    <a:pt x="2703" y="40"/>
                  </a:lnTo>
                  <a:lnTo>
                    <a:pt x="2742" y="31"/>
                  </a:lnTo>
                  <a:lnTo>
                    <a:pt x="2783" y="23"/>
                  </a:lnTo>
                  <a:lnTo>
                    <a:pt x="2823" y="16"/>
                  </a:lnTo>
                  <a:lnTo>
                    <a:pt x="2864" y="11"/>
                  </a:lnTo>
                  <a:lnTo>
                    <a:pt x="2906" y="5"/>
                  </a:lnTo>
                  <a:lnTo>
                    <a:pt x="2949" y="2"/>
                  </a:lnTo>
                  <a:lnTo>
                    <a:pt x="2991" y="0"/>
                  </a:lnTo>
                  <a:lnTo>
                    <a:pt x="3035" y="0"/>
                  </a:lnTo>
                  <a:lnTo>
                    <a:pt x="3078" y="1"/>
                  </a:lnTo>
                  <a:lnTo>
                    <a:pt x="3122" y="3"/>
                  </a:lnTo>
                  <a:lnTo>
                    <a:pt x="3166" y="9"/>
                  </a:lnTo>
                  <a:lnTo>
                    <a:pt x="3211" y="14"/>
                  </a:lnTo>
                  <a:lnTo>
                    <a:pt x="3255" y="23"/>
                  </a:lnTo>
                  <a:lnTo>
                    <a:pt x="3300" y="34"/>
                  </a:lnTo>
                  <a:lnTo>
                    <a:pt x="3346" y="47"/>
                  </a:lnTo>
                  <a:lnTo>
                    <a:pt x="3390" y="62"/>
                  </a:lnTo>
                  <a:lnTo>
                    <a:pt x="3435" y="80"/>
                  </a:lnTo>
                  <a:lnTo>
                    <a:pt x="3481" y="101"/>
                  </a:lnTo>
                  <a:lnTo>
                    <a:pt x="3525" y="123"/>
                  </a:lnTo>
                  <a:lnTo>
                    <a:pt x="3570" y="150"/>
                  </a:lnTo>
                  <a:lnTo>
                    <a:pt x="3688" y="260"/>
                  </a:lnTo>
                  <a:lnTo>
                    <a:pt x="3879" y="292"/>
                  </a:lnTo>
                  <a:lnTo>
                    <a:pt x="3888" y="297"/>
                  </a:lnTo>
                  <a:lnTo>
                    <a:pt x="3897" y="304"/>
                  </a:lnTo>
                  <a:lnTo>
                    <a:pt x="3914" y="319"/>
                  </a:lnTo>
                  <a:lnTo>
                    <a:pt x="3929" y="335"/>
                  </a:lnTo>
                  <a:lnTo>
                    <a:pt x="3944" y="353"/>
                  </a:lnTo>
                  <a:lnTo>
                    <a:pt x="3958" y="372"/>
                  </a:lnTo>
                  <a:lnTo>
                    <a:pt x="3971" y="392"/>
                  </a:lnTo>
                  <a:lnTo>
                    <a:pt x="3983" y="412"/>
                  </a:lnTo>
                  <a:lnTo>
                    <a:pt x="3993" y="432"/>
                  </a:lnTo>
                  <a:lnTo>
                    <a:pt x="4012" y="470"/>
                  </a:lnTo>
                  <a:lnTo>
                    <a:pt x="4025" y="502"/>
                  </a:lnTo>
                  <a:lnTo>
                    <a:pt x="4036" y="532"/>
                  </a:lnTo>
                  <a:close/>
                </a:path>
              </a:pathLst>
            </a:custGeom>
            <a:solidFill>
              <a:schemeClr val="bg1"/>
            </a:solidFill>
            <a:ln>
              <a:noFill/>
            </a:ln>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grpSp>
      <p:grpSp>
        <p:nvGrpSpPr>
          <p:cNvPr id="2" name="组合 1"/>
          <p:cNvGrpSpPr/>
          <p:nvPr/>
        </p:nvGrpSpPr>
        <p:grpSpPr>
          <a:xfrm>
            <a:off x="3151742" y="1419622"/>
            <a:ext cx="1749964" cy="1476000"/>
            <a:chOff x="3151742" y="1419622"/>
            <a:chExt cx="1749964" cy="1476000"/>
          </a:xfrm>
        </p:grpSpPr>
        <p:sp>
          <p:nvSpPr>
            <p:cNvPr id="3" name="等腰三角形 2"/>
            <p:cNvSpPr/>
            <p:nvPr/>
          </p:nvSpPr>
          <p:spPr>
            <a:xfrm>
              <a:off x="3151742" y="1419622"/>
              <a:ext cx="1749964" cy="1476000"/>
            </a:xfrm>
            <a:prstGeom prst="triangle">
              <a:avLst/>
            </a:pr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KSO_Shape"/>
            <p:cNvSpPr>
              <a:spLocks noChangeAspect="1"/>
            </p:cNvSpPr>
            <p:nvPr/>
          </p:nvSpPr>
          <p:spPr bwMode="auto">
            <a:xfrm>
              <a:off x="3848639" y="2103742"/>
              <a:ext cx="356191" cy="396000"/>
            </a:xfrm>
            <a:custGeom>
              <a:avLst/>
              <a:gdLst>
                <a:gd name="T0" fmla="*/ 1511663 w 2946"/>
                <a:gd name="T1" fmla="*/ 216114 h 3274"/>
                <a:gd name="T2" fmla="*/ 1558387 w 2946"/>
                <a:gd name="T3" fmla="*/ 72038 h 3274"/>
                <a:gd name="T4" fmla="*/ 1619403 w 2946"/>
                <a:gd name="T5" fmla="*/ 168822 h 3274"/>
                <a:gd name="T6" fmla="*/ 141821 w 2946"/>
                <a:gd name="T7" fmla="*/ 72038 h 3274"/>
                <a:gd name="T8" fmla="*/ 647541 w 2946"/>
                <a:gd name="T9" fmla="*/ 0 h 3274"/>
                <a:gd name="T10" fmla="*/ 974060 w 2946"/>
                <a:gd name="T11" fmla="*/ 72038 h 3274"/>
                <a:gd name="T12" fmla="*/ 1477582 w 2946"/>
                <a:gd name="T13" fmla="*/ 216114 h 3274"/>
                <a:gd name="T14" fmla="*/ 141821 w 2946"/>
                <a:gd name="T15" fmla="*/ 72038 h 3274"/>
                <a:gd name="T16" fmla="*/ 0 w 2946"/>
                <a:gd name="T17" fmla="*/ 112731 h 3274"/>
                <a:gd name="T18" fmla="*/ 107740 w 2946"/>
                <a:gd name="T19" fmla="*/ 72038 h 3274"/>
                <a:gd name="T20" fmla="*/ 51671 w 2946"/>
                <a:gd name="T21" fmla="*/ 216114 h 3274"/>
                <a:gd name="T22" fmla="*/ 1441851 w 2946"/>
                <a:gd name="T23" fmla="*/ 285952 h 3274"/>
                <a:gd name="T24" fmla="*/ 179750 w 2946"/>
                <a:gd name="T25" fmla="*/ 1298331 h 3274"/>
                <a:gd name="T26" fmla="*/ 1441851 w 2946"/>
                <a:gd name="T27" fmla="*/ 285952 h 3274"/>
                <a:gd name="T28" fmla="*/ 1190091 w 2946"/>
                <a:gd name="T29" fmla="*/ 1118512 h 3274"/>
                <a:gd name="T30" fmla="*/ 937781 w 2946"/>
                <a:gd name="T31" fmla="*/ 1046474 h 3274"/>
                <a:gd name="T32" fmla="*/ 937781 w 2946"/>
                <a:gd name="T33" fmla="*/ 974436 h 3274"/>
                <a:gd name="T34" fmla="*/ 1334111 w 2946"/>
                <a:gd name="T35" fmla="*/ 900199 h 3274"/>
                <a:gd name="T36" fmla="*/ 937781 w 2946"/>
                <a:gd name="T37" fmla="*/ 974436 h 3274"/>
                <a:gd name="T38" fmla="*/ 1334111 w 2946"/>
                <a:gd name="T39" fmla="*/ 792417 h 3274"/>
                <a:gd name="T40" fmla="*/ 937781 w 2946"/>
                <a:gd name="T41" fmla="*/ 722578 h 3274"/>
                <a:gd name="T42" fmla="*/ 554093 w 2946"/>
                <a:gd name="T43" fmla="*/ 1181751 h 3274"/>
                <a:gd name="T44" fmla="*/ 507919 w 2946"/>
                <a:gd name="T45" fmla="*/ 972236 h 3274"/>
                <a:gd name="T46" fmla="*/ 301233 w 2946"/>
                <a:gd name="T47" fmla="*/ 928244 h 3274"/>
                <a:gd name="T48" fmla="*/ 863572 w 2946"/>
                <a:gd name="T49" fmla="*/ 900199 h 3274"/>
                <a:gd name="T50" fmla="*/ 575531 w 2946"/>
                <a:gd name="T51" fmla="*/ 900199 h 3274"/>
                <a:gd name="T52" fmla="*/ 287491 w 2946"/>
                <a:gd name="T53" fmla="*/ 506465 h 3274"/>
                <a:gd name="T54" fmla="*/ 863572 w 2946"/>
                <a:gd name="T55" fmla="*/ 393734 h 3274"/>
                <a:gd name="T56" fmla="*/ 287491 w 2946"/>
                <a:gd name="T57" fmla="*/ 506465 h 3274"/>
                <a:gd name="T58" fmla="*/ 109939 w 2946"/>
                <a:gd name="T59" fmla="*/ 1476502 h 3274"/>
                <a:gd name="T60" fmla="*/ 1551790 w 2946"/>
                <a:gd name="T61" fmla="*/ 1368170 h 3274"/>
                <a:gd name="T62" fmla="*/ 694815 w 2946"/>
                <a:gd name="T63" fmla="*/ 1519394 h 3274"/>
                <a:gd name="T64" fmla="*/ 357302 w 2946"/>
                <a:gd name="T65" fmla="*/ 1800397 h 3274"/>
                <a:gd name="T66" fmla="*/ 694815 w 2946"/>
                <a:gd name="T67" fmla="*/ 1519394 h 3274"/>
                <a:gd name="T68" fmla="*/ 1088397 w 2946"/>
                <a:gd name="T69" fmla="*/ 1800397 h 3274"/>
                <a:gd name="T70" fmla="*/ 1088397 w 2946"/>
                <a:gd name="T71" fmla="*/ 1519394 h 327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946" h="3274">
                  <a:moveTo>
                    <a:pt x="2831" y="393"/>
                  </a:moveTo>
                  <a:cubicBezTo>
                    <a:pt x="2750" y="393"/>
                    <a:pt x="2750" y="393"/>
                    <a:pt x="2750" y="393"/>
                  </a:cubicBezTo>
                  <a:cubicBezTo>
                    <a:pt x="2754" y="131"/>
                    <a:pt x="2754" y="131"/>
                    <a:pt x="2754" y="131"/>
                  </a:cubicBezTo>
                  <a:cubicBezTo>
                    <a:pt x="2835" y="131"/>
                    <a:pt x="2835" y="131"/>
                    <a:pt x="2835" y="131"/>
                  </a:cubicBezTo>
                  <a:cubicBezTo>
                    <a:pt x="2946" y="205"/>
                    <a:pt x="2946" y="205"/>
                    <a:pt x="2946" y="205"/>
                  </a:cubicBezTo>
                  <a:cubicBezTo>
                    <a:pt x="2946" y="307"/>
                    <a:pt x="2946" y="307"/>
                    <a:pt x="2946" y="307"/>
                  </a:cubicBezTo>
                  <a:lnTo>
                    <a:pt x="2831" y="393"/>
                  </a:lnTo>
                  <a:close/>
                  <a:moveTo>
                    <a:pt x="258" y="131"/>
                  </a:moveTo>
                  <a:cubicBezTo>
                    <a:pt x="1178" y="131"/>
                    <a:pt x="1178" y="131"/>
                    <a:pt x="1178" y="131"/>
                  </a:cubicBezTo>
                  <a:cubicBezTo>
                    <a:pt x="1178" y="0"/>
                    <a:pt x="1178" y="0"/>
                    <a:pt x="1178" y="0"/>
                  </a:cubicBezTo>
                  <a:cubicBezTo>
                    <a:pt x="1772" y="0"/>
                    <a:pt x="1772" y="0"/>
                    <a:pt x="1772" y="0"/>
                  </a:cubicBezTo>
                  <a:cubicBezTo>
                    <a:pt x="1772" y="131"/>
                    <a:pt x="1772" y="131"/>
                    <a:pt x="1772" y="131"/>
                  </a:cubicBezTo>
                  <a:cubicBezTo>
                    <a:pt x="2688" y="131"/>
                    <a:pt x="2688" y="131"/>
                    <a:pt x="2688" y="131"/>
                  </a:cubicBezTo>
                  <a:cubicBezTo>
                    <a:pt x="2688" y="393"/>
                    <a:pt x="2688" y="393"/>
                    <a:pt x="2688" y="393"/>
                  </a:cubicBezTo>
                  <a:cubicBezTo>
                    <a:pt x="258" y="393"/>
                    <a:pt x="258" y="393"/>
                    <a:pt x="258" y="393"/>
                  </a:cubicBezTo>
                  <a:lnTo>
                    <a:pt x="258" y="131"/>
                  </a:lnTo>
                  <a:close/>
                  <a:moveTo>
                    <a:pt x="0" y="307"/>
                  </a:moveTo>
                  <a:cubicBezTo>
                    <a:pt x="0" y="205"/>
                    <a:pt x="0" y="205"/>
                    <a:pt x="0" y="205"/>
                  </a:cubicBezTo>
                  <a:cubicBezTo>
                    <a:pt x="94" y="131"/>
                    <a:pt x="94" y="131"/>
                    <a:pt x="94" y="131"/>
                  </a:cubicBezTo>
                  <a:cubicBezTo>
                    <a:pt x="196" y="131"/>
                    <a:pt x="196" y="131"/>
                    <a:pt x="196" y="131"/>
                  </a:cubicBezTo>
                  <a:cubicBezTo>
                    <a:pt x="196" y="393"/>
                    <a:pt x="196" y="393"/>
                    <a:pt x="196" y="393"/>
                  </a:cubicBezTo>
                  <a:cubicBezTo>
                    <a:pt x="94" y="393"/>
                    <a:pt x="94" y="393"/>
                    <a:pt x="94" y="393"/>
                  </a:cubicBezTo>
                  <a:lnTo>
                    <a:pt x="0" y="307"/>
                  </a:lnTo>
                  <a:close/>
                  <a:moveTo>
                    <a:pt x="2623" y="520"/>
                  </a:moveTo>
                  <a:cubicBezTo>
                    <a:pt x="2623" y="2361"/>
                    <a:pt x="2623" y="2361"/>
                    <a:pt x="2623" y="2361"/>
                  </a:cubicBezTo>
                  <a:cubicBezTo>
                    <a:pt x="327" y="2361"/>
                    <a:pt x="327" y="2361"/>
                    <a:pt x="327" y="2361"/>
                  </a:cubicBezTo>
                  <a:cubicBezTo>
                    <a:pt x="327" y="520"/>
                    <a:pt x="327" y="520"/>
                    <a:pt x="327" y="520"/>
                  </a:cubicBezTo>
                  <a:lnTo>
                    <a:pt x="2623" y="520"/>
                  </a:lnTo>
                  <a:close/>
                  <a:moveTo>
                    <a:pt x="1706" y="2034"/>
                  </a:moveTo>
                  <a:cubicBezTo>
                    <a:pt x="2165" y="2034"/>
                    <a:pt x="2165" y="2034"/>
                    <a:pt x="2165" y="2034"/>
                  </a:cubicBezTo>
                  <a:cubicBezTo>
                    <a:pt x="2165" y="1903"/>
                    <a:pt x="2165" y="1903"/>
                    <a:pt x="2165" y="1903"/>
                  </a:cubicBezTo>
                  <a:cubicBezTo>
                    <a:pt x="1706" y="1903"/>
                    <a:pt x="1706" y="1903"/>
                    <a:pt x="1706" y="1903"/>
                  </a:cubicBezTo>
                  <a:lnTo>
                    <a:pt x="1706" y="2034"/>
                  </a:lnTo>
                  <a:close/>
                  <a:moveTo>
                    <a:pt x="1706" y="1772"/>
                  </a:moveTo>
                  <a:cubicBezTo>
                    <a:pt x="2427" y="1772"/>
                    <a:pt x="2427" y="1772"/>
                    <a:pt x="2427" y="1772"/>
                  </a:cubicBezTo>
                  <a:cubicBezTo>
                    <a:pt x="2427" y="1637"/>
                    <a:pt x="2427" y="1637"/>
                    <a:pt x="2427" y="1637"/>
                  </a:cubicBezTo>
                  <a:cubicBezTo>
                    <a:pt x="1706" y="1637"/>
                    <a:pt x="1706" y="1637"/>
                    <a:pt x="1706" y="1637"/>
                  </a:cubicBezTo>
                  <a:lnTo>
                    <a:pt x="1706" y="1772"/>
                  </a:lnTo>
                  <a:close/>
                  <a:moveTo>
                    <a:pt x="1706" y="1441"/>
                  </a:moveTo>
                  <a:cubicBezTo>
                    <a:pt x="2427" y="1441"/>
                    <a:pt x="2427" y="1441"/>
                    <a:pt x="2427" y="1441"/>
                  </a:cubicBezTo>
                  <a:cubicBezTo>
                    <a:pt x="2427" y="1314"/>
                    <a:pt x="2427" y="1314"/>
                    <a:pt x="2427" y="1314"/>
                  </a:cubicBezTo>
                  <a:cubicBezTo>
                    <a:pt x="1706" y="1314"/>
                    <a:pt x="1706" y="1314"/>
                    <a:pt x="1706" y="1314"/>
                  </a:cubicBezTo>
                  <a:lnTo>
                    <a:pt x="1706" y="1441"/>
                  </a:lnTo>
                  <a:close/>
                  <a:moveTo>
                    <a:pt x="1008" y="2149"/>
                  </a:moveTo>
                  <a:cubicBezTo>
                    <a:pt x="1245" y="2149"/>
                    <a:pt x="1440" y="1998"/>
                    <a:pt x="1466" y="1768"/>
                  </a:cubicBezTo>
                  <a:cubicBezTo>
                    <a:pt x="924" y="1768"/>
                    <a:pt x="924" y="1768"/>
                    <a:pt x="924" y="1768"/>
                  </a:cubicBezTo>
                  <a:cubicBezTo>
                    <a:pt x="924" y="1231"/>
                    <a:pt x="924" y="1231"/>
                    <a:pt x="924" y="1231"/>
                  </a:cubicBezTo>
                  <a:cubicBezTo>
                    <a:pt x="694" y="1256"/>
                    <a:pt x="548" y="1451"/>
                    <a:pt x="548" y="1688"/>
                  </a:cubicBezTo>
                  <a:cubicBezTo>
                    <a:pt x="548" y="1943"/>
                    <a:pt x="754" y="2149"/>
                    <a:pt x="1008" y="2149"/>
                  </a:cubicBezTo>
                  <a:close/>
                  <a:moveTo>
                    <a:pt x="1571" y="1637"/>
                  </a:moveTo>
                  <a:cubicBezTo>
                    <a:pt x="1571" y="1637"/>
                    <a:pt x="1559" y="1126"/>
                    <a:pt x="1047" y="1126"/>
                  </a:cubicBezTo>
                  <a:cubicBezTo>
                    <a:pt x="1047" y="1637"/>
                    <a:pt x="1047" y="1637"/>
                    <a:pt x="1047" y="1637"/>
                  </a:cubicBezTo>
                  <a:lnTo>
                    <a:pt x="1571" y="1637"/>
                  </a:lnTo>
                  <a:close/>
                  <a:moveTo>
                    <a:pt x="523" y="921"/>
                  </a:moveTo>
                  <a:cubicBezTo>
                    <a:pt x="1571" y="921"/>
                    <a:pt x="1571" y="921"/>
                    <a:pt x="1571" y="921"/>
                  </a:cubicBezTo>
                  <a:cubicBezTo>
                    <a:pt x="1571" y="716"/>
                    <a:pt x="1571" y="716"/>
                    <a:pt x="1571" y="716"/>
                  </a:cubicBezTo>
                  <a:cubicBezTo>
                    <a:pt x="523" y="716"/>
                    <a:pt x="523" y="716"/>
                    <a:pt x="523" y="716"/>
                  </a:cubicBezTo>
                  <a:lnTo>
                    <a:pt x="523" y="921"/>
                  </a:lnTo>
                  <a:close/>
                  <a:moveTo>
                    <a:pt x="2823" y="2685"/>
                  </a:moveTo>
                  <a:cubicBezTo>
                    <a:pt x="200" y="2685"/>
                    <a:pt x="200" y="2685"/>
                    <a:pt x="200" y="2685"/>
                  </a:cubicBezTo>
                  <a:cubicBezTo>
                    <a:pt x="200" y="2488"/>
                    <a:pt x="200" y="2488"/>
                    <a:pt x="200" y="2488"/>
                  </a:cubicBezTo>
                  <a:cubicBezTo>
                    <a:pt x="2823" y="2488"/>
                    <a:pt x="2823" y="2488"/>
                    <a:pt x="2823" y="2488"/>
                  </a:cubicBezTo>
                  <a:lnTo>
                    <a:pt x="2823" y="2685"/>
                  </a:lnTo>
                  <a:close/>
                  <a:moveTo>
                    <a:pt x="1264" y="2763"/>
                  </a:moveTo>
                  <a:cubicBezTo>
                    <a:pt x="957" y="3274"/>
                    <a:pt x="957" y="3274"/>
                    <a:pt x="957" y="3274"/>
                  </a:cubicBezTo>
                  <a:cubicBezTo>
                    <a:pt x="650" y="3274"/>
                    <a:pt x="650" y="3274"/>
                    <a:pt x="650" y="3274"/>
                  </a:cubicBezTo>
                  <a:cubicBezTo>
                    <a:pt x="957" y="2763"/>
                    <a:pt x="957" y="2763"/>
                    <a:pt x="957" y="2763"/>
                  </a:cubicBezTo>
                  <a:lnTo>
                    <a:pt x="1264" y="2763"/>
                  </a:lnTo>
                  <a:close/>
                  <a:moveTo>
                    <a:pt x="2287" y="3274"/>
                  </a:moveTo>
                  <a:cubicBezTo>
                    <a:pt x="1980" y="3274"/>
                    <a:pt x="1980" y="3274"/>
                    <a:pt x="1980" y="3274"/>
                  </a:cubicBezTo>
                  <a:cubicBezTo>
                    <a:pt x="1673" y="2763"/>
                    <a:pt x="1673" y="2763"/>
                    <a:pt x="1673" y="2763"/>
                  </a:cubicBezTo>
                  <a:cubicBezTo>
                    <a:pt x="1980" y="2763"/>
                    <a:pt x="1980" y="2763"/>
                    <a:pt x="1980" y="2763"/>
                  </a:cubicBezTo>
                  <a:lnTo>
                    <a:pt x="2287" y="3274"/>
                  </a:lnTo>
                  <a:close/>
                </a:path>
              </a:pathLst>
            </a:custGeom>
            <a:solidFill>
              <a:schemeClr val="bg1"/>
            </a:solidFill>
            <a:ln>
              <a:noFill/>
            </a:ln>
            <a:extLst/>
          </p:spPr>
          <p:txBody>
            <a:bodyPr anchor="ctr"/>
            <a:lstStyle/>
            <a:p>
              <a:pPr eaLnBrk="0" fontAlgn="base" hangingPunct="0">
                <a:spcBef>
                  <a:spcPct val="0"/>
                </a:spcBef>
                <a:spcAft>
                  <a:spcPct val="0"/>
                </a:spcAft>
              </a:pPr>
              <a:endParaRPr lang="zh-CN" altLang="en-US">
                <a:latin typeface="Calibri" panose="020F0502020204030204" pitchFamily="34" charset="0"/>
                <a:ea typeface="宋体" panose="02010600030101010101" pitchFamily="2" charset="-122"/>
              </a:endParaRPr>
            </a:p>
          </p:txBody>
        </p:sp>
      </p:grpSp>
      <p:grpSp>
        <p:nvGrpSpPr>
          <p:cNvPr id="7" name="组合 6"/>
          <p:cNvGrpSpPr/>
          <p:nvPr/>
        </p:nvGrpSpPr>
        <p:grpSpPr>
          <a:xfrm>
            <a:off x="3151742" y="2967958"/>
            <a:ext cx="1749964" cy="1476000"/>
            <a:chOff x="3151742" y="2967958"/>
            <a:chExt cx="1749964" cy="1476000"/>
          </a:xfrm>
        </p:grpSpPr>
        <p:sp>
          <p:nvSpPr>
            <p:cNvPr id="6" name="矩形 8"/>
            <p:cNvSpPr/>
            <p:nvPr/>
          </p:nvSpPr>
          <p:spPr>
            <a:xfrm>
              <a:off x="3151742" y="2967958"/>
              <a:ext cx="1749964" cy="1476000"/>
            </a:xfrm>
            <a:custGeom>
              <a:avLst/>
              <a:gdLst/>
              <a:ahLst/>
              <a:cxnLst/>
              <a:rect l="l" t="t" r="r" b="b"/>
              <a:pathLst>
                <a:path w="1749964" h="1476000">
                  <a:moveTo>
                    <a:pt x="0" y="0"/>
                  </a:moveTo>
                  <a:lnTo>
                    <a:pt x="1749964" y="0"/>
                  </a:lnTo>
                  <a:lnTo>
                    <a:pt x="874982" y="147600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KSO_Shape"/>
            <p:cNvSpPr>
              <a:spLocks noChangeAspect="1"/>
            </p:cNvSpPr>
            <p:nvPr/>
          </p:nvSpPr>
          <p:spPr bwMode="auto">
            <a:xfrm>
              <a:off x="3808342" y="3219822"/>
              <a:ext cx="436764" cy="396000"/>
            </a:xfrm>
            <a:custGeom>
              <a:avLst/>
              <a:gdLst>
                <a:gd name="T0" fmla="*/ 489274 w 2228850"/>
                <a:gd name="T1" fmla="*/ 1171178 h 2019300"/>
                <a:gd name="T2" fmla="*/ 683136 w 2228850"/>
                <a:gd name="T3" fmla="*/ 1519238 h 2019300"/>
                <a:gd name="T4" fmla="*/ 1056587 w 2228850"/>
                <a:gd name="T5" fmla="*/ 1377950 h 2019300"/>
                <a:gd name="T6" fmla="*/ 970559 w 2228850"/>
                <a:gd name="T7" fmla="*/ 988219 h 2019300"/>
                <a:gd name="T8" fmla="*/ 1033990 w 2228850"/>
                <a:gd name="T9" fmla="*/ 962025 h 2019300"/>
                <a:gd name="T10" fmla="*/ 1091871 w 2228850"/>
                <a:gd name="T11" fmla="*/ 1437085 h 2019300"/>
                <a:gd name="T12" fmla="*/ 629616 w 2228850"/>
                <a:gd name="T13" fmla="*/ 1562498 h 2019300"/>
                <a:gd name="T14" fmla="*/ 438529 w 2228850"/>
                <a:gd name="T15" fmla="*/ 1123950 h 2019300"/>
                <a:gd name="T16" fmla="*/ 761603 w 2228850"/>
                <a:gd name="T17" fmla="*/ 832840 h 2019300"/>
                <a:gd name="T18" fmla="*/ 421481 w 2228850"/>
                <a:gd name="T19" fmla="*/ 1071482 h 2019300"/>
                <a:gd name="T20" fmla="*/ 410369 w 2228850"/>
                <a:gd name="T21" fmla="*/ 1364523 h 2019300"/>
                <a:gd name="T22" fmla="*/ 723503 w 2228850"/>
                <a:gd name="T23" fmla="*/ 1626196 h 2019300"/>
                <a:gd name="T24" fmla="*/ 1080294 w 2228850"/>
                <a:gd name="T25" fmla="*/ 1505088 h 2019300"/>
                <a:gd name="T26" fmla="*/ 1187053 w 2228850"/>
                <a:gd name="T27" fmla="*/ 1194972 h 2019300"/>
                <a:gd name="T28" fmla="*/ 939403 w 2228850"/>
                <a:gd name="T29" fmla="*/ 861826 h 2019300"/>
                <a:gd name="T30" fmla="*/ 989013 w 2228850"/>
                <a:gd name="T31" fmla="*/ 477060 h 2019300"/>
                <a:gd name="T32" fmla="*/ 1144985 w 2228850"/>
                <a:gd name="T33" fmla="*/ 702599 h 2019300"/>
                <a:gd name="T34" fmla="*/ 1411685 w 2228850"/>
                <a:gd name="T35" fmla="*/ 749454 h 2019300"/>
                <a:gd name="T36" fmla="*/ 1373188 w 2228850"/>
                <a:gd name="T37" fmla="*/ 975390 h 2019300"/>
                <a:gd name="T38" fmla="*/ 1560116 w 2228850"/>
                <a:gd name="T39" fmla="*/ 1219194 h 2019300"/>
                <a:gd name="T40" fmla="*/ 1448991 w 2228850"/>
                <a:gd name="T41" fmla="*/ 1425673 h 2019300"/>
                <a:gd name="T42" fmla="*/ 1267222 w 2228850"/>
                <a:gd name="T43" fmla="*/ 1667095 h 2019300"/>
                <a:gd name="T44" fmla="*/ 1175544 w 2228850"/>
                <a:gd name="T45" fmla="*/ 1906134 h 2019300"/>
                <a:gd name="T46" fmla="*/ 894953 w 2228850"/>
                <a:gd name="T47" fmla="*/ 1860470 h 2019300"/>
                <a:gd name="T48" fmla="*/ 731044 w 2228850"/>
                <a:gd name="T49" fmla="*/ 2017315 h 2019300"/>
                <a:gd name="T50" fmla="*/ 570309 w 2228850"/>
                <a:gd name="T51" fmla="*/ 1831881 h 2019300"/>
                <a:gd name="T52" fmla="*/ 246459 w 2228850"/>
                <a:gd name="T53" fmla="*/ 1787805 h 2019300"/>
                <a:gd name="T54" fmla="*/ 203994 w 2228850"/>
                <a:gd name="T55" fmla="*/ 1546781 h 2019300"/>
                <a:gd name="T56" fmla="*/ 137715 w 2228850"/>
                <a:gd name="T57" fmla="*/ 1259695 h 2019300"/>
                <a:gd name="T58" fmla="*/ 29369 w 2228850"/>
                <a:gd name="T59" fmla="*/ 1034157 h 2019300"/>
                <a:gd name="T60" fmla="*/ 249634 w 2228850"/>
                <a:gd name="T61" fmla="*/ 888430 h 2019300"/>
                <a:gd name="T62" fmla="*/ 288925 w 2228850"/>
                <a:gd name="T63" fmla="*/ 622390 h 2019300"/>
                <a:gd name="T64" fmla="*/ 517128 w 2228850"/>
                <a:gd name="T65" fmla="*/ 653759 h 2019300"/>
                <a:gd name="T66" fmla="*/ 775097 w 2228850"/>
                <a:gd name="T67" fmla="*/ 462766 h 2019300"/>
                <a:gd name="T68" fmla="*/ 1636253 w 2228850"/>
                <a:gd name="T69" fmla="*/ 339029 h 2019300"/>
                <a:gd name="T70" fmla="*/ 1653303 w 2228850"/>
                <a:gd name="T71" fmla="*/ 573804 h 2019300"/>
                <a:gd name="T72" fmla="*/ 1888031 w 2228850"/>
                <a:gd name="T73" fmla="*/ 591283 h 2019300"/>
                <a:gd name="T74" fmla="*/ 1938387 w 2228850"/>
                <a:gd name="T75" fmla="*/ 361275 h 2019300"/>
                <a:gd name="T76" fmla="*/ 1832918 w 2228850"/>
                <a:gd name="T77" fmla="*/ 242894 h 2019300"/>
                <a:gd name="T78" fmla="*/ 1989536 w 2228850"/>
                <a:gd name="T79" fmla="*/ 468135 h 2019300"/>
                <a:gd name="T80" fmla="*/ 1791285 w 2228850"/>
                <a:gd name="T81" fmla="*/ 656829 h 2019300"/>
                <a:gd name="T82" fmla="*/ 1574399 w 2228850"/>
                <a:gd name="T83" fmla="*/ 489587 h 2019300"/>
                <a:gd name="T84" fmla="*/ 1708020 w 2228850"/>
                <a:gd name="T85" fmla="*/ 248853 h 2019300"/>
                <a:gd name="T86" fmla="*/ 1575304 w 2228850"/>
                <a:gd name="T87" fmla="*/ 344885 h 2019300"/>
                <a:gd name="T88" fmla="*/ 1650744 w 2228850"/>
                <a:gd name="T89" fmla="*/ 635794 h 2019300"/>
                <a:gd name="T90" fmla="*/ 1949723 w 2228850"/>
                <a:gd name="T91" fmla="*/ 603250 h 2019300"/>
                <a:gd name="T92" fmla="*/ 1960841 w 2228850"/>
                <a:gd name="T93" fmla="*/ 303213 h 2019300"/>
                <a:gd name="T94" fmla="*/ 1737698 w 2228850"/>
                <a:gd name="T95" fmla="*/ 39687 h 2019300"/>
                <a:gd name="T96" fmla="*/ 1949326 w 2228850"/>
                <a:gd name="T97" fmla="*/ 34131 h 2019300"/>
                <a:gd name="T98" fmla="*/ 2021193 w 2228850"/>
                <a:gd name="T99" fmla="*/ 167481 h 2019300"/>
                <a:gd name="T100" fmla="*/ 2207807 w 2228850"/>
                <a:gd name="T101" fmla="*/ 295275 h 2019300"/>
                <a:gd name="T102" fmla="*/ 2145072 w 2228850"/>
                <a:gd name="T103" fmla="*/ 494904 h 2019300"/>
                <a:gd name="T104" fmla="*/ 2146661 w 2228850"/>
                <a:gd name="T105" fmla="*/ 713979 h 2019300"/>
                <a:gd name="T106" fmla="*/ 1938606 w 2228850"/>
                <a:gd name="T107" fmla="*/ 781447 h 2019300"/>
                <a:gd name="T108" fmla="*/ 1834182 w 2228850"/>
                <a:gd name="T109" fmla="*/ 887413 h 2019300"/>
                <a:gd name="T110" fmla="*/ 1618186 w 2228850"/>
                <a:gd name="T111" fmla="*/ 854076 h 2019300"/>
                <a:gd name="T112" fmla="*/ 1542349 w 2228850"/>
                <a:gd name="T113" fmla="*/ 733822 h 2019300"/>
                <a:gd name="T114" fmla="*/ 1362882 w 2228850"/>
                <a:gd name="T115" fmla="*/ 615157 h 2019300"/>
                <a:gd name="T116" fmla="*/ 1414895 w 2228850"/>
                <a:gd name="T117" fmla="*/ 452835 h 2019300"/>
                <a:gd name="T118" fmla="*/ 1395837 w 2228850"/>
                <a:gd name="T119" fmla="*/ 209947 h 2019300"/>
                <a:gd name="T120" fmla="*/ 1619377 w 2228850"/>
                <a:gd name="T121" fmla="*/ 118269 h 2019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28850" h="2019300">
                  <a:moveTo>
                    <a:pt x="788194" y="927497"/>
                  </a:moveTo>
                  <a:lnTo>
                    <a:pt x="772732" y="927894"/>
                  </a:lnTo>
                  <a:lnTo>
                    <a:pt x="756875" y="929085"/>
                  </a:lnTo>
                  <a:lnTo>
                    <a:pt x="741810" y="931069"/>
                  </a:lnTo>
                  <a:lnTo>
                    <a:pt x="726745" y="933847"/>
                  </a:lnTo>
                  <a:lnTo>
                    <a:pt x="711680" y="937022"/>
                  </a:lnTo>
                  <a:lnTo>
                    <a:pt x="697408" y="940991"/>
                  </a:lnTo>
                  <a:lnTo>
                    <a:pt x="683136" y="945753"/>
                  </a:lnTo>
                  <a:lnTo>
                    <a:pt x="669260" y="951706"/>
                  </a:lnTo>
                  <a:lnTo>
                    <a:pt x="655781" y="957660"/>
                  </a:lnTo>
                  <a:lnTo>
                    <a:pt x="642698" y="964406"/>
                  </a:lnTo>
                  <a:lnTo>
                    <a:pt x="630012" y="971947"/>
                  </a:lnTo>
                  <a:lnTo>
                    <a:pt x="617326" y="979488"/>
                  </a:lnTo>
                  <a:lnTo>
                    <a:pt x="605432" y="988219"/>
                  </a:lnTo>
                  <a:lnTo>
                    <a:pt x="593936" y="997347"/>
                  </a:lnTo>
                  <a:lnTo>
                    <a:pt x="583232" y="1006872"/>
                  </a:lnTo>
                  <a:lnTo>
                    <a:pt x="572131" y="1016794"/>
                  </a:lnTo>
                  <a:lnTo>
                    <a:pt x="562220" y="1027510"/>
                  </a:lnTo>
                  <a:lnTo>
                    <a:pt x="552705" y="1038622"/>
                  </a:lnTo>
                  <a:lnTo>
                    <a:pt x="543587" y="1050132"/>
                  </a:lnTo>
                  <a:lnTo>
                    <a:pt x="535262" y="1062038"/>
                  </a:lnTo>
                  <a:lnTo>
                    <a:pt x="526936" y="1074341"/>
                  </a:lnTo>
                  <a:lnTo>
                    <a:pt x="519800" y="1087438"/>
                  </a:lnTo>
                  <a:lnTo>
                    <a:pt x="513061" y="1100535"/>
                  </a:lnTo>
                  <a:lnTo>
                    <a:pt x="507114" y="1114028"/>
                  </a:lnTo>
                  <a:lnTo>
                    <a:pt x="501564" y="1127522"/>
                  </a:lnTo>
                  <a:lnTo>
                    <a:pt x="496806" y="1142207"/>
                  </a:lnTo>
                  <a:lnTo>
                    <a:pt x="492842" y="1156494"/>
                  </a:lnTo>
                  <a:lnTo>
                    <a:pt x="489274" y="1171178"/>
                  </a:lnTo>
                  <a:lnTo>
                    <a:pt x="486499" y="1186260"/>
                  </a:lnTo>
                  <a:lnTo>
                    <a:pt x="484517" y="1201341"/>
                  </a:lnTo>
                  <a:lnTo>
                    <a:pt x="483327" y="1216819"/>
                  </a:lnTo>
                  <a:lnTo>
                    <a:pt x="482931" y="1232694"/>
                  </a:lnTo>
                  <a:lnTo>
                    <a:pt x="483327" y="1248172"/>
                  </a:lnTo>
                  <a:lnTo>
                    <a:pt x="484517" y="1263650"/>
                  </a:lnTo>
                  <a:lnTo>
                    <a:pt x="486499" y="1279129"/>
                  </a:lnTo>
                  <a:lnTo>
                    <a:pt x="489274" y="1294210"/>
                  </a:lnTo>
                  <a:lnTo>
                    <a:pt x="492842" y="1308894"/>
                  </a:lnTo>
                  <a:lnTo>
                    <a:pt x="496806" y="1323579"/>
                  </a:lnTo>
                  <a:lnTo>
                    <a:pt x="501564" y="1337469"/>
                  </a:lnTo>
                  <a:lnTo>
                    <a:pt x="507114" y="1351360"/>
                  </a:lnTo>
                  <a:lnTo>
                    <a:pt x="513061" y="1365250"/>
                  </a:lnTo>
                  <a:lnTo>
                    <a:pt x="519800" y="1377950"/>
                  </a:lnTo>
                  <a:lnTo>
                    <a:pt x="526936" y="1390650"/>
                  </a:lnTo>
                  <a:lnTo>
                    <a:pt x="535262" y="1402954"/>
                  </a:lnTo>
                  <a:lnTo>
                    <a:pt x="543587" y="1415257"/>
                  </a:lnTo>
                  <a:lnTo>
                    <a:pt x="552705" y="1426766"/>
                  </a:lnTo>
                  <a:lnTo>
                    <a:pt x="562220" y="1437879"/>
                  </a:lnTo>
                  <a:lnTo>
                    <a:pt x="572131" y="1448197"/>
                  </a:lnTo>
                  <a:lnTo>
                    <a:pt x="583232" y="1458516"/>
                  </a:lnTo>
                  <a:lnTo>
                    <a:pt x="593936" y="1468041"/>
                  </a:lnTo>
                  <a:lnTo>
                    <a:pt x="605432" y="1477169"/>
                  </a:lnTo>
                  <a:lnTo>
                    <a:pt x="617326" y="1485504"/>
                  </a:lnTo>
                  <a:lnTo>
                    <a:pt x="630012" y="1493441"/>
                  </a:lnTo>
                  <a:lnTo>
                    <a:pt x="642698" y="1500585"/>
                  </a:lnTo>
                  <a:lnTo>
                    <a:pt x="655781" y="1507729"/>
                  </a:lnTo>
                  <a:lnTo>
                    <a:pt x="669260" y="1513682"/>
                  </a:lnTo>
                  <a:lnTo>
                    <a:pt x="683136" y="1519238"/>
                  </a:lnTo>
                  <a:lnTo>
                    <a:pt x="697408" y="1524001"/>
                  </a:lnTo>
                  <a:lnTo>
                    <a:pt x="711680" y="1527969"/>
                  </a:lnTo>
                  <a:lnTo>
                    <a:pt x="726745" y="1531541"/>
                  </a:lnTo>
                  <a:lnTo>
                    <a:pt x="741810" y="1534319"/>
                  </a:lnTo>
                  <a:lnTo>
                    <a:pt x="756875" y="1536304"/>
                  </a:lnTo>
                  <a:lnTo>
                    <a:pt x="772732" y="1537494"/>
                  </a:lnTo>
                  <a:lnTo>
                    <a:pt x="788194" y="1537891"/>
                  </a:lnTo>
                  <a:lnTo>
                    <a:pt x="803655" y="1537494"/>
                  </a:lnTo>
                  <a:lnTo>
                    <a:pt x="819513" y="1536304"/>
                  </a:lnTo>
                  <a:lnTo>
                    <a:pt x="834578" y="1534319"/>
                  </a:lnTo>
                  <a:lnTo>
                    <a:pt x="849643" y="1531541"/>
                  </a:lnTo>
                  <a:lnTo>
                    <a:pt x="864708" y="1527969"/>
                  </a:lnTo>
                  <a:lnTo>
                    <a:pt x="878980" y="1524001"/>
                  </a:lnTo>
                  <a:lnTo>
                    <a:pt x="892855" y="1519238"/>
                  </a:lnTo>
                  <a:lnTo>
                    <a:pt x="907127" y="1513682"/>
                  </a:lnTo>
                  <a:lnTo>
                    <a:pt x="920606" y="1507729"/>
                  </a:lnTo>
                  <a:lnTo>
                    <a:pt x="933689" y="1500585"/>
                  </a:lnTo>
                  <a:lnTo>
                    <a:pt x="946772" y="1493441"/>
                  </a:lnTo>
                  <a:lnTo>
                    <a:pt x="958665" y="1485504"/>
                  </a:lnTo>
                  <a:lnTo>
                    <a:pt x="970559" y="1477169"/>
                  </a:lnTo>
                  <a:lnTo>
                    <a:pt x="982056" y="1468041"/>
                  </a:lnTo>
                  <a:lnTo>
                    <a:pt x="993552" y="1458516"/>
                  </a:lnTo>
                  <a:lnTo>
                    <a:pt x="1003860" y="1448197"/>
                  </a:lnTo>
                  <a:lnTo>
                    <a:pt x="1014168" y="1437879"/>
                  </a:lnTo>
                  <a:lnTo>
                    <a:pt x="1023682" y="1426766"/>
                  </a:lnTo>
                  <a:lnTo>
                    <a:pt x="1032404" y="1415257"/>
                  </a:lnTo>
                  <a:lnTo>
                    <a:pt x="1041522" y="1402954"/>
                  </a:lnTo>
                  <a:lnTo>
                    <a:pt x="1049055" y="1390650"/>
                  </a:lnTo>
                  <a:lnTo>
                    <a:pt x="1056587" y="1377950"/>
                  </a:lnTo>
                  <a:lnTo>
                    <a:pt x="1063327" y="1365250"/>
                  </a:lnTo>
                  <a:lnTo>
                    <a:pt x="1069273" y="1351360"/>
                  </a:lnTo>
                  <a:lnTo>
                    <a:pt x="1074824" y="1337469"/>
                  </a:lnTo>
                  <a:lnTo>
                    <a:pt x="1079581" y="1323579"/>
                  </a:lnTo>
                  <a:lnTo>
                    <a:pt x="1083942" y="1308894"/>
                  </a:lnTo>
                  <a:lnTo>
                    <a:pt x="1087510" y="1294210"/>
                  </a:lnTo>
                  <a:lnTo>
                    <a:pt x="1089889" y="1279129"/>
                  </a:lnTo>
                  <a:lnTo>
                    <a:pt x="1091871" y="1263650"/>
                  </a:lnTo>
                  <a:lnTo>
                    <a:pt x="1093060" y="1248172"/>
                  </a:lnTo>
                  <a:lnTo>
                    <a:pt x="1093457" y="1232694"/>
                  </a:lnTo>
                  <a:lnTo>
                    <a:pt x="1093060" y="1216819"/>
                  </a:lnTo>
                  <a:lnTo>
                    <a:pt x="1091871" y="1201341"/>
                  </a:lnTo>
                  <a:lnTo>
                    <a:pt x="1089889" y="1186260"/>
                  </a:lnTo>
                  <a:lnTo>
                    <a:pt x="1087510" y="1171178"/>
                  </a:lnTo>
                  <a:lnTo>
                    <a:pt x="1083942" y="1156494"/>
                  </a:lnTo>
                  <a:lnTo>
                    <a:pt x="1079581" y="1142207"/>
                  </a:lnTo>
                  <a:lnTo>
                    <a:pt x="1074824" y="1127522"/>
                  </a:lnTo>
                  <a:lnTo>
                    <a:pt x="1069273" y="1114028"/>
                  </a:lnTo>
                  <a:lnTo>
                    <a:pt x="1063327" y="1100535"/>
                  </a:lnTo>
                  <a:lnTo>
                    <a:pt x="1056587" y="1087438"/>
                  </a:lnTo>
                  <a:lnTo>
                    <a:pt x="1049055" y="1074341"/>
                  </a:lnTo>
                  <a:lnTo>
                    <a:pt x="1041522" y="1062038"/>
                  </a:lnTo>
                  <a:lnTo>
                    <a:pt x="1032404" y="1050132"/>
                  </a:lnTo>
                  <a:lnTo>
                    <a:pt x="1023682" y="1038622"/>
                  </a:lnTo>
                  <a:lnTo>
                    <a:pt x="1014168" y="1027510"/>
                  </a:lnTo>
                  <a:lnTo>
                    <a:pt x="1003860" y="1016794"/>
                  </a:lnTo>
                  <a:lnTo>
                    <a:pt x="993552" y="1006872"/>
                  </a:lnTo>
                  <a:lnTo>
                    <a:pt x="982056" y="997347"/>
                  </a:lnTo>
                  <a:lnTo>
                    <a:pt x="970559" y="988219"/>
                  </a:lnTo>
                  <a:lnTo>
                    <a:pt x="958665" y="979488"/>
                  </a:lnTo>
                  <a:lnTo>
                    <a:pt x="946772" y="971947"/>
                  </a:lnTo>
                  <a:lnTo>
                    <a:pt x="933689" y="964406"/>
                  </a:lnTo>
                  <a:lnTo>
                    <a:pt x="920606" y="957660"/>
                  </a:lnTo>
                  <a:lnTo>
                    <a:pt x="907127" y="951706"/>
                  </a:lnTo>
                  <a:lnTo>
                    <a:pt x="892855" y="945753"/>
                  </a:lnTo>
                  <a:lnTo>
                    <a:pt x="878980" y="940991"/>
                  </a:lnTo>
                  <a:lnTo>
                    <a:pt x="864708" y="937022"/>
                  </a:lnTo>
                  <a:lnTo>
                    <a:pt x="849643" y="933847"/>
                  </a:lnTo>
                  <a:lnTo>
                    <a:pt x="834578" y="931069"/>
                  </a:lnTo>
                  <a:lnTo>
                    <a:pt x="819513" y="929085"/>
                  </a:lnTo>
                  <a:lnTo>
                    <a:pt x="803655" y="927894"/>
                  </a:lnTo>
                  <a:lnTo>
                    <a:pt x="788194" y="927497"/>
                  </a:lnTo>
                  <a:close/>
                  <a:moveTo>
                    <a:pt x="788194" y="866775"/>
                  </a:moveTo>
                  <a:lnTo>
                    <a:pt x="806827" y="867569"/>
                  </a:lnTo>
                  <a:lnTo>
                    <a:pt x="825460" y="868760"/>
                  </a:lnTo>
                  <a:lnTo>
                    <a:pt x="843696" y="871141"/>
                  </a:lnTo>
                  <a:lnTo>
                    <a:pt x="861933" y="874316"/>
                  </a:lnTo>
                  <a:lnTo>
                    <a:pt x="879773" y="878285"/>
                  </a:lnTo>
                  <a:lnTo>
                    <a:pt x="896820" y="883444"/>
                  </a:lnTo>
                  <a:lnTo>
                    <a:pt x="913867" y="889000"/>
                  </a:lnTo>
                  <a:lnTo>
                    <a:pt x="930518" y="895350"/>
                  </a:lnTo>
                  <a:lnTo>
                    <a:pt x="947168" y="903288"/>
                  </a:lnTo>
                  <a:lnTo>
                    <a:pt x="962630" y="911225"/>
                  </a:lnTo>
                  <a:lnTo>
                    <a:pt x="977695" y="919956"/>
                  </a:lnTo>
                  <a:lnTo>
                    <a:pt x="992760" y="929481"/>
                  </a:lnTo>
                  <a:lnTo>
                    <a:pt x="1007032" y="939403"/>
                  </a:lnTo>
                  <a:lnTo>
                    <a:pt x="1020907" y="950516"/>
                  </a:lnTo>
                  <a:lnTo>
                    <a:pt x="1033990" y="962025"/>
                  </a:lnTo>
                  <a:lnTo>
                    <a:pt x="1047073" y="973931"/>
                  </a:lnTo>
                  <a:lnTo>
                    <a:pt x="1058966" y="986631"/>
                  </a:lnTo>
                  <a:lnTo>
                    <a:pt x="1070463" y="1000125"/>
                  </a:lnTo>
                  <a:lnTo>
                    <a:pt x="1081167" y="1014016"/>
                  </a:lnTo>
                  <a:lnTo>
                    <a:pt x="1091871" y="1027906"/>
                  </a:lnTo>
                  <a:lnTo>
                    <a:pt x="1100989" y="1042988"/>
                  </a:lnTo>
                  <a:lnTo>
                    <a:pt x="1109711" y="1058466"/>
                  </a:lnTo>
                  <a:lnTo>
                    <a:pt x="1118036" y="1073944"/>
                  </a:lnTo>
                  <a:lnTo>
                    <a:pt x="1125172" y="1090613"/>
                  </a:lnTo>
                  <a:lnTo>
                    <a:pt x="1131912" y="1106885"/>
                  </a:lnTo>
                  <a:lnTo>
                    <a:pt x="1137859" y="1123950"/>
                  </a:lnTo>
                  <a:lnTo>
                    <a:pt x="1142616" y="1141413"/>
                  </a:lnTo>
                  <a:lnTo>
                    <a:pt x="1146580" y="1158875"/>
                  </a:lnTo>
                  <a:lnTo>
                    <a:pt x="1149752" y="1176735"/>
                  </a:lnTo>
                  <a:lnTo>
                    <a:pt x="1152131" y="1195388"/>
                  </a:lnTo>
                  <a:lnTo>
                    <a:pt x="1153716" y="1213644"/>
                  </a:lnTo>
                  <a:lnTo>
                    <a:pt x="1154113" y="1232694"/>
                  </a:lnTo>
                  <a:lnTo>
                    <a:pt x="1153716" y="1251347"/>
                  </a:lnTo>
                  <a:lnTo>
                    <a:pt x="1152131" y="1270000"/>
                  </a:lnTo>
                  <a:lnTo>
                    <a:pt x="1149752" y="1288257"/>
                  </a:lnTo>
                  <a:lnTo>
                    <a:pt x="1146580" y="1306116"/>
                  </a:lnTo>
                  <a:lnTo>
                    <a:pt x="1142616" y="1324372"/>
                  </a:lnTo>
                  <a:lnTo>
                    <a:pt x="1137859" y="1341438"/>
                  </a:lnTo>
                  <a:lnTo>
                    <a:pt x="1131912" y="1358107"/>
                  </a:lnTo>
                  <a:lnTo>
                    <a:pt x="1125172" y="1375172"/>
                  </a:lnTo>
                  <a:lnTo>
                    <a:pt x="1118036" y="1391047"/>
                  </a:lnTo>
                  <a:lnTo>
                    <a:pt x="1109711" y="1406922"/>
                  </a:lnTo>
                  <a:lnTo>
                    <a:pt x="1100989" y="1422401"/>
                  </a:lnTo>
                  <a:lnTo>
                    <a:pt x="1091871" y="1437085"/>
                  </a:lnTo>
                  <a:lnTo>
                    <a:pt x="1081167" y="1451372"/>
                  </a:lnTo>
                  <a:lnTo>
                    <a:pt x="1070463" y="1465660"/>
                  </a:lnTo>
                  <a:lnTo>
                    <a:pt x="1058966" y="1478757"/>
                  </a:lnTo>
                  <a:lnTo>
                    <a:pt x="1047073" y="1491060"/>
                  </a:lnTo>
                  <a:lnTo>
                    <a:pt x="1033990" y="1503760"/>
                  </a:lnTo>
                  <a:lnTo>
                    <a:pt x="1020907" y="1514872"/>
                  </a:lnTo>
                  <a:lnTo>
                    <a:pt x="1007032" y="1525588"/>
                  </a:lnTo>
                  <a:lnTo>
                    <a:pt x="992760" y="1535907"/>
                  </a:lnTo>
                  <a:lnTo>
                    <a:pt x="977695" y="1545432"/>
                  </a:lnTo>
                  <a:lnTo>
                    <a:pt x="962630" y="1554560"/>
                  </a:lnTo>
                  <a:lnTo>
                    <a:pt x="947168" y="1562498"/>
                  </a:lnTo>
                  <a:lnTo>
                    <a:pt x="930518" y="1569641"/>
                  </a:lnTo>
                  <a:lnTo>
                    <a:pt x="913867" y="1576388"/>
                  </a:lnTo>
                  <a:lnTo>
                    <a:pt x="896820" y="1581944"/>
                  </a:lnTo>
                  <a:lnTo>
                    <a:pt x="879773" y="1586707"/>
                  </a:lnTo>
                  <a:lnTo>
                    <a:pt x="861933" y="1590676"/>
                  </a:lnTo>
                  <a:lnTo>
                    <a:pt x="843696" y="1594248"/>
                  </a:lnTo>
                  <a:lnTo>
                    <a:pt x="825460" y="1596629"/>
                  </a:lnTo>
                  <a:lnTo>
                    <a:pt x="806827" y="1598216"/>
                  </a:lnTo>
                  <a:lnTo>
                    <a:pt x="788194" y="1598613"/>
                  </a:lnTo>
                  <a:lnTo>
                    <a:pt x="769561" y="1598216"/>
                  </a:lnTo>
                  <a:lnTo>
                    <a:pt x="750531" y="1596629"/>
                  </a:lnTo>
                  <a:lnTo>
                    <a:pt x="732295" y="1594248"/>
                  </a:lnTo>
                  <a:lnTo>
                    <a:pt x="714058" y="1590676"/>
                  </a:lnTo>
                  <a:lnTo>
                    <a:pt x="696615" y="1586707"/>
                  </a:lnTo>
                  <a:lnTo>
                    <a:pt x="679568" y="1581944"/>
                  </a:lnTo>
                  <a:lnTo>
                    <a:pt x="662124" y="1576388"/>
                  </a:lnTo>
                  <a:lnTo>
                    <a:pt x="645870" y="1569641"/>
                  </a:lnTo>
                  <a:lnTo>
                    <a:pt x="629616" y="1562498"/>
                  </a:lnTo>
                  <a:lnTo>
                    <a:pt x="613758" y="1554560"/>
                  </a:lnTo>
                  <a:lnTo>
                    <a:pt x="598296" y="1545432"/>
                  </a:lnTo>
                  <a:lnTo>
                    <a:pt x="583628" y="1535907"/>
                  </a:lnTo>
                  <a:lnTo>
                    <a:pt x="568960" y="1525588"/>
                  </a:lnTo>
                  <a:lnTo>
                    <a:pt x="555480" y="1514872"/>
                  </a:lnTo>
                  <a:lnTo>
                    <a:pt x="542398" y="1503760"/>
                  </a:lnTo>
                  <a:lnTo>
                    <a:pt x="529315" y="1491060"/>
                  </a:lnTo>
                  <a:lnTo>
                    <a:pt x="517025" y="1478757"/>
                  </a:lnTo>
                  <a:lnTo>
                    <a:pt x="505925" y="1465660"/>
                  </a:lnTo>
                  <a:lnTo>
                    <a:pt x="494824" y="1451372"/>
                  </a:lnTo>
                  <a:lnTo>
                    <a:pt x="484517" y="1437085"/>
                  </a:lnTo>
                  <a:lnTo>
                    <a:pt x="475002" y="1422401"/>
                  </a:lnTo>
                  <a:lnTo>
                    <a:pt x="466280" y="1406922"/>
                  </a:lnTo>
                  <a:lnTo>
                    <a:pt x="458351" y="1391047"/>
                  </a:lnTo>
                  <a:lnTo>
                    <a:pt x="451215" y="1375172"/>
                  </a:lnTo>
                  <a:lnTo>
                    <a:pt x="444476" y="1358107"/>
                  </a:lnTo>
                  <a:lnTo>
                    <a:pt x="438529" y="1341438"/>
                  </a:lnTo>
                  <a:lnTo>
                    <a:pt x="433375" y="1324372"/>
                  </a:lnTo>
                  <a:lnTo>
                    <a:pt x="429411" y="1306116"/>
                  </a:lnTo>
                  <a:lnTo>
                    <a:pt x="426239" y="1288257"/>
                  </a:lnTo>
                  <a:lnTo>
                    <a:pt x="423861" y="1270000"/>
                  </a:lnTo>
                  <a:lnTo>
                    <a:pt x="422671" y="1251347"/>
                  </a:lnTo>
                  <a:lnTo>
                    <a:pt x="422275" y="1232694"/>
                  </a:lnTo>
                  <a:lnTo>
                    <a:pt x="422671" y="1213644"/>
                  </a:lnTo>
                  <a:lnTo>
                    <a:pt x="423861" y="1195388"/>
                  </a:lnTo>
                  <a:lnTo>
                    <a:pt x="426239" y="1176735"/>
                  </a:lnTo>
                  <a:lnTo>
                    <a:pt x="429411" y="1158875"/>
                  </a:lnTo>
                  <a:lnTo>
                    <a:pt x="433375" y="1141413"/>
                  </a:lnTo>
                  <a:lnTo>
                    <a:pt x="438529" y="1123950"/>
                  </a:lnTo>
                  <a:lnTo>
                    <a:pt x="444476" y="1106885"/>
                  </a:lnTo>
                  <a:lnTo>
                    <a:pt x="451215" y="1090613"/>
                  </a:lnTo>
                  <a:lnTo>
                    <a:pt x="458351" y="1073944"/>
                  </a:lnTo>
                  <a:lnTo>
                    <a:pt x="466280" y="1058466"/>
                  </a:lnTo>
                  <a:lnTo>
                    <a:pt x="475002" y="1042988"/>
                  </a:lnTo>
                  <a:lnTo>
                    <a:pt x="484517" y="1027906"/>
                  </a:lnTo>
                  <a:lnTo>
                    <a:pt x="494824" y="1014016"/>
                  </a:lnTo>
                  <a:lnTo>
                    <a:pt x="505925" y="1000125"/>
                  </a:lnTo>
                  <a:lnTo>
                    <a:pt x="517025" y="986631"/>
                  </a:lnTo>
                  <a:lnTo>
                    <a:pt x="529315" y="973931"/>
                  </a:lnTo>
                  <a:lnTo>
                    <a:pt x="542398" y="962025"/>
                  </a:lnTo>
                  <a:lnTo>
                    <a:pt x="555480" y="950516"/>
                  </a:lnTo>
                  <a:lnTo>
                    <a:pt x="568960" y="939403"/>
                  </a:lnTo>
                  <a:lnTo>
                    <a:pt x="583628" y="929481"/>
                  </a:lnTo>
                  <a:lnTo>
                    <a:pt x="598296" y="919956"/>
                  </a:lnTo>
                  <a:lnTo>
                    <a:pt x="613758" y="911225"/>
                  </a:lnTo>
                  <a:lnTo>
                    <a:pt x="629616" y="903288"/>
                  </a:lnTo>
                  <a:lnTo>
                    <a:pt x="645870" y="895350"/>
                  </a:lnTo>
                  <a:lnTo>
                    <a:pt x="662124" y="889000"/>
                  </a:lnTo>
                  <a:lnTo>
                    <a:pt x="679568" y="883444"/>
                  </a:lnTo>
                  <a:lnTo>
                    <a:pt x="696615" y="878285"/>
                  </a:lnTo>
                  <a:lnTo>
                    <a:pt x="714058" y="874316"/>
                  </a:lnTo>
                  <a:lnTo>
                    <a:pt x="732295" y="871141"/>
                  </a:lnTo>
                  <a:lnTo>
                    <a:pt x="750531" y="868760"/>
                  </a:lnTo>
                  <a:lnTo>
                    <a:pt x="769561" y="867569"/>
                  </a:lnTo>
                  <a:lnTo>
                    <a:pt x="788194" y="866775"/>
                  </a:lnTo>
                  <a:close/>
                  <a:moveTo>
                    <a:pt x="781447" y="832045"/>
                  </a:moveTo>
                  <a:lnTo>
                    <a:pt x="771525" y="832443"/>
                  </a:lnTo>
                  <a:lnTo>
                    <a:pt x="761603" y="832840"/>
                  </a:lnTo>
                  <a:lnTo>
                    <a:pt x="751284" y="833634"/>
                  </a:lnTo>
                  <a:lnTo>
                    <a:pt x="741363" y="834428"/>
                  </a:lnTo>
                  <a:lnTo>
                    <a:pt x="731838" y="836016"/>
                  </a:lnTo>
                  <a:lnTo>
                    <a:pt x="721916" y="837207"/>
                  </a:lnTo>
                  <a:lnTo>
                    <a:pt x="711994" y="839193"/>
                  </a:lnTo>
                  <a:lnTo>
                    <a:pt x="702469" y="841178"/>
                  </a:lnTo>
                  <a:lnTo>
                    <a:pt x="692944" y="843164"/>
                  </a:lnTo>
                  <a:lnTo>
                    <a:pt x="683419" y="845546"/>
                  </a:lnTo>
                  <a:lnTo>
                    <a:pt x="674291" y="848326"/>
                  </a:lnTo>
                  <a:lnTo>
                    <a:pt x="655637" y="854282"/>
                  </a:lnTo>
                  <a:lnTo>
                    <a:pt x="637381" y="861429"/>
                  </a:lnTo>
                  <a:lnTo>
                    <a:pt x="619522" y="868973"/>
                  </a:lnTo>
                  <a:lnTo>
                    <a:pt x="602456" y="877709"/>
                  </a:lnTo>
                  <a:lnTo>
                    <a:pt x="585787" y="886842"/>
                  </a:lnTo>
                  <a:lnTo>
                    <a:pt x="569119" y="896769"/>
                  </a:lnTo>
                  <a:lnTo>
                    <a:pt x="553641" y="908284"/>
                  </a:lnTo>
                  <a:lnTo>
                    <a:pt x="538162" y="919799"/>
                  </a:lnTo>
                  <a:lnTo>
                    <a:pt x="523478" y="931711"/>
                  </a:lnTo>
                  <a:lnTo>
                    <a:pt x="509587" y="944815"/>
                  </a:lnTo>
                  <a:lnTo>
                    <a:pt x="496094" y="958712"/>
                  </a:lnTo>
                  <a:lnTo>
                    <a:pt x="482997" y="973007"/>
                  </a:lnTo>
                  <a:lnTo>
                    <a:pt x="470694" y="987699"/>
                  </a:lnTo>
                  <a:lnTo>
                    <a:pt x="459581" y="1003582"/>
                  </a:lnTo>
                  <a:lnTo>
                    <a:pt x="448866" y="1019465"/>
                  </a:lnTo>
                  <a:lnTo>
                    <a:pt x="438547" y="1036142"/>
                  </a:lnTo>
                  <a:lnTo>
                    <a:pt x="434181" y="1045275"/>
                  </a:lnTo>
                  <a:lnTo>
                    <a:pt x="429816" y="1053613"/>
                  </a:lnTo>
                  <a:lnTo>
                    <a:pt x="425450" y="1062349"/>
                  </a:lnTo>
                  <a:lnTo>
                    <a:pt x="421481" y="1071482"/>
                  </a:lnTo>
                  <a:lnTo>
                    <a:pt x="417512" y="1080217"/>
                  </a:lnTo>
                  <a:lnTo>
                    <a:pt x="413941" y="1089747"/>
                  </a:lnTo>
                  <a:lnTo>
                    <a:pt x="410766" y="1098880"/>
                  </a:lnTo>
                  <a:lnTo>
                    <a:pt x="407591" y="1108410"/>
                  </a:lnTo>
                  <a:lnTo>
                    <a:pt x="404416" y="1117940"/>
                  </a:lnTo>
                  <a:lnTo>
                    <a:pt x="402034" y="1127469"/>
                  </a:lnTo>
                  <a:lnTo>
                    <a:pt x="399256" y="1137396"/>
                  </a:lnTo>
                  <a:lnTo>
                    <a:pt x="397272" y="1147323"/>
                  </a:lnTo>
                  <a:lnTo>
                    <a:pt x="395287" y="1157250"/>
                  </a:lnTo>
                  <a:lnTo>
                    <a:pt x="392906" y="1167177"/>
                  </a:lnTo>
                  <a:lnTo>
                    <a:pt x="391319" y="1177104"/>
                  </a:lnTo>
                  <a:lnTo>
                    <a:pt x="390128" y="1187825"/>
                  </a:lnTo>
                  <a:lnTo>
                    <a:pt x="389334" y="1197752"/>
                  </a:lnTo>
                  <a:lnTo>
                    <a:pt x="388541" y="1208076"/>
                  </a:lnTo>
                  <a:lnTo>
                    <a:pt x="388144" y="1218003"/>
                  </a:lnTo>
                  <a:lnTo>
                    <a:pt x="387747" y="1228724"/>
                  </a:lnTo>
                  <a:lnTo>
                    <a:pt x="387747" y="1238650"/>
                  </a:lnTo>
                  <a:lnTo>
                    <a:pt x="388144" y="1248577"/>
                  </a:lnTo>
                  <a:lnTo>
                    <a:pt x="388541" y="1258504"/>
                  </a:lnTo>
                  <a:lnTo>
                    <a:pt x="389334" y="1268431"/>
                  </a:lnTo>
                  <a:lnTo>
                    <a:pt x="390525" y="1278755"/>
                  </a:lnTo>
                  <a:lnTo>
                    <a:pt x="391716" y="1288285"/>
                  </a:lnTo>
                  <a:lnTo>
                    <a:pt x="393303" y="1297815"/>
                  </a:lnTo>
                  <a:lnTo>
                    <a:pt x="395287" y="1307742"/>
                  </a:lnTo>
                  <a:lnTo>
                    <a:pt x="397272" y="1317668"/>
                  </a:lnTo>
                  <a:lnTo>
                    <a:pt x="399653" y="1326801"/>
                  </a:lnTo>
                  <a:lnTo>
                    <a:pt x="402034" y="1336331"/>
                  </a:lnTo>
                  <a:lnTo>
                    <a:pt x="404416" y="1345464"/>
                  </a:lnTo>
                  <a:lnTo>
                    <a:pt x="410369" y="1364523"/>
                  </a:lnTo>
                  <a:lnTo>
                    <a:pt x="417512" y="1382392"/>
                  </a:lnTo>
                  <a:lnTo>
                    <a:pt x="425053" y="1399863"/>
                  </a:lnTo>
                  <a:lnTo>
                    <a:pt x="433387" y="1417334"/>
                  </a:lnTo>
                  <a:lnTo>
                    <a:pt x="443309" y="1434011"/>
                  </a:lnTo>
                  <a:lnTo>
                    <a:pt x="453231" y="1450291"/>
                  </a:lnTo>
                  <a:lnTo>
                    <a:pt x="463947" y="1466174"/>
                  </a:lnTo>
                  <a:lnTo>
                    <a:pt x="475456" y="1481660"/>
                  </a:lnTo>
                  <a:lnTo>
                    <a:pt x="488156" y="1495955"/>
                  </a:lnTo>
                  <a:lnTo>
                    <a:pt x="501253" y="1510250"/>
                  </a:lnTo>
                  <a:lnTo>
                    <a:pt x="514747" y="1523750"/>
                  </a:lnTo>
                  <a:lnTo>
                    <a:pt x="529034" y="1536457"/>
                  </a:lnTo>
                  <a:lnTo>
                    <a:pt x="544116" y="1548766"/>
                  </a:lnTo>
                  <a:lnTo>
                    <a:pt x="559594" y="1560281"/>
                  </a:lnTo>
                  <a:lnTo>
                    <a:pt x="575469" y="1571002"/>
                  </a:lnTo>
                  <a:lnTo>
                    <a:pt x="592534" y="1580532"/>
                  </a:lnTo>
                  <a:lnTo>
                    <a:pt x="601266" y="1585297"/>
                  </a:lnTo>
                  <a:lnTo>
                    <a:pt x="609600" y="1589665"/>
                  </a:lnTo>
                  <a:lnTo>
                    <a:pt x="618331" y="1594430"/>
                  </a:lnTo>
                  <a:lnTo>
                    <a:pt x="627856" y="1598401"/>
                  </a:lnTo>
                  <a:lnTo>
                    <a:pt x="636587" y="1601974"/>
                  </a:lnTo>
                  <a:lnTo>
                    <a:pt x="645716" y="1605548"/>
                  </a:lnTo>
                  <a:lnTo>
                    <a:pt x="655241" y="1609122"/>
                  </a:lnTo>
                  <a:lnTo>
                    <a:pt x="664369" y="1612298"/>
                  </a:lnTo>
                  <a:lnTo>
                    <a:pt x="674291" y="1615078"/>
                  </a:lnTo>
                  <a:lnTo>
                    <a:pt x="683816" y="1617857"/>
                  </a:lnTo>
                  <a:lnTo>
                    <a:pt x="693738" y="1620240"/>
                  </a:lnTo>
                  <a:lnTo>
                    <a:pt x="703263" y="1622622"/>
                  </a:lnTo>
                  <a:lnTo>
                    <a:pt x="713184" y="1624607"/>
                  </a:lnTo>
                  <a:lnTo>
                    <a:pt x="723503" y="1626196"/>
                  </a:lnTo>
                  <a:lnTo>
                    <a:pt x="733822" y="1627784"/>
                  </a:lnTo>
                  <a:lnTo>
                    <a:pt x="743744" y="1628975"/>
                  </a:lnTo>
                  <a:lnTo>
                    <a:pt x="754063" y="1630167"/>
                  </a:lnTo>
                  <a:lnTo>
                    <a:pt x="764778" y="1630961"/>
                  </a:lnTo>
                  <a:lnTo>
                    <a:pt x="774700" y="1631358"/>
                  </a:lnTo>
                  <a:lnTo>
                    <a:pt x="784622" y="1631755"/>
                  </a:lnTo>
                  <a:lnTo>
                    <a:pt x="794941" y="1631755"/>
                  </a:lnTo>
                  <a:lnTo>
                    <a:pt x="804863" y="1631358"/>
                  </a:lnTo>
                  <a:lnTo>
                    <a:pt x="815181" y="1630564"/>
                  </a:lnTo>
                  <a:lnTo>
                    <a:pt x="825103" y="1630167"/>
                  </a:lnTo>
                  <a:lnTo>
                    <a:pt x="834628" y="1628975"/>
                  </a:lnTo>
                  <a:lnTo>
                    <a:pt x="844550" y="1627784"/>
                  </a:lnTo>
                  <a:lnTo>
                    <a:pt x="854472" y="1626196"/>
                  </a:lnTo>
                  <a:lnTo>
                    <a:pt x="864394" y="1624607"/>
                  </a:lnTo>
                  <a:lnTo>
                    <a:pt x="873919" y="1622622"/>
                  </a:lnTo>
                  <a:lnTo>
                    <a:pt x="883444" y="1620240"/>
                  </a:lnTo>
                  <a:lnTo>
                    <a:pt x="892572" y="1617857"/>
                  </a:lnTo>
                  <a:lnTo>
                    <a:pt x="902494" y="1615078"/>
                  </a:lnTo>
                  <a:lnTo>
                    <a:pt x="920750" y="1609122"/>
                  </a:lnTo>
                  <a:lnTo>
                    <a:pt x="938609" y="1602371"/>
                  </a:lnTo>
                  <a:lnTo>
                    <a:pt x="956469" y="1594827"/>
                  </a:lnTo>
                  <a:lnTo>
                    <a:pt x="973931" y="1586091"/>
                  </a:lnTo>
                  <a:lnTo>
                    <a:pt x="990600" y="1576561"/>
                  </a:lnTo>
                  <a:lnTo>
                    <a:pt x="1006872" y="1566635"/>
                  </a:lnTo>
                  <a:lnTo>
                    <a:pt x="1022747" y="1555914"/>
                  </a:lnTo>
                  <a:lnTo>
                    <a:pt x="1038225" y="1544001"/>
                  </a:lnTo>
                  <a:lnTo>
                    <a:pt x="1052910" y="1531692"/>
                  </a:lnTo>
                  <a:lnTo>
                    <a:pt x="1066800" y="1518588"/>
                  </a:lnTo>
                  <a:lnTo>
                    <a:pt x="1080294" y="1505088"/>
                  </a:lnTo>
                  <a:lnTo>
                    <a:pt x="1093391" y="1490396"/>
                  </a:lnTo>
                  <a:lnTo>
                    <a:pt x="1105297" y="1475704"/>
                  </a:lnTo>
                  <a:lnTo>
                    <a:pt x="1116806" y="1460218"/>
                  </a:lnTo>
                  <a:lnTo>
                    <a:pt x="1127125" y="1443938"/>
                  </a:lnTo>
                  <a:lnTo>
                    <a:pt x="1137444" y="1427261"/>
                  </a:lnTo>
                  <a:lnTo>
                    <a:pt x="1142206" y="1418923"/>
                  </a:lnTo>
                  <a:lnTo>
                    <a:pt x="1146572" y="1410187"/>
                  </a:lnTo>
                  <a:lnTo>
                    <a:pt x="1150938" y="1401054"/>
                  </a:lnTo>
                  <a:lnTo>
                    <a:pt x="1154906" y="1392319"/>
                  </a:lnTo>
                  <a:lnTo>
                    <a:pt x="1158478" y="1383186"/>
                  </a:lnTo>
                  <a:lnTo>
                    <a:pt x="1162050" y="1374053"/>
                  </a:lnTo>
                  <a:lnTo>
                    <a:pt x="1165622" y="1364920"/>
                  </a:lnTo>
                  <a:lnTo>
                    <a:pt x="1168797" y="1354993"/>
                  </a:lnTo>
                  <a:lnTo>
                    <a:pt x="1171575" y="1345861"/>
                  </a:lnTo>
                  <a:lnTo>
                    <a:pt x="1174353" y="1335934"/>
                  </a:lnTo>
                  <a:lnTo>
                    <a:pt x="1177131" y="1326404"/>
                  </a:lnTo>
                  <a:lnTo>
                    <a:pt x="1179513" y="1316874"/>
                  </a:lnTo>
                  <a:lnTo>
                    <a:pt x="1181497" y="1306550"/>
                  </a:lnTo>
                  <a:lnTo>
                    <a:pt x="1183085" y="1296623"/>
                  </a:lnTo>
                  <a:lnTo>
                    <a:pt x="1184672" y="1286299"/>
                  </a:lnTo>
                  <a:lnTo>
                    <a:pt x="1185863" y="1276373"/>
                  </a:lnTo>
                  <a:lnTo>
                    <a:pt x="1187053" y="1265652"/>
                  </a:lnTo>
                  <a:lnTo>
                    <a:pt x="1187847" y="1255328"/>
                  </a:lnTo>
                  <a:lnTo>
                    <a:pt x="1188244" y="1245401"/>
                  </a:lnTo>
                  <a:lnTo>
                    <a:pt x="1188641" y="1235474"/>
                  </a:lnTo>
                  <a:lnTo>
                    <a:pt x="1188641" y="1225150"/>
                  </a:lnTo>
                  <a:lnTo>
                    <a:pt x="1188244" y="1214826"/>
                  </a:lnTo>
                  <a:lnTo>
                    <a:pt x="1187847" y="1204899"/>
                  </a:lnTo>
                  <a:lnTo>
                    <a:pt x="1187053" y="1194972"/>
                  </a:lnTo>
                  <a:lnTo>
                    <a:pt x="1185863" y="1185442"/>
                  </a:lnTo>
                  <a:lnTo>
                    <a:pt x="1184672" y="1175118"/>
                  </a:lnTo>
                  <a:lnTo>
                    <a:pt x="1183085" y="1165589"/>
                  </a:lnTo>
                  <a:lnTo>
                    <a:pt x="1181497" y="1156059"/>
                  </a:lnTo>
                  <a:lnTo>
                    <a:pt x="1179513" y="1146529"/>
                  </a:lnTo>
                  <a:lnTo>
                    <a:pt x="1177131" y="1136999"/>
                  </a:lnTo>
                  <a:lnTo>
                    <a:pt x="1174353" y="1127072"/>
                  </a:lnTo>
                  <a:lnTo>
                    <a:pt x="1171575" y="1117940"/>
                  </a:lnTo>
                  <a:lnTo>
                    <a:pt x="1165622" y="1099674"/>
                  </a:lnTo>
                  <a:lnTo>
                    <a:pt x="1158875" y="1081012"/>
                  </a:lnTo>
                  <a:lnTo>
                    <a:pt x="1151335" y="1063540"/>
                  </a:lnTo>
                  <a:lnTo>
                    <a:pt x="1143000" y="1046466"/>
                  </a:lnTo>
                  <a:lnTo>
                    <a:pt x="1133475" y="1029392"/>
                  </a:lnTo>
                  <a:lnTo>
                    <a:pt x="1123156" y="1013112"/>
                  </a:lnTo>
                  <a:lnTo>
                    <a:pt x="1112441" y="997626"/>
                  </a:lnTo>
                  <a:lnTo>
                    <a:pt x="1100931" y="982140"/>
                  </a:lnTo>
                  <a:lnTo>
                    <a:pt x="1088628" y="967448"/>
                  </a:lnTo>
                  <a:lnTo>
                    <a:pt x="1075135" y="953550"/>
                  </a:lnTo>
                  <a:lnTo>
                    <a:pt x="1061641" y="939653"/>
                  </a:lnTo>
                  <a:lnTo>
                    <a:pt x="1047353" y="926946"/>
                  </a:lnTo>
                  <a:lnTo>
                    <a:pt x="1032272" y="915034"/>
                  </a:lnTo>
                  <a:lnTo>
                    <a:pt x="1016794" y="903519"/>
                  </a:lnTo>
                  <a:lnTo>
                    <a:pt x="1000522" y="892798"/>
                  </a:lnTo>
                  <a:lnTo>
                    <a:pt x="983456" y="882871"/>
                  </a:lnTo>
                  <a:lnTo>
                    <a:pt x="975122" y="878106"/>
                  </a:lnTo>
                  <a:lnTo>
                    <a:pt x="966391" y="873738"/>
                  </a:lnTo>
                  <a:lnTo>
                    <a:pt x="957659" y="869371"/>
                  </a:lnTo>
                  <a:lnTo>
                    <a:pt x="948928" y="865400"/>
                  </a:lnTo>
                  <a:lnTo>
                    <a:pt x="939403" y="861826"/>
                  </a:lnTo>
                  <a:lnTo>
                    <a:pt x="930275" y="858252"/>
                  </a:lnTo>
                  <a:lnTo>
                    <a:pt x="921147" y="854282"/>
                  </a:lnTo>
                  <a:lnTo>
                    <a:pt x="911622" y="851105"/>
                  </a:lnTo>
                  <a:lnTo>
                    <a:pt x="902494" y="848326"/>
                  </a:lnTo>
                  <a:lnTo>
                    <a:pt x="892175" y="845546"/>
                  </a:lnTo>
                  <a:lnTo>
                    <a:pt x="882650" y="843164"/>
                  </a:lnTo>
                  <a:lnTo>
                    <a:pt x="872728" y="840781"/>
                  </a:lnTo>
                  <a:lnTo>
                    <a:pt x="863203" y="838796"/>
                  </a:lnTo>
                  <a:lnTo>
                    <a:pt x="852488" y="837207"/>
                  </a:lnTo>
                  <a:lnTo>
                    <a:pt x="842566" y="835619"/>
                  </a:lnTo>
                  <a:lnTo>
                    <a:pt x="832247" y="834428"/>
                  </a:lnTo>
                  <a:lnTo>
                    <a:pt x="822325" y="833237"/>
                  </a:lnTo>
                  <a:lnTo>
                    <a:pt x="812006" y="832840"/>
                  </a:lnTo>
                  <a:lnTo>
                    <a:pt x="801688" y="832045"/>
                  </a:lnTo>
                  <a:lnTo>
                    <a:pt x="791369" y="832045"/>
                  </a:lnTo>
                  <a:lnTo>
                    <a:pt x="781447" y="832045"/>
                  </a:lnTo>
                  <a:close/>
                  <a:moveTo>
                    <a:pt x="802481" y="444500"/>
                  </a:moveTo>
                  <a:lnTo>
                    <a:pt x="823913" y="445294"/>
                  </a:lnTo>
                  <a:lnTo>
                    <a:pt x="844947" y="446486"/>
                  </a:lnTo>
                  <a:lnTo>
                    <a:pt x="866775" y="448471"/>
                  </a:lnTo>
                  <a:lnTo>
                    <a:pt x="887413" y="450853"/>
                  </a:lnTo>
                  <a:lnTo>
                    <a:pt x="908844" y="453633"/>
                  </a:lnTo>
                  <a:lnTo>
                    <a:pt x="929878" y="457207"/>
                  </a:lnTo>
                  <a:lnTo>
                    <a:pt x="950913" y="461177"/>
                  </a:lnTo>
                  <a:lnTo>
                    <a:pt x="971550" y="465545"/>
                  </a:lnTo>
                  <a:lnTo>
                    <a:pt x="977106" y="467530"/>
                  </a:lnTo>
                  <a:lnTo>
                    <a:pt x="981869" y="470310"/>
                  </a:lnTo>
                  <a:lnTo>
                    <a:pt x="985838" y="473487"/>
                  </a:lnTo>
                  <a:lnTo>
                    <a:pt x="989013" y="477060"/>
                  </a:lnTo>
                  <a:lnTo>
                    <a:pt x="991791" y="481428"/>
                  </a:lnTo>
                  <a:lnTo>
                    <a:pt x="992981" y="483413"/>
                  </a:lnTo>
                  <a:lnTo>
                    <a:pt x="993378" y="485796"/>
                  </a:lnTo>
                  <a:lnTo>
                    <a:pt x="993775" y="488575"/>
                  </a:lnTo>
                  <a:lnTo>
                    <a:pt x="993775" y="490561"/>
                  </a:lnTo>
                  <a:lnTo>
                    <a:pt x="993775" y="492943"/>
                  </a:lnTo>
                  <a:lnTo>
                    <a:pt x="993378" y="495326"/>
                  </a:lnTo>
                  <a:lnTo>
                    <a:pt x="989409" y="520341"/>
                  </a:lnTo>
                  <a:lnTo>
                    <a:pt x="985838" y="546151"/>
                  </a:lnTo>
                  <a:lnTo>
                    <a:pt x="978297" y="596580"/>
                  </a:lnTo>
                  <a:lnTo>
                    <a:pt x="977503" y="600948"/>
                  </a:lnTo>
                  <a:lnTo>
                    <a:pt x="977106" y="605316"/>
                  </a:lnTo>
                  <a:lnTo>
                    <a:pt x="977900" y="609683"/>
                  </a:lnTo>
                  <a:lnTo>
                    <a:pt x="979488" y="613654"/>
                  </a:lnTo>
                  <a:lnTo>
                    <a:pt x="981472" y="617625"/>
                  </a:lnTo>
                  <a:lnTo>
                    <a:pt x="983853" y="620801"/>
                  </a:lnTo>
                  <a:lnTo>
                    <a:pt x="987028" y="623581"/>
                  </a:lnTo>
                  <a:lnTo>
                    <a:pt x="990600" y="626361"/>
                  </a:lnTo>
                  <a:lnTo>
                    <a:pt x="1005681" y="631920"/>
                  </a:lnTo>
                  <a:lnTo>
                    <a:pt x="1020366" y="637479"/>
                  </a:lnTo>
                  <a:lnTo>
                    <a:pt x="1034653" y="643435"/>
                  </a:lnTo>
                  <a:lnTo>
                    <a:pt x="1049338" y="649391"/>
                  </a:lnTo>
                  <a:lnTo>
                    <a:pt x="1063625" y="656141"/>
                  </a:lnTo>
                  <a:lnTo>
                    <a:pt x="1077516" y="662891"/>
                  </a:lnTo>
                  <a:lnTo>
                    <a:pt x="1091803" y="670039"/>
                  </a:lnTo>
                  <a:lnTo>
                    <a:pt x="1105297" y="677583"/>
                  </a:lnTo>
                  <a:lnTo>
                    <a:pt x="1118791" y="685525"/>
                  </a:lnTo>
                  <a:lnTo>
                    <a:pt x="1132285" y="693863"/>
                  </a:lnTo>
                  <a:lnTo>
                    <a:pt x="1144985" y="702599"/>
                  </a:lnTo>
                  <a:lnTo>
                    <a:pt x="1157685" y="711335"/>
                  </a:lnTo>
                  <a:lnTo>
                    <a:pt x="1170385" y="720864"/>
                  </a:lnTo>
                  <a:lnTo>
                    <a:pt x="1183085" y="730394"/>
                  </a:lnTo>
                  <a:lnTo>
                    <a:pt x="1195388" y="739924"/>
                  </a:lnTo>
                  <a:lnTo>
                    <a:pt x="1207294" y="749851"/>
                  </a:lnTo>
                  <a:lnTo>
                    <a:pt x="1211263" y="751836"/>
                  </a:lnTo>
                  <a:lnTo>
                    <a:pt x="1215231" y="753028"/>
                  </a:lnTo>
                  <a:lnTo>
                    <a:pt x="1219597" y="753425"/>
                  </a:lnTo>
                  <a:lnTo>
                    <a:pt x="1224360" y="753425"/>
                  </a:lnTo>
                  <a:lnTo>
                    <a:pt x="1228328" y="752630"/>
                  </a:lnTo>
                  <a:lnTo>
                    <a:pt x="1232297" y="751042"/>
                  </a:lnTo>
                  <a:lnTo>
                    <a:pt x="1236266" y="748660"/>
                  </a:lnTo>
                  <a:lnTo>
                    <a:pt x="1239441" y="745880"/>
                  </a:lnTo>
                  <a:lnTo>
                    <a:pt x="1320006" y="681554"/>
                  </a:lnTo>
                  <a:lnTo>
                    <a:pt x="1321594" y="679966"/>
                  </a:lnTo>
                  <a:lnTo>
                    <a:pt x="1323181" y="678774"/>
                  </a:lnTo>
                  <a:lnTo>
                    <a:pt x="1325166" y="677583"/>
                  </a:lnTo>
                  <a:lnTo>
                    <a:pt x="1327547" y="676789"/>
                  </a:lnTo>
                  <a:lnTo>
                    <a:pt x="1329531" y="676392"/>
                  </a:lnTo>
                  <a:lnTo>
                    <a:pt x="1331913" y="675995"/>
                  </a:lnTo>
                  <a:lnTo>
                    <a:pt x="1336675" y="675995"/>
                  </a:lnTo>
                  <a:lnTo>
                    <a:pt x="1341835" y="676789"/>
                  </a:lnTo>
                  <a:lnTo>
                    <a:pt x="1346597" y="678774"/>
                  </a:lnTo>
                  <a:lnTo>
                    <a:pt x="1351360" y="681554"/>
                  </a:lnTo>
                  <a:lnTo>
                    <a:pt x="1355725" y="685128"/>
                  </a:lnTo>
                  <a:lnTo>
                    <a:pt x="1370410" y="700614"/>
                  </a:lnTo>
                  <a:lnTo>
                    <a:pt x="1384300" y="716497"/>
                  </a:lnTo>
                  <a:lnTo>
                    <a:pt x="1397794" y="733174"/>
                  </a:lnTo>
                  <a:lnTo>
                    <a:pt x="1411685" y="749454"/>
                  </a:lnTo>
                  <a:lnTo>
                    <a:pt x="1424385" y="766925"/>
                  </a:lnTo>
                  <a:lnTo>
                    <a:pt x="1436688" y="783999"/>
                  </a:lnTo>
                  <a:lnTo>
                    <a:pt x="1448594" y="801471"/>
                  </a:lnTo>
                  <a:lnTo>
                    <a:pt x="1460103" y="819736"/>
                  </a:lnTo>
                  <a:lnTo>
                    <a:pt x="1462485" y="824898"/>
                  </a:lnTo>
                  <a:lnTo>
                    <a:pt x="1464072" y="830060"/>
                  </a:lnTo>
                  <a:lnTo>
                    <a:pt x="1464866" y="835619"/>
                  </a:lnTo>
                  <a:lnTo>
                    <a:pt x="1464469" y="840384"/>
                  </a:lnTo>
                  <a:lnTo>
                    <a:pt x="1463278" y="845149"/>
                  </a:lnTo>
                  <a:lnTo>
                    <a:pt x="1462485" y="847134"/>
                  </a:lnTo>
                  <a:lnTo>
                    <a:pt x="1461294" y="849120"/>
                  </a:lnTo>
                  <a:lnTo>
                    <a:pt x="1460103" y="851105"/>
                  </a:lnTo>
                  <a:lnTo>
                    <a:pt x="1458516" y="852693"/>
                  </a:lnTo>
                  <a:lnTo>
                    <a:pt x="1456532" y="853885"/>
                  </a:lnTo>
                  <a:lnTo>
                    <a:pt x="1454944" y="855076"/>
                  </a:lnTo>
                  <a:lnTo>
                    <a:pt x="1434307" y="871356"/>
                  </a:lnTo>
                  <a:lnTo>
                    <a:pt x="1413669" y="886445"/>
                  </a:lnTo>
                  <a:lnTo>
                    <a:pt x="1393032" y="901931"/>
                  </a:lnTo>
                  <a:lnTo>
                    <a:pt x="1372394" y="917020"/>
                  </a:lnTo>
                  <a:lnTo>
                    <a:pt x="1368822" y="919402"/>
                  </a:lnTo>
                  <a:lnTo>
                    <a:pt x="1365647" y="922579"/>
                  </a:lnTo>
                  <a:lnTo>
                    <a:pt x="1362869" y="925755"/>
                  </a:lnTo>
                  <a:lnTo>
                    <a:pt x="1361281" y="929726"/>
                  </a:lnTo>
                  <a:lnTo>
                    <a:pt x="1360091" y="933697"/>
                  </a:lnTo>
                  <a:lnTo>
                    <a:pt x="1359297" y="938065"/>
                  </a:lnTo>
                  <a:lnTo>
                    <a:pt x="1359694" y="942432"/>
                  </a:lnTo>
                  <a:lnTo>
                    <a:pt x="1360488" y="946800"/>
                  </a:lnTo>
                  <a:lnTo>
                    <a:pt x="1366838" y="961492"/>
                  </a:lnTo>
                  <a:lnTo>
                    <a:pt x="1373188" y="975390"/>
                  </a:lnTo>
                  <a:lnTo>
                    <a:pt x="1379141" y="989684"/>
                  </a:lnTo>
                  <a:lnTo>
                    <a:pt x="1384697" y="1004773"/>
                  </a:lnTo>
                  <a:lnTo>
                    <a:pt x="1390253" y="1019068"/>
                  </a:lnTo>
                  <a:lnTo>
                    <a:pt x="1395413" y="1033760"/>
                  </a:lnTo>
                  <a:lnTo>
                    <a:pt x="1400175" y="1048849"/>
                  </a:lnTo>
                  <a:lnTo>
                    <a:pt x="1404938" y="1063937"/>
                  </a:lnTo>
                  <a:lnTo>
                    <a:pt x="1408510" y="1079026"/>
                  </a:lnTo>
                  <a:lnTo>
                    <a:pt x="1412082" y="1094512"/>
                  </a:lnTo>
                  <a:lnTo>
                    <a:pt x="1415257" y="1109601"/>
                  </a:lnTo>
                  <a:lnTo>
                    <a:pt x="1418035" y="1125087"/>
                  </a:lnTo>
                  <a:lnTo>
                    <a:pt x="1420416" y="1140573"/>
                  </a:lnTo>
                  <a:lnTo>
                    <a:pt x="1422400" y="1156059"/>
                  </a:lnTo>
                  <a:lnTo>
                    <a:pt x="1424385" y="1171545"/>
                  </a:lnTo>
                  <a:lnTo>
                    <a:pt x="1425575" y="1187428"/>
                  </a:lnTo>
                  <a:lnTo>
                    <a:pt x="1427163" y="1191398"/>
                  </a:lnTo>
                  <a:lnTo>
                    <a:pt x="1429147" y="1195369"/>
                  </a:lnTo>
                  <a:lnTo>
                    <a:pt x="1431925" y="1198546"/>
                  </a:lnTo>
                  <a:lnTo>
                    <a:pt x="1435100" y="1201722"/>
                  </a:lnTo>
                  <a:lnTo>
                    <a:pt x="1438672" y="1204105"/>
                  </a:lnTo>
                  <a:lnTo>
                    <a:pt x="1442641" y="1205693"/>
                  </a:lnTo>
                  <a:lnTo>
                    <a:pt x="1446610" y="1206884"/>
                  </a:lnTo>
                  <a:lnTo>
                    <a:pt x="1451769" y="1206884"/>
                  </a:lnTo>
                  <a:lnTo>
                    <a:pt x="1476772" y="1209267"/>
                  </a:lnTo>
                  <a:lnTo>
                    <a:pt x="1502569" y="1212046"/>
                  </a:lnTo>
                  <a:lnTo>
                    <a:pt x="1527969" y="1214826"/>
                  </a:lnTo>
                  <a:lnTo>
                    <a:pt x="1553766" y="1218003"/>
                  </a:lnTo>
                  <a:lnTo>
                    <a:pt x="1555750" y="1218003"/>
                  </a:lnTo>
                  <a:lnTo>
                    <a:pt x="1558132" y="1218400"/>
                  </a:lnTo>
                  <a:lnTo>
                    <a:pt x="1560116" y="1219194"/>
                  </a:lnTo>
                  <a:lnTo>
                    <a:pt x="1562497" y="1219988"/>
                  </a:lnTo>
                  <a:lnTo>
                    <a:pt x="1564482" y="1221179"/>
                  </a:lnTo>
                  <a:lnTo>
                    <a:pt x="1566069" y="1222767"/>
                  </a:lnTo>
                  <a:lnTo>
                    <a:pt x="1569641" y="1226341"/>
                  </a:lnTo>
                  <a:lnTo>
                    <a:pt x="1572419" y="1230709"/>
                  </a:lnTo>
                  <a:lnTo>
                    <a:pt x="1574404" y="1235474"/>
                  </a:lnTo>
                  <a:lnTo>
                    <a:pt x="1575991" y="1240636"/>
                  </a:lnTo>
                  <a:lnTo>
                    <a:pt x="1576388" y="1246195"/>
                  </a:lnTo>
                  <a:lnTo>
                    <a:pt x="1575594" y="1267240"/>
                  </a:lnTo>
                  <a:lnTo>
                    <a:pt x="1574404" y="1289079"/>
                  </a:lnTo>
                  <a:lnTo>
                    <a:pt x="1572419" y="1310124"/>
                  </a:lnTo>
                  <a:lnTo>
                    <a:pt x="1570038" y="1331169"/>
                  </a:lnTo>
                  <a:lnTo>
                    <a:pt x="1567260" y="1352214"/>
                  </a:lnTo>
                  <a:lnTo>
                    <a:pt x="1563688" y="1373656"/>
                  </a:lnTo>
                  <a:lnTo>
                    <a:pt x="1559719" y="1394304"/>
                  </a:lnTo>
                  <a:lnTo>
                    <a:pt x="1555353" y="1415349"/>
                  </a:lnTo>
                  <a:lnTo>
                    <a:pt x="1553369" y="1420511"/>
                  </a:lnTo>
                  <a:lnTo>
                    <a:pt x="1550591" y="1425276"/>
                  </a:lnTo>
                  <a:lnTo>
                    <a:pt x="1547416" y="1429644"/>
                  </a:lnTo>
                  <a:lnTo>
                    <a:pt x="1543447" y="1432820"/>
                  </a:lnTo>
                  <a:lnTo>
                    <a:pt x="1539082" y="1435203"/>
                  </a:lnTo>
                  <a:lnTo>
                    <a:pt x="1536700" y="1435997"/>
                  </a:lnTo>
                  <a:lnTo>
                    <a:pt x="1534716" y="1436791"/>
                  </a:lnTo>
                  <a:lnTo>
                    <a:pt x="1532335" y="1437188"/>
                  </a:lnTo>
                  <a:lnTo>
                    <a:pt x="1530350" y="1437188"/>
                  </a:lnTo>
                  <a:lnTo>
                    <a:pt x="1527969" y="1436791"/>
                  </a:lnTo>
                  <a:lnTo>
                    <a:pt x="1525588" y="1436394"/>
                  </a:lnTo>
                  <a:lnTo>
                    <a:pt x="1474788" y="1429644"/>
                  </a:lnTo>
                  <a:lnTo>
                    <a:pt x="1448991" y="1425673"/>
                  </a:lnTo>
                  <a:lnTo>
                    <a:pt x="1423988" y="1421702"/>
                  </a:lnTo>
                  <a:lnTo>
                    <a:pt x="1419622" y="1420908"/>
                  </a:lnTo>
                  <a:lnTo>
                    <a:pt x="1415257" y="1420908"/>
                  </a:lnTo>
                  <a:lnTo>
                    <a:pt x="1410891" y="1421702"/>
                  </a:lnTo>
                  <a:lnTo>
                    <a:pt x="1406922" y="1422893"/>
                  </a:lnTo>
                  <a:lnTo>
                    <a:pt x="1402953" y="1424879"/>
                  </a:lnTo>
                  <a:lnTo>
                    <a:pt x="1399382" y="1427658"/>
                  </a:lnTo>
                  <a:lnTo>
                    <a:pt x="1396603" y="1430835"/>
                  </a:lnTo>
                  <a:lnTo>
                    <a:pt x="1394222" y="1434408"/>
                  </a:lnTo>
                  <a:lnTo>
                    <a:pt x="1388666" y="1449100"/>
                  </a:lnTo>
                  <a:lnTo>
                    <a:pt x="1383110" y="1464189"/>
                  </a:lnTo>
                  <a:lnTo>
                    <a:pt x="1377156" y="1478484"/>
                  </a:lnTo>
                  <a:lnTo>
                    <a:pt x="1371203" y="1492381"/>
                  </a:lnTo>
                  <a:lnTo>
                    <a:pt x="1364456" y="1507073"/>
                  </a:lnTo>
                  <a:lnTo>
                    <a:pt x="1357313" y="1520971"/>
                  </a:lnTo>
                  <a:lnTo>
                    <a:pt x="1350169" y="1534869"/>
                  </a:lnTo>
                  <a:lnTo>
                    <a:pt x="1343025" y="1548766"/>
                  </a:lnTo>
                  <a:lnTo>
                    <a:pt x="1335088" y="1561870"/>
                  </a:lnTo>
                  <a:lnTo>
                    <a:pt x="1326753" y="1574973"/>
                  </a:lnTo>
                  <a:lnTo>
                    <a:pt x="1318022" y="1588077"/>
                  </a:lnTo>
                  <a:lnTo>
                    <a:pt x="1308894" y="1601180"/>
                  </a:lnTo>
                  <a:lnTo>
                    <a:pt x="1299766" y="1613886"/>
                  </a:lnTo>
                  <a:lnTo>
                    <a:pt x="1290241" y="1626196"/>
                  </a:lnTo>
                  <a:lnTo>
                    <a:pt x="1280716" y="1638902"/>
                  </a:lnTo>
                  <a:lnTo>
                    <a:pt x="1270794" y="1650814"/>
                  </a:lnTo>
                  <a:lnTo>
                    <a:pt x="1268810" y="1654785"/>
                  </a:lnTo>
                  <a:lnTo>
                    <a:pt x="1267619" y="1658756"/>
                  </a:lnTo>
                  <a:lnTo>
                    <a:pt x="1266825" y="1663124"/>
                  </a:lnTo>
                  <a:lnTo>
                    <a:pt x="1267222" y="1667095"/>
                  </a:lnTo>
                  <a:lnTo>
                    <a:pt x="1268016" y="1671462"/>
                  </a:lnTo>
                  <a:lnTo>
                    <a:pt x="1269603" y="1675433"/>
                  </a:lnTo>
                  <a:lnTo>
                    <a:pt x="1271588" y="1679007"/>
                  </a:lnTo>
                  <a:lnTo>
                    <a:pt x="1274763" y="1682580"/>
                  </a:lnTo>
                  <a:lnTo>
                    <a:pt x="1339056" y="1762790"/>
                  </a:lnTo>
                  <a:lnTo>
                    <a:pt x="1340644" y="1764378"/>
                  </a:lnTo>
                  <a:lnTo>
                    <a:pt x="1341835" y="1766363"/>
                  </a:lnTo>
                  <a:lnTo>
                    <a:pt x="1343025" y="1768349"/>
                  </a:lnTo>
                  <a:lnTo>
                    <a:pt x="1343819" y="1770334"/>
                  </a:lnTo>
                  <a:lnTo>
                    <a:pt x="1344216" y="1772717"/>
                  </a:lnTo>
                  <a:lnTo>
                    <a:pt x="1344613" y="1774702"/>
                  </a:lnTo>
                  <a:lnTo>
                    <a:pt x="1344613" y="1779864"/>
                  </a:lnTo>
                  <a:lnTo>
                    <a:pt x="1343819" y="1785026"/>
                  </a:lnTo>
                  <a:lnTo>
                    <a:pt x="1341835" y="1789791"/>
                  </a:lnTo>
                  <a:lnTo>
                    <a:pt x="1339056" y="1794556"/>
                  </a:lnTo>
                  <a:lnTo>
                    <a:pt x="1335485" y="1798923"/>
                  </a:lnTo>
                  <a:lnTo>
                    <a:pt x="1320006" y="1813218"/>
                  </a:lnTo>
                  <a:lnTo>
                    <a:pt x="1303735" y="1827513"/>
                  </a:lnTo>
                  <a:lnTo>
                    <a:pt x="1287463" y="1841013"/>
                  </a:lnTo>
                  <a:lnTo>
                    <a:pt x="1271191" y="1854514"/>
                  </a:lnTo>
                  <a:lnTo>
                    <a:pt x="1253728" y="1867220"/>
                  </a:lnTo>
                  <a:lnTo>
                    <a:pt x="1236663" y="1879927"/>
                  </a:lnTo>
                  <a:lnTo>
                    <a:pt x="1218406" y="1891442"/>
                  </a:lnTo>
                  <a:lnTo>
                    <a:pt x="1200547" y="1902957"/>
                  </a:lnTo>
                  <a:lnTo>
                    <a:pt x="1195388" y="1905340"/>
                  </a:lnTo>
                  <a:lnTo>
                    <a:pt x="1190228" y="1906928"/>
                  </a:lnTo>
                  <a:lnTo>
                    <a:pt x="1185069" y="1907325"/>
                  </a:lnTo>
                  <a:lnTo>
                    <a:pt x="1179910" y="1906928"/>
                  </a:lnTo>
                  <a:lnTo>
                    <a:pt x="1175544" y="1906134"/>
                  </a:lnTo>
                  <a:lnTo>
                    <a:pt x="1172766" y="1904943"/>
                  </a:lnTo>
                  <a:lnTo>
                    <a:pt x="1170781" y="1903751"/>
                  </a:lnTo>
                  <a:lnTo>
                    <a:pt x="1169194" y="1902560"/>
                  </a:lnTo>
                  <a:lnTo>
                    <a:pt x="1167606" y="1900972"/>
                  </a:lnTo>
                  <a:lnTo>
                    <a:pt x="1166019" y="1899383"/>
                  </a:lnTo>
                  <a:lnTo>
                    <a:pt x="1164828" y="1897398"/>
                  </a:lnTo>
                  <a:lnTo>
                    <a:pt x="1149350" y="1877147"/>
                  </a:lnTo>
                  <a:lnTo>
                    <a:pt x="1133872" y="1856499"/>
                  </a:lnTo>
                  <a:lnTo>
                    <a:pt x="1103313" y="1815204"/>
                  </a:lnTo>
                  <a:lnTo>
                    <a:pt x="1100931" y="1811630"/>
                  </a:lnTo>
                  <a:lnTo>
                    <a:pt x="1097756" y="1808453"/>
                  </a:lnTo>
                  <a:lnTo>
                    <a:pt x="1094581" y="1806071"/>
                  </a:lnTo>
                  <a:lnTo>
                    <a:pt x="1090613" y="1804085"/>
                  </a:lnTo>
                  <a:lnTo>
                    <a:pt x="1086644" y="1802894"/>
                  </a:lnTo>
                  <a:lnTo>
                    <a:pt x="1081881" y="1802497"/>
                  </a:lnTo>
                  <a:lnTo>
                    <a:pt x="1077516" y="1802497"/>
                  </a:lnTo>
                  <a:lnTo>
                    <a:pt x="1073150" y="1803291"/>
                  </a:lnTo>
                  <a:lnTo>
                    <a:pt x="1058863" y="1810042"/>
                  </a:lnTo>
                  <a:lnTo>
                    <a:pt x="1044972" y="1815998"/>
                  </a:lnTo>
                  <a:lnTo>
                    <a:pt x="1029891" y="1821954"/>
                  </a:lnTo>
                  <a:lnTo>
                    <a:pt x="1015603" y="1828307"/>
                  </a:lnTo>
                  <a:lnTo>
                    <a:pt x="1000919" y="1833469"/>
                  </a:lnTo>
                  <a:lnTo>
                    <a:pt x="985838" y="1838631"/>
                  </a:lnTo>
                  <a:lnTo>
                    <a:pt x="971153" y="1843396"/>
                  </a:lnTo>
                  <a:lnTo>
                    <a:pt x="956469" y="1847764"/>
                  </a:lnTo>
                  <a:lnTo>
                    <a:pt x="940991" y="1851337"/>
                  </a:lnTo>
                  <a:lnTo>
                    <a:pt x="925909" y="1854911"/>
                  </a:lnTo>
                  <a:lnTo>
                    <a:pt x="910431" y="1857691"/>
                  </a:lnTo>
                  <a:lnTo>
                    <a:pt x="894953" y="1860470"/>
                  </a:lnTo>
                  <a:lnTo>
                    <a:pt x="879475" y="1863250"/>
                  </a:lnTo>
                  <a:lnTo>
                    <a:pt x="863997" y="1865235"/>
                  </a:lnTo>
                  <a:lnTo>
                    <a:pt x="848122" y="1867220"/>
                  </a:lnTo>
                  <a:lnTo>
                    <a:pt x="832644" y="1868412"/>
                  </a:lnTo>
                  <a:lnTo>
                    <a:pt x="828675" y="1870397"/>
                  </a:lnTo>
                  <a:lnTo>
                    <a:pt x="824706" y="1872382"/>
                  </a:lnTo>
                  <a:lnTo>
                    <a:pt x="821531" y="1875162"/>
                  </a:lnTo>
                  <a:lnTo>
                    <a:pt x="818753" y="1878339"/>
                  </a:lnTo>
                  <a:lnTo>
                    <a:pt x="816372" y="1881912"/>
                  </a:lnTo>
                  <a:lnTo>
                    <a:pt x="814388" y="1885883"/>
                  </a:lnTo>
                  <a:lnTo>
                    <a:pt x="813594" y="1889854"/>
                  </a:lnTo>
                  <a:lnTo>
                    <a:pt x="813197" y="1894222"/>
                  </a:lnTo>
                  <a:lnTo>
                    <a:pt x="810816" y="1920031"/>
                  </a:lnTo>
                  <a:lnTo>
                    <a:pt x="808038" y="1945444"/>
                  </a:lnTo>
                  <a:lnTo>
                    <a:pt x="804863" y="1970857"/>
                  </a:lnTo>
                  <a:lnTo>
                    <a:pt x="801688" y="1996270"/>
                  </a:lnTo>
                  <a:lnTo>
                    <a:pt x="801688" y="1998652"/>
                  </a:lnTo>
                  <a:lnTo>
                    <a:pt x="801291" y="2001035"/>
                  </a:lnTo>
                  <a:lnTo>
                    <a:pt x="800497" y="2003020"/>
                  </a:lnTo>
                  <a:lnTo>
                    <a:pt x="799703" y="2005005"/>
                  </a:lnTo>
                  <a:lnTo>
                    <a:pt x="798513" y="2007388"/>
                  </a:lnTo>
                  <a:lnTo>
                    <a:pt x="797322" y="2009373"/>
                  </a:lnTo>
                  <a:lnTo>
                    <a:pt x="793750" y="2012550"/>
                  </a:lnTo>
                  <a:lnTo>
                    <a:pt x="789384" y="2015329"/>
                  </a:lnTo>
                  <a:lnTo>
                    <a:pt x="784622" y="2017315"/>
                  </a:lnTo>
                  <a:lnTo>
                    <a:pt x="779463" y="2018903"/>
                  </a:lnTo>
                  <a:lnTo>
                    <a:pt x="773906" y="2019300"/>
                  </a:lnTo>
                  <a:lnTo>
                    <a:pt x="752078" y="2018506"/>
                  </a:lnTo>
                  <a:lnTo>
                    <a:pt x="731044" y="2017315"/>
                  </a:lnTo>
                  <a:lnTo>
                    <a:pt x="709613" y="2015727"/>
                  </a:lnTo>
                  <a:lnTo>
                    <a:pt x="688578" y="2013344"/>
                  </a:lnTo>
                  <a:lnTo>
                    <a:pt x="667147" y="2010167"/>
                  </a:lnTo>
                  <a:lnTo>
                    <a:pt x="646509" y="2006197"/>
                  </a:lnTo>
                  <a:lnTo>
                    <a:pt x="625475" y="2002226"/>
                  </a:lnTo>
                  <a:lnTo>
                    <a:pt x="604441" y="1997858"/>
                  </a:lnTo>
                  <a:lnTo>
                    <a:pt x="599281" y="1995873"/>
                  </a:lnTo>
                  <a:lnTo>
                    <a:pt x="594519" y="1993093"/>
                  </a:lnTo>
                  <a:lnTo>
                    <a:pt x="590550" y="1989917"/>
                  </a:lnTo>
                  <a:lnTo>
                    <a:pt x="586978" y="1986343"/>
                  </a:lnTo>
                  <a:lnTo>
                    <a:pt x="584597" y="1981975"/>
                  </a:lnTo>
                  <a:lnTo>
                    <a:pt x="583803" y="1979990"/>
                  </a:lnTo>
                  <a:lnTo>
                    <a:pt x="583009" y="1977607"/>
                  </a:lnTo>
                  <a:lnTo>
                    <a:pt x="583009" y="1975622"/>
                  </a:lnTo>
                  <a:lnTo>
                    <a:pt x="582612" y="1973239"/>
                  </a:lnTo>
                  <a:lnTo>
                    <a:pt x="583009" y="1970857"/>
                  </a:lnTo>
                  <a:lnTo>
                    <a:pt x="583406" y="1968872"/>
                  </a:lnTo>
                  <a:lnTo>
                    <a:pt x="586581" y="1943062"/>
                  </a:lnTo>
                  <a:lnTo>
                    <a:pt x="590153" y="1918046"/>
                  </a:lnTo>
                  <a:lnTo>
                    <a:pt x="598091" y="1866823"/>
                  </a:lnTo>
                  <a:lnTo>
                    <a:pt x="598884" y="1862456"/>
                  </a:lnTo>
                  <a:lnTo>
                    <a:pt x="598884" y="1858088"/>
                  </a:lnTo>
                  <a:lnTo>
                    <a:pt x="598487" y="1853720"/>
                  </a:lnTo>
                  <a:lnTo>
                    <a:pt x="596900" y="1849749"/>
                  </a:lnTo>
                  <a:lnTo>
                    <a:pt x="594916" y="1846175"/>
                  </a:lnTo>
                  <a:lnTo>
                    <a:pt x="592137" y="1842602"/>
                  </a:lnTo>
                  <a:lnTo>
                    <a:pt x="588962" y="1839822"/>
                  </a:lnTo>
                  <a:lnTo>
                    <a:pt x="585391" y="1837440"/>
                  </a:lnTo>
                  <a:lnTo>
                    <a:pt x="570309" y="1831881"/>
                  </a:lnTo>
                  <a:lnTo>
                    <a:pt x="556022" y="1826322"/>
                  </a:lnTo>
                  <a:lnTo>
                    <a:pt x="541734" y="1820366"/>
                  </a:lnTo>
                  <a:lnTo>
                    <a:pt x="527050" y="1814012"/>
                  </a:lnTo>
                  <a:lnTo>
                    <a:pt x="512762" y="1807659"/>
                  </a:lnTo>
                  <a:lnTo>
                    <a:pt x="498872" y="1800909"/>
                  </a:lnTo>
                  <a:lnTo>
                    <a:pt x="484584" y="1793762"/>
                  </a:lnTo>
                  <a:lnTo>
                    <a:pt x="471091" y="1786217"/>
                  </a:lnTo>
                  <a:lnTo>
                    <a:pt x="457597" y="1778276"/>
                  </a:lnTo>
                  <a:lnTo>
                    <a:pt x="444500" y="1769540"/>
                  </a:lnTo>
                  <a:lnTo>
                    <a:pt x="431006" y="1760804"/>
                  </a:lnTo>
                  <a:lnTo>
                    <a:pt x="418306" y="1752069"/>
                  </a:lnTo>
                  <a:lnTo>
                    <a:pt x="406003" y="1742936"/>
                  </a:lnTo>
                  <a:lnTo>
                    <a:pt x="392906" y="1733803"/>
                  </a:lnTo>
                  <a:lnTo>
                    <a:pt x="381000" y="1723479"/>
                  </a:lnTo>
                  <a:lnTo>
                    <a:pt x="369094" y="1713552"/>
                  </a:lnTo>
                  <a:lnTo>
                    <a:pt x="365125" y="1711567"/>
                  </a:lnTo>
                  <a:lnTo>
                    <a:pt x="360759" y="1710376"/>
                  </a:lnTo>
                  <a:lnTo>
                    <a:pt x="356791" y="1709979"/>
                  </a:lnTo>
                  <a:lnTo>
                    <a:pt x="352425" y="1709979"/>
                  </a:lnTo>
                  <a:lnTo>
                    <a:pt x="347662" y="1710773"/>
                  </a:lnTo>
                  <a:lnTo>
                    <a:pt x="343694" y="1712361"/>
                  </a:lnTo>
                  <a:lnTo>
                    <a:pt x="340122" y="1714744"/>
                  </a:lnTo>
                  <a:lnTo>
                    <a:pt x="336947" y="1717523"/>
                  </a:lnTo>
                  <a:lnTo>
                    <a:pt x="256778" y="1782246"/>
                  </a:lnTo>
                  <a:lnTo>
                    <a:pt x="254794" y="1783835"/>
                  </a:lnTo>
                  <a:lnTo>
                    <a:pt x="252809" y="1785026"/>
                  </a:lnTo>
                  <a:lnTo>
                    <a:pt x="250825" y="1786217"/>
                  </a:lnTo>
                  <a:lnTo>
                    <a:pt x="248840" y="1787011"/>
                  </a:lnTo>
                  <a:lnTo>
                    <a:pt x="246459" y="1787805"/>
                  </a:lnTo>
                  <a:lnTo>
                    <a:pt x="244475" y="1787805"/>
                  </a:lnTo>
                  <a:lnTo>
                    <a:pt x="239712" y="1788202"/>
                  </a:lnTo>
                  <a:lnTo>
                    <a:pt x="234553" y="1787011"/>
                  </a:lnTo>
                  <a:lnTo>
                    <a:pt x="229790" y="1785423"/>
                  </a:lnTo>
                  <a:lnTo>
                    <a:pt x="225028" y="1782643"/>
                  </a:lnTo>
                  <a:lnTo>
                    <a:pt x="222647" y="1780658"/>
                  </a:lnTo>
                  <a:lnTo>
                    <a:pt x="220662" y="1779070"/>
                  </a:lnTo>
                  <a:lnTo>
                    <a:pt x="205978" y="1762790"/>
                  </a:lnTo>
                  <a:lnTo>
                    <a:pt x="192087" y="1746907"/>
                  </a:lnTo>
                  <a:lnTo>
                    <a:pt x="178197" y="1731024"/>
                  </a:lnTo>
                  <a:lnTo>
                    <a:pt x="165100" y="1713949"/>
                  </a:lnTo>
                  <a:lnTo>
                    <a:pt x="152003" y="1696875"/>
                  </a:lnTo>
                  <a:lnTo>
                    <a:pt x="139700" y="1679404"/>
                  </a:lnTo>
                  <a:lnTo>
                    <a:pt x="127794" y="1661933"/>
                  </a:lnTo>
                  <a:lnTo>
                    <a:pt x="116284" y="1644064"/>
                  </a:lnTo>
                  <a:lnTo>
                    <a:pt x="113506" y="1638902"/>
                  </a:lnTo>
                  <a:lnTo>
                    <a:pt x="112315" y="1633343"/>
                  </a:lnTo>
                  <a:lnTo>
                    <a:pt x="111522" y="1628181"/>
                  </a:lnTo>
                  <a:lnTo>
                    <a:pt x="111919" y="1623019"/>
                  </a:lnTo>
                  <a:lnTo>
                    <a:pt x="113109" y="1618651"/>
                  </a:lnTo>
                  <a:lnTo>
                    <a:pt x="113903" y="1616269"/>
                  </a:lnTo>
                  <a:lnTo>
                    <a:pt x="115094" y="1614284"/>
                  </a:lnTo>
                  <a:lnTo>
                    <a:pt x="116284" y="1612695"/>
                  </a:lnTo>
                  <a:lnTo>
                    <a:pt x="117872" y="1610710"/>
                  </a:lnTo>
                  <a:lnTo>
                    <a:pt x="119856" y="1609519"/>
                  </a:lnTo>
                  <a:lnTo>
                    <a:pt x="121840" y="1608327"/>
                  </a:lnTo>
                  <a:lnTo>
                    <a:pt x="162322" y="1576958"/>
                  </a:lnTo>
                  <a:lnTo>
                    <a:pt x="183356" y="1561870"/>
                  </a:lnTo>
                  <a:lnTo>
                    <a:pt x="203994" y="1546781"/>
                  </a:lnTo>
                  <a:lnTo>
                    <a:pt x="207565" y="1544001"/>
                  </a:lnTo>
                  <a:lnTo>
                    <a:pt x="211137" y="1540825"/>
                  </a:lnTo>
                  <a:lnTo>
                    <a:pt x="213519" y="1537648"/>
                  </a:lnTo>
                  <a:lnTo>
                    <a:pt x="215503" y="1533677"/>
                  </a:lnTo>
                  <a:lnTo>
                    <a:pt x="216694" y="1529707"/>
                  </a:lnTo>
                  <a:lnTo>
                    <a:pt x="217090" y="1525339"/>
                  </a:lnTo>
                  <a:lnTo>
                    <a:pt x="217090" y="1520971"/>
                  </a:lnTo>
                  <a:lnTo>
                    <a:pt x="216297" y="1516603"/>
                  </a:lnTo>
                  <a:lnTo>
                    <a:pt x="209153" y="1502705"/>
                  </a:lnTo>
                  <a:lnTo>
                    <a:pt x="202803" y="1488014"/>
                  </a:lnTo>
                  <a:lnTo>
                    <a:pt x="196850" y="1473719"/>
                  </a:lnTo>
                  <a:lnTo>
                    <a:pt x="191294" y="1459027"/>
                  </a:lnTo>
                  <a:lnTo>
                    <a:pt x="186134" y="1444335"/>
                  </a:lnTo>
                  <a:lnTo>
                    <a:pt x="180975" y="1429644"/>
                  </a:lnTo>
                  <a:lnTo>
                    <a:pt x="176212" y="1414952"/>
                  </a:lnTo>
                  <a:lnTo>
                    <a:pt x="171847" y="1399466"/>
                  </a:lnTo>
                  <a:lnTo>
                    <a:pt x="167878" y="1384377"/>
                  </a:lnTo>
                  <a:lnTo>
                    <a:pt x="164703" y="1369288"/>
                  </a:lnTo>
                  <a:lnTo>
                    <a:pt x="161131" y="1353802"/>
                  </a:lnTo>
                  <a:lnTo>
                    <a:pt x="158353" y="1338713"/>
                  </a:lnTo>
                  <a:lnTo>
                    <a:pt x="155972" y="1323227"/>
                  </a:lnTo>
                  <a:lnTo>
                    <a:pt x="153987" y="1307344"/>
                  </a:lnTo>
                  <a:lnTo>
                    <a:pt x="152003" y="1291859"/>
                  </a:lnTo>
                  <a:lnTo>
                    <a:pt x="150812" y="1276373"/>
                  </a:lnTo>
                  <a:lnTo>
                    <a:pt x="149225" y="1272402"/>
                  </a:lnTo>
                  <a:lnTo>
                    <a:pt x="146844" y="1268034"/>
                  </a:lnTo>
                  <a:lnTo>
                    <a:pt x="144462" y="1264857"/>
                  </a:lnTo>
                  <a:lnTo>
                    <a:pt x="141287" y="1262078"/>
                  </a:lnTo>
                  <a:lnTo>
                    <a:pt x="137715" y="1259695"/>
                  </a:lnTo>
                  <a:lnTo>
                    <a:pt x="133747" y="1257710"/>
                  </a:lnTo>
                  <a:lnTo>
                    <a:pt x="129778" y="1256916"/>
                  </a:lnTo>
                  <a:lnTo>
                    <a:pt x="125015" y="1256519"/>
                  </a:lnTo>
                  <a:lnTo>
                    <a:pt x="99219" y="1254136"/>
                  </a:lnTo>
                  <a:lnTo>
                    <a:pt x="74215" y="1251357"/>
                  </a:lnTo>
                  <a:lnTo>
                    <a:pt x="22622" y="1245401"/>
                  </a:lnTo>
                  <a:lnTo>
                    <a:pt x="20240" y="1245401"/>
                  </a:lnTo>
                  <a:lnTo>
                    <a:pt x="18256" y="1245004"/>
                  </a:lnTo>
                  <a:lnTo>
                    <a:pt x="15875" y="1244209"/>
                  </a:lnTo>
                  <a:lnTo>
                    <a:pt x="13890" y="1243415"/>
                  </a:lnTo>
                  <a:lnTo>
                    <a:pt x="11906" y="1242224"/>
                  </a:lnTo>
                  <a:lnTo>
                    <a:pt x="9922" y="1241033"/>
                  </a:lnTo>
                  <a:lnTo>
                    <a:pt x="6747" y="1237459"/>
                  </a:lnTo>
                  <a:lnTo>
                    <a:pt x="3969" y="1233488"/>
                  </a:lnTo>
                  <a:lnTo>
                    <a:pt x="1984" y="1228724"/>
                  </a:lnTo>
                  <a:lnTo>
                    <a:pt x="397" y="1222767"/>
                  </a:lnTo>
                  <a:lnTo>
                    <a:pt x="0" y="1219988"/>
                  </a:lnTo>
                  <a:lnTo>
                    <a:pt x="0" y="1217208"/>
                  </a:lnTo>
                  <a:lnTo>
                    <a:pt x="794" y="1196163"/>
                  </a:lnTo>
                  <a:lnTo>
                    <a:pt x="1984" y="1174721"/>
                  </a:lnTo>
                  <a:lnTo>
                    <a:pt x="3572" y="1153676"/>
                  </a:lnTo>
                  <a:lnTo>
                    <a:pt x="6350" y="1132631"/>
                  </a:lnTo>
                  <a:lnTo>
                    <a:pt x="9128" y="1111189"/>
                  </a:lnTo>
                  <a:lnTo>
                    <a:pt x="12700" y="1090541"/>
                  </a:lnTo>
                  <a:lnTo>
                    <a:pt x="16669" y="1069099"/>
                  </a:lnTo>
                  <a:lnTo>
                    <a:pt x="21034" y="1048451"/>
                  </a:lnTo>
                  <a:lnTo>
                    <a:pt x="23019" y="1043289"/>
                  </a:lnTo>
                  <a:lnTo>
                    <a:pt x="25797" y="1038127"/>
                  </a:lnTo>
                  <a:lnTo>
                    <a:pt x="29369" y="1034157"/>
                  </a:lnTo>
                  <a:lnTo>
                    <a:pt x="32940" y="1030583"/>
                  </a:lnTo>
                  <a:lnTo>
                    <a:pt x="37306" y="1028201"/>
                  </a:lnTo>
                  <a:lnTo>
                    <a:pt x="39290" y="1027406"/>
                  </a:lnTo>
                  <a:lnTo>
                    <a:pt x="41672" y="1026612"/>
                  </a:lnTo>
                  <a:lnTo>
                    <a:pt x="44053" y="1026612"/>
                  </a:lnTo>
                  <a:lnTo>
                    <a:pt x="46037" y="1026215"/>
                  </a:lnTo>
                  <a:lnTo>
                    <a:pt x="48419" y="1026612"/>
                  </a:lnTo>
                  <a:lnTo>
                    <a:pt x="50800" y="1027009"/>
                  </a:lnTo>
                  <a:lnTo>
                    <a:pt x="101600" y="1033760"/>
                  </a:lnTo>
                  <a:lnTo>
                    <a:pt x="127000" y="1037730"/>
                  </a:lnTo>
                  <a:lnTo>
                    <a:pt x="152400" y="1042098"/>
                  </a:lnTo>
                  <a:lnTo>
                    <a:pt x="156765" y="1042892"/>
                  </a:lnTo>
                  <a:lnTo>
                    <a:pt x="161131" y="1042892"/>
                  </a:lnTo>
                  <a:lnTo>
                    <a:pt x="165497" y="1042495"/>
                  </a:lnTo>
                  <a:lnTo>
                    <a:pt x="169862" y="1040907"/>
                  </a:lnTo>
                  <a:lnTo>
                    <a:pt x="173434" y="1038525"/>
                  </a:lnTo>
                  <a:lnTo>
                    <a:pt x="177006" y="1035745"/>
                  </a:lnTo>
                  <a:lnTo>
                    <a:pt x="179784" y="1032568"/>
                  </a:lnTo>
                  <a:lnTo>
                    <a:pt x="182165" y="1028995"/>
                  </a:lnTo>
                  <a:lnTo>
                    <a:pt x="187325" y="1014303"/>
                  </a:lnTo>
                  <a:lnTo>
                    <a:pt x="192881" y="1000008"/>
                  </a:lnTo>
                  <a:lnTo>
                    <a:pt x="198834" y="985316"/>
                  </a:lnTo>
                  <a:lnTo>
                    <a:pt x="205184" y="971022"/>
                  </a:lnTo>
                  <a:lnTo>
                    <a:pt x="211931" y="957124"/>
                  </a:lnTo>
                  <a:lnTo>
                    <a:pt x="218678" y="942432"/>
                  </a:lnTo>
                  <a:lnTo>
                    <a:pt x="225822" y="928932"/>
                  </a:lnTo>
                  <a:lnTo>
                    <a:pt x="233362" y="915034"/>
                  </a:lnTo>
                  <a:lnTo>
                    <a:pt x="241300" y="901931"/>
                  </a:lnTo>
                  <a:lnTo>
                    <a:pt x="249634" y="888430"/>
                  </a:lnTo>
                  <a:lnTo>
                    <a:pt x="258762" y="875327"/>
                  </a:lnTo>
                  <a:lnTo>
                    <a:pt x="267494" y="862620"/>
                  </a:lnTo>
                  <a:lnTo>
                    <a:pt x="276622" y="849517"/>
                  </a:lnTo>
                  <a:lnTo>
                    <a:pt x="286147" y="837207"/>
                  </a:lnTo>
                  <a:lnTo>
                    <a:pt x="295672" y="825295"/>
                  </a:lnTo>
                  <a:lnTo>
                    <a:pt x="305990" y="812986"/>
                  </a:lnTo>
                  <a:lnTo>
                    <a:pt x="307975" y="809015"/>
                  </a:lnTo>
                  <a:lnTo>
                    <a:pt x="309165" y="804647"/>
                  </a:lnTo>
                  <a:lnTo>
                    <a:pt x="309562" y="800279"/>
                  </a:lnTo>
                  <a:lnTo>
                    <a:pt x="309562" y="796309"/>
                  </a:lnTo>
                  <a:lnTo>
                    <a:pt x="308769" y="791941"/>
                  </a:lnTo>
                  <a:lnTo>
                    <a:pt x="307181" y="787970"/>
                  </a:lnTo>
                  <a:lnTo>
                    <a:pt x="304800" y="784396"/>
                  </a:lnTo>
                  <a:lnTo>
                    <a:pt x="301625" y="780823"/>
                  </a:lnTo>
                  <a:lnTo>
                    <a:pt x="237331" y="700614"/>
                  </a:lnTo>
                  <a:lnTo>
                    <a:pt x="235744" y="699025"/>
                  </a:lnTo>
                  <a:lnTo>
                    <a:pt x="234553" y="697437"/>
                  </a:lnTo>
                  <a:lnTo>
                    <a:pt x="233362" y="695452"/>
                  </a:lnTo>
                  <a:lnTo>
                    <a:pt x="232569" y="693069"/>
                  </a:lnTo>
                  <a:lnTo>
                    <a:pt x="231775" y="691084"/>
                  </a:lnTo>
                  <a:lnTo>
                    <a:pt x="231775" y="688701"/>
                  </a:lnTo>
                  <a:lnTo>
                    <a:pt x="231775" y="683936"/>
                  </a:lnTo>
                  <a:lnTo>
                    <a:pt x="232569" y="678774"/>
                  </a:lnTo>
                  <a:lnTo>
                    <a:pt x="234156" y="674010"/>
                  </a:lnTo>
                  <a:lnTo>
                    <a:pt x="236934" y="668848"/>
                  </a:lnTo>
                  <a:lnTo>
                    <a:pt x="240506" y="664480"/>
                  </a:lnTo>
                  <a:lnTo>
                    <a:pt x="256778" y="650185"/>
                  </a:lnTo>
                  <a:lnTo>
                    <a:pt x="272653" y="636287"/>
                  </a:lnTo>
                  <a:lnTo>
                    <a:pt x="288925" y="622390"/>
                  </a:lnTo>
                  <a:lnTo>
                    <a:pt x="305594" y="609286"/>
                  </a:lnTo>
                  <a:lnTo>
                    <a:pt x="322659" y="596183"/>
                  </a:lnTo>
                  <a:lnTo>
                    <a:pt x="339725" y="583874"/>
                  </a:lnTo>
                  <a:lnTo>
                    <a:pt x="357584" y="571961"/>
                  </a:lnTo>
                  <a:lnTo>
                    <a:pt x="375841" y="560446"/>
                  </a:lnTo>
                  <a:lnTo>
                    <a:pt x="381000" y="558064"/>
                  </a:lnTo>
                  <a:lnTo>
                    <a:pt x="386159" y="556475"/>
                  </a:lnTo>
                  <a:lnTo>
                    <a:pt x="391319" y="556078"/>
                  </a:lnTo>
                  <a:lnTo>
                    <a:pt x="396478" y="556475"/>
                  </a:lnTo>
                  <a:lnTo>
                    <a:pt x="401241" y="557667"/>
                  </a:lnTo>
                  <a:lnTo>
                    <a:pt x="403225" y="558461"/>
                  </a:lnTo>
                  <a:lnTo>
                    <a:pt x="405606" y="559652"/>
                  </a:lnTo>
                  <a:lnTo>
                    <a:pt x="407194" y="560843"/>
                  </a:lnTo>
                  <a:lnTo>
                    <a:pt x="408781" y="562431"/>
                  </a:lnTo>
                  <a:lnTo>
                    <a:pt x="410369" y="564020"/>
                  </a:lnTo>
                  <a:lnTo>
                    <a:pt x="411559" y="566005"/>
                  </a:lnTo>
                  <a:lnTo>
                    <a:pt x="427037" y="586653"/>
                  </a:lnTo>
                  <a:lnTo>
                    <a:pt x="442912" y="606904"/>
                  </a:lnTo>
                  <a:lnTo>
                    <a:pt x="457994" y="627552"/>
                  </a:lnTo>
                  <a:lnTo>
                    <a:pt x="472678" y="648200"/>
                  </a:lnTo>
                  <a:lnTo>
                    <a:pt x="475456" y="652170"/>
                  </a:lnTo>
                  <a:lnTo>
                    <a:pt x="478234" y="654950"/>
                  </a:lnTo>
                  <a:lnTo>
                    <a:pt x="481806" y="657729"/>
                  </a:lnTo>
                  <a:lnTo>
                    <a:pt x="486172" y="659318"/>
                  </a:lnTo>
                  <a:lnTo>
                    <a:pt x="490141" y="660509"/>
                  </a:lnTo>
                  <a:lnTo>
                    <a:pt x="494506" y="661303"/>
                  </a:lnTo>
                  <a:lnTo>
                    <a:pt x="498872" y="660906"/>
                  </a:lnTo>
                  <a:lnTo>
                    <a:pt x="503237" y="660112"/>
                  </a:lnTo>
                  <a:lnTo>
                    <a:pt x="517128" y="653759"/>
                  </a:lnTo>
                  <a:lnTo>
                    <a:pt x="531416" y="647406"/>
                  </a:lnTo>
                  <a:lnTo>
                    <a:pt x="546100" y="641449"/>
                  </a:lnTo>
                  <a:lnTo>
                    <a:pt x="560387" y="635890"/>
                  </a:lnTo>
                  <a:lnTo>
                    <a:pt x="575072" y="630331"/>
                  </a:lnTo>
                  <a:lnTo>
                    <a:pt x="590153" y="625566"/>
                  </a:lnTo>
                  <a:lnTo>
                    <a:pt x="604837" y="620404"/>
                  </a:lnTo>
                  <a:lnTo>
                    <a:pt x="619919" y="615640"/>
                  </a:lnTo>
                  <a:lnTo>
                    <a:pt x="635397" y="612066"/>
                  </a:lnTo>
                  <a:lnTo>
                    <a:pt x="650478" y="608492"/>
                  </a:lnTo>
                  <a:lnTo>
                    <a:pt x="665956" y="605713"/>
                  </a:lnTo>
                  <a:lnTo>
                    <a:pt x="681434" y="602933"/>
                  </a:lnTo>
                  <a:lnTo>
                    <a:pt x="696913" y="600154"/>
                  </a:lnTo>
                  <a:lnTo>
                    <a:pt x="711994" y="598168"/>
                  </a:lnTo>
                  <a:lnTo>
                    <a:pt x="727869" y="596580"/>
                  </a:lnTo>
                  <a:lnTo>
                    <a:pt x="743347" y="594992"/>
                  </a:lnTo>
                  <a:lnTo>
                    <a:pt x="747713" y="593403"/>
                  </a:lnTo>
                  <a:lnTo>
                    <a:pt x="751284" y="591418"/>
                  </a:lnTo>
                  <a:lnTo>
                    <a:pt x="754856" y="588638"/>
                  </a:lnTo>
                  <a:lnTo>
                    <a:pt x="757634" y="585462"/>
                  </a:lnTo>
                  <a:lnTo>
                    <a:pt x="760016" y="582285"/>
                  </a:lnTo>
                  <a:lnTo>
                    <a:pt x="762397" y="577917"/>
                  </a:lnTo>
                  <a:lnTo>
                    <a:pt x="763191" y="573550"/>
                  </a:lnTo>
                  <a:lnTo>
                    <a:pt x="763588" y="569182"/>
                  </a:lnTo>
                  <a:lnTo>
                    <a:pt x="765969" y="543769"/>
                  </a:lnTo>
                  <a:lnTo>
                    <a:pt x="768747" y="517959"/>
                  </a:lnTo>
                  <a:lnTo>
                    <a:pt x="771525" y="492943"/>
                  </a:lnTo>
                  <a:lnTo>
                    <a:pt x="774700" y="467133"/>
                  </a:lnTo>
                  <a:lnTo>
                    <a:pt x="774700" y="464751"/>
                  </a:lnTo>
                  <a:lnTo>
                    <a:pt x="775097" y="462766"/>
                  </a:lnTo>
                  <a:lnTo>
                    <a:pt x="775891" y="460383"/>
                  </a:lnTo>
                  <a:lnTo>
                    <a:pt x="776684" y="458398"/>
                  </a:lnTo>
                  <a:lnTo>
                    <a:pt x="777875" y="456412"/>
                  </a:lnTo>
                  <a:lnTo>
                    <a:pt x="779066" y="454824"/>
                  </a:lnTo>
                  <a:lnTo>
                    <a:pt x="782638" y="451250"/>
                  </a:lnTo>
                  <a:lnTo>
                    <a:pt x="786606" y="448471"/>
                  </a:lnTo>
                  <a:lnTo>
                    <a:pt x="791369" y="446486"/>
                  </a:lnTo>
                  <a:lnTo>
                    <a:pt x="796925" y="444897"/>
                  </a:lnTo>
                  <a:lnTo>
                    <a:pt x="802481" y="444500"/>
                  </a:lnTo>
                  <a:close/>
                  <a:moveTo>
                    <a:pt x="1780579" y="266729"/>
                  </a:moveTo>
                  <a:lnTo>
                    <a:pt x="1770667" y="267126"/>
                  </a:lnTo>
                  <a:lnTo>
                    <a:pt x="1761944" y="267921"/>
                  </a:lnTo>
                  <a:lnTo>
                    <a:pt x="1752824" y="269113"/>
                  </a:lnTo>
                  <a:lnTo>
                    <a:pt x="1744101" y="270304"/>
                  </a:lnTo>
                  <a:lnTo>
                    <a:pt x="1735378" y="272688"/>
                  </a:lnTo>
                  <a:lnTo>
                    <a:pt x="1727052" y="275071"/>
                  </a:lnTo>
                  <a:lnTo>
                    <a:pt x="1718329" y="277852"/>
                  </a:lnTo>
                  <a:lnTo>
                    <a:pt x="1710399" y="281030"/>
                  </a:lnTo>
                  <a:lnTo>
                    <a:pt x="1702469" y="284605"/>
                  </a:lnTo>
                  <a:lnTo>
                    <a:pt x="1694539" y="288578"/>
                  </a:lnTo>
                  <a:lnTo>
                    <a:pt x="1687005" y="292550"/>
                  </a:lnTo>
                  <a:lnTo>
                    <a:pt x="1679472" y="297317"/>
                  </a:lnTo>
                  <a:lnTo>
                    <a:pt x="1672731" y="302482"/>
                  </a:lnTo>
                  <a:lnTo>
                    <a:pt x="1665991" y="308043"/>
                  </a:lnTo>
                  <a:lnTo>
                    <a:pt x="1659250" y="313605"/>
                  </a:lnTo>
                  <a:lnTo>
                    <a:pt x="1653303" y="319563"/>
                  </a:lnTo>
                  <a:lnTo>
                    <a:pt x="1647355" y="325919"/>
                  </a:lnTo>
                  <a:lnTo>
                    <a:pt x="1641804" y="332275"/>
                  </a:lnTo>
                  <a:lnTo>
                    <a:pt x="1636253" y="339029"/>
                  </a:lnTo>
                  <a:lnTo>
                    <a:pt x="1631098" y="346179"/>
                  </a:lnTo>
                  <a:lnTo>
                    <a:pt x="1626340" y="353727"/>
                  </a:lnTo>
                  <a:lnTo>
                    <a:pt x="1621979" y="361275"/>
                  </a:lnTo>
                  <a:lnTo>
                    <a:pt x="1618014" y="368822"/>
                  </a:lnTo>
                  <a:lnTo>
                    <a:pt x="1614445" y="376767"/>
                  </a:lnTo>
                  <a:lnTo>
                    <a:pt x="1611273" y="384712"/>
                  </a:lnTo>
                  <a:lnTo>
                    <a:pt x="1608498" y="393055"/>
                  </a:lnTo>
                  <a:lnTo>
                    <a:pt x="1606119" y="401794"/>
                  </a:lnTo>
                  <a:lnTo>
                    <a:pt x="1604136" y="410534"/>
                  </a:lnTo>
                  <a:lnTo>
                    <a:pt x="1602550" y="419273"/>
                  </a:lnTo>
                  <a:lnTo>
                    <a:pt x="1601361" y="428410"/>
                  </a:lnTo>
                  <a:lnTo>
                    <a:pt x="1600568" y="437547"/>
                  </a:lnTo>
                  <a:lnTo>
                    <a:pt x="1600171" y="447081"/>
                  </a:lnTo>
                  <a:lnTo>
                    <a:pt x="1600568" y="456218"/>
                  </a:lnTo>
                  <a:lnTo>
                    <a:pt x="1601361" y="465354"/>
                  </a:lnTo>
                  <a:lnTo>
                    <a:pt x="1602550" y="474094"/>
                  </a:lnTo>
                  <a:lnTo>
                    <a:pt x="1604136" y="482833"/>
                  </a:lnTo>
                  <a:lnTo>
                    <a:pt x="1606119" y="491970"/>
                  </a:lnTo>
                  <a:lnTo>
                    <a:pt x="1608498" y="500312"/>
                  </a:lnTo>
                  <a:lnTo>
                    <a:pt x="1611273" y="508655"/>
                  </a:lnTo>
                  <a:lnTo>
                    <a:pt x="1614445" y="516997"/>
                  </a:lnTo>
                  <a:lnTo>
                    <a:pt x="1618014" y="524545"/>
                  </a:lnTo>
                  <a:lnTo>
                    <a:pt x="1621979" y="532490"/>
                  </a:lnTo>
                  <a:lnTo>
                    <a:pt x="1626340" y="540435"/>
                  </a:lnTo>
                  <a:lnTo>
                    <a:pt x="1631098" y="547585"/>
                  </a:lnTo>
                  <a:lnTo>
                    <a:pt x="1636253" y="554338"/>
                  </a:lnTo>
                  <a:lnTo>
                    <a:pt x="1641804" y="561092"/>
                  </a:lnTo>
                  <a:lnTo>
                    <a:pt x="1647355" y="567845"/>
                  </a:lnTo>
                  <a:lnTo>
                    <a:pt x="1653303" y="573804"/>
                  </a:lnTo>
                  <a:lnTo>
                    <a:pt x="1659250" y="580160"/>
                  </a:lnTo>
                  <a:lnTo>
                    <a:pt x="1665991" y="585721"/>
                  </a:lnTo>
                  <a:lnTo>
                    <a:pt x="1672731" y="591283"/>
                  </a:lnTo>
                  <a:lnTo>
                    <a:pt x="1679472" y="596050"/>
                  </a:lnTo>
                  <a:lnTo>
                    <a:pt x="1687005" y="600817"/>
                  </a:lnTo>
                  <a:lnTo>
                    <a:pt x="1694539" y="605186"/>
                  </a:lnTo>
                  <a:lnTo>
                    <a:pt x="1702469" y="609159"/>
                  </a:lnTo>
                  <a:lnTo>
                    <a:pt x="1710399" y="612734"/>
                  </a:lnTo>
                  <a:lnTo>
                    <a:pt x="1718329" y="615912"/>
                  </a:lnTo>
                  <a:lnTo>
                    <a:pt x="1727052" y="618693"/>
                  </a:lnTo>
                  <a:lnTo>
                    <a:pt x="1735378" y="621076"/>
                  </a:lnTo>
                  <a:lnTo>
                    <a:pt x="1744101" y="623063"/>
                  </a:lnTo>
                  <a:lnTo>
                    <a:pt x="1752824" y="624652"/>
                  </a:lnTo>
                  <a:lnTo>
                    <a:pt x="1761944" y="626241"/>
                  </a:lnTo>
                  <a:lnTo>
                    <a:pt x="1770667" y="626638"/>
                  </a:lnTo>
                  <a:lnTo>
                    <a:pt x="1780579" y="627035"/>
                  </a:lnTo>
                  <a:lnTo>
                    <a:pt x="1789699" y="626638"/>
                  </a:lnTo>
                  <a:lnTo>
                    <a:pt x="1798819" y="626241"/>
                  </a:lnTo>
                  <a:lnTo>
                    <a:pt x="1807542" y="624652"/>
                  </a:lnTo>
                  <a:lnTo>
                    <a:pt x="1816265" y="623063"/>
                  </a:lnTo>
                  <a:lnTo>
                    <a:pt x="1825384" y="621076"/>
                  </a:lnTo>
                  <a:lnTo>
                    <a:pt x="1833711" y="618693"/>
                  </a:lnTo>
                  <a:lnTo>
                    <a:pt x="1842037" y="615912"/>
                  </a:lnTo>
                  <a:lnTo>
                    <a:pt x="1850364" y="612734"/>
                  </a:lnTo>
                  <a:lnTo>
                    <a:pt x="1858294" y="609159"/>
                  </a:lnTo>
                  <a:lnTo>
                    <a:pt x="1866224" y="605186"/>
                  </a:lnTo>
                  <a:lnTo>
                    <a:pt x="1873757" y="600817"/>
                  </a:lnTo>
                  <a:lnTo>
                    <a:pt x="1880894" y="596050"/>
                  </a:lnTo>
                  <a:lnTo>
                    <a:pt x="1888031" y="591283"/>
                  </a:lnTo>
                  <a:lnTo>
                    <a:pt x="1894772" y="585721"/>
                  </a:lnTo>
                  <a:lnTo>
                    <a:pt x="1901116" y="580160"/>
                  </a:lnTo>
                  <a:lnTo>
                    <a:pt x="1907460" y="573804"/>
                  </a:lnTo>
                  <a:lnTo>
                    <a:pt x="1913804" y="567845"/>
                  </a:lnTo>
                  <a:lnTo>
                    <a:pt x="1919355" y="561092"/>
                  </a:lnTo>
                  <a:lnTo>
                    <a:pt x="1924509" y="554338"/>
                  </a:lnTo>
                  <a:lnTo>
                    <a:pt x="1929664" y="547585"/>
                  </a:lnTo>
                  <a:lnTo>
                    <a:pt x="1934026" y="540435"/>
                  </a:lnTo>
                  <a:lnTo>
                    <a:pt x="1938387" y="532490"/>
                  </a:lnTo>
                  <a:lnTo>
                    <a:pt x="1942352" y="524545"/>
                  </a:lnTo>
                  <a:lnTo>
                    <a:pt x="1945921" y="516997"/>
                  </a:lnTo>
                  <a:lnTo>
                    <a:pt x="1949093" y="508655"/>
                  </a:lnTo>
                  <a:lnTo>
                    <a:pt x="1951868" y="500312"/>
                  </a:lnTo>
                  <a:lnTo>
                    <a:pt x="1954247" y="491970"/>
                  </a:lnTo>
                  <a:lnTo>
                    <a:pt x="1957023" y="482833"/>
                  </a:lnTo>
                  <a:lnTo>
                    <a:pt x="1958212" y="474094"/>
                  </a:lnTo>
                  <a:lnTo>
                    <a:pt x="1959402" y="465354"/>
                  </a:lnTo>
                  <a:lnTo>
                    <a:pt x="1960195" y="456218"/>
                  </a:lnTo>
                  <a:lnTo>
                    <a:pt x="1960591" y="447081"/>
                  </a:lnTo>
                  <a:lnTo>
                    <a:pt x="1960195" y="437547"/>
                  </a:lnTo>
                  <a:lnTo>
                    <a:pt x="1959402" y="428410"/>
                  </a:lnTo>
                  <a:lnTo>
                    <a:pt x="1958212" y="419273"/>
                  </a:lnTo>
                  <a:lnTo>
                    <a:pt x="1957023" y="410534"/>
                  </a:lnTo>
                  <a:lnTo>
                    <a:pt x="1954247" y="401794"/>
                  </a:lnTo>
                  <a:lnTo>
                    <a:pt x="1951868" y="393055"/>
                  </a:lnTo>
                  <a:lnTo>
                    <a:pt x="1949093" y="384712"/>
                  </a:lnTo>
                  <a:lnTo>
                    <a:pt x="1945921" y="376767"/>
                  </a:lnTo>
                  <a:lnTo>
                    <a:pt x="1942352" y="368822"/>
                  </a:lnTo>
                  <a:lnTo>
                    <a:pt x="1938387" y="361275"/>
                  </a:lnTo>
                  <a:lnTo>
                    <a:pt x="1934026" y="353727"/>
                  </a:lnTo>
                  <a:lnTo>
                    <a:pt x="1929664" y="346179"/>
                  </a:lnTo>
                  <a:lnTo>
                    <a:pt x="1924509" y="339029"/>
                  </a:lnTo>
                  <a:lnTo>
                    <a:pt x="1919355" y="332275"/>
                  </a:lnTo>
                  <a:lnTo>
                    <a:pt x="1913804" y="325919"/>
                  </a:lnTo>
                  <a:lnTo>
                    <a:pt x="1907460" y="319563"/>
                  </a:lnTo>
                  <a:lnTo>
                    <a:pt x="1901116" y="313605"/>
                  </a:lnTo>
                  <a:lnTo>
                    <a:pt x="1894772" y="308043"/>
                  </a:lnTo>
                  <a:lnTo>
                    <a:pt x="1888031" y="302482"/>
                  </a:lnTo>
                  <a:lnTo>
                    <a:pt x="1880894" y="297317"/>
                  </a:lnTo>
                  <a:lnTo>
                    <a:pt x="1873757" y="292550"/>
                  </a:lnTo>
                  <a:lnTo>
                    <a:pt x="1866224" y="288578"/>
                  </a:lnTo>
                  <a:lnTo>
                    <a:pt x="1858294" y="284605"/>
                  </a:lnTo>
                  <a:lnTo>
                    <a:pt x="1850364" y="281030"/>
                  </a:lnTo>
                  <a:lnTo>
                    <a:pt x="1842037" y="277852"/>
                  </a:lnTo>
                  <a:lnTo>
                    <a:pt x="1833711" y="275071"/>
                  </a:lnTo>
                  <a:lnTo>
                    <a:pt x="1825384" y="272688"/>
                  </a:lnTo>
                  <a:lnTo>
                    <a:pt x="1816265" y="270304"/>
                  </a:lnTo>
                  <a:lnTo>
                    <a:pt x="1807542" y="269113"/>
                  </a:lnTo>
                  <a:lnTo>
                    <a:pt x="1798819" y="267921"/>
                  </a:lnTo>
                  <a:lnTo>
                    <a:pt x="1789699" y="267126"/>
                  </a:lnTo>
                  <a:lnTo>
                    <a:pt x="1780579" y="266729"/>
                  </a:lnTo>
                  <a:close/>
                  <a:moveTo>
                    <a:pt x="1769477" y="236538"/>
                  </a:moveTo>
                  <a:lnTo>
                    <a:pt x="1780579" y="236538"/>
                  </a:lnTo>
                  <a:lnTo>
                    <a:pt x="1791285" y="236538"/>
                  </a:lnTo>
                  <a:lnTo>
                    <a:pt x="1801594" y="237333"/>
                  </a:lnTo>
                  <a:lnTo>
                    <a:pt x="1812300" y="238922"/>
                  </a:lnTo>
                  <a:lnTo>
                    <a:pt x="1823005" y="240511"/>
                  </a:lnTo>
                  <a:lnTo>
                    <a:pt x="1832918" y="242894"/>
                  </a:lnTo>
                  <a:lnTo>
                    <a:pt x="1842830" y="245675"/>
                  </a:lnTo>
                  <a:lnTo>
                    <a:pt x="1852346" y="248853"/>
                  </a:lnTo>
                  <a:lnTo>
                    <a:pt x="1861862" y="252825"/>
                  </a:lnTo>
                  <a:lnTo>
                    <a:pt x="1871775" y="256798"/>
                  </a:lnTo>
                  <a:lnTo>
                    <a:pt x="1880498" y="261962"/>
                  </a:lnTo>
                  <a:lnTo>
                    <a:pt x="1889221" y="267126"/>
                  </a:lnTo>
                  <a:lnTo>
                    <a:pt x="1897944" y="272291"/>
                  </a:lnTo>
                  <a:lnTo>
                    <a:pt x="1905874" y="278249"/>
                  </a:lnTo>
                  <a:lnTo>
                    <a:pt x="1914200" y="284208"/>
                  </a:lnTo>
                  <a:lnTo>
                    <a:pt x="1921734" y="290961"/>
                  </a:lnTo>
                  <a:lnTo>
                    <a:pt x="1929268" y="297715"/>
                  </a:lnTo>
                  <a:lnTo>
                    <a:pt x="1936008" y="305660"/>
                  </a:lnTo>
                  <a:lnTo>
                    <a:pt x="1942352" y="313207"/>
                  </a:lnTo>
                  <a:lnTo>
                    <a:pt x="1948696" y="320755"/>
                  </a:lnTo>
                  <a:lnTo>
                    <a:pt x="1954644" y="329097"/>
                  </a:lnTo>
                  <a:lnTo>
                    <a:pt x="1960195" y="337440"/>
                  </a:lnTo>
                  <a:lnTo>
                    <a:pt x="1965349" y="346179"/>
                  </a:lnTo>
                  <a:lnTo>
                    <a:pt x="1970107" y="355713"/>
                  </a:lnTo>
                  <a:lnTo>
                    <a:pt x="1974072" y="364850"/>
                  </a:lnTo>
                  <a:lnTo>
                    <a:pt x="1978037" y="374384"/>
                  </a:lnTo>
                  <a:lnTo>
                    <a:pt x="1981209" y="384315"/>
                  </a:lnTo>
                  <a:lnTo>
                    <a:pt x="1983985" y="393849"/>
                  </a:lnTo>
                  <a:lnTo>
                    <a:pt x="1986364" y="404575"/>
                  </a:lnTo>
                  <a:lnTo>
                    <a:pt x="1988346" y="414903"/>
                  </a:lnTo>
                  <a:lnTo>
                    <a:pt x="1989536" y="425232"/>
                  </a:lnTo>
                  <a:lnTo>
                    <a:pt x="1990329" y="435958"/>
                  </a:lnTo>
                  <a:lnTo>
                    <a:pt x="1990725" y="447081"/>
                  </a:lnTo>
                  <a:lnTo>
                    <a:pt x="1990329" y="457807"/>
                  </a:lnTo>
                  <a:lnTo>
                    <a:pt x="1989536" y="468135"/>
                  </a:lnTo>
                  <a:lnTo>
                    <a:pt x="1988346" y="478861"/>
                  </a:lnTo>
                  <a:lnTo>
                    <a:pt x="1986364" y="489587"/>
                  </a:lnTo>
                  <a:lnTo>
                    <a:pt x="1983985" y="499518"/>
                  </a:lnTo>
                  <a:lnTo>
                    <a:pt x="1981209" y="509449"/>
                  </a:lnTo>
                  <a:lnTo>
                    <a:pt x="1978037" y="518983"/>
                  </a:lnTo>
                  <a:lnTo>
                    <a:pt x="1974072" y="528517"/>
                  </a:lnTo>
                  <a:lnTo>
                    <a:pt x="1970107" y="538051"/>
                  </a:lnTo>
                  <a:lnTo>
                    <a:pt x="1965349" y="547188"/>
                  </a:lnTo>
                  <a:lnTo>
                    <a:pt x="1960195" y="555927"/>
                  </a:lnTo>
                  <a:lnTo>
                    <a:pt x="1954644" y="564270"/>
                  </a:lnTo>
                  <a:lnTo>
                    <a:pt x="1948696" y="572612"/>
                  </a:lnTo>
                  <a:lnTo>
                    <a:pt x="1942352" y="580954"/>
                  </a:lnTo>
                  <a:lnTo>
                    <a:pt x="1936008" y="588502"/>
                  </a:lnTo>
                  <a:lnTo>
                    <a:pt x="1929268" y="595652"/>
                  </a:lnTo>
                  <a:lnTo>
                    <a:pt x="1921734" y="602406"/>
                  </a:lnTo>
                  <a:lnTo>
                    <a:pt x="1914200" y="609159"/>
                  </a:lnTo>
                  <a:lnTo>
                    <a:pt x="1905874" y="615118"/>
                  </a:lnTo>
                  <a:lnTo>
                    <a:pt x="1897944" y="621076"/>
                  </a:lnTo>
                  <a:lnTo>
                    <a:pt x="1889221" y="627035"/>
                  </a:lnTo>
                  <a:lnTo>
                    <a:pt x="1880498" y="631802"/>
                  </a:lnTo>
                  <a:lnTo>
                    <a:pt x="1871775" y="636569"/>
                  </a:lnTo>
                  <a:lnTo>
                    <a:pt x="1861862" y="640542"/>
                  </a:lnTo>
                  <a:lnTo>
                    <a:pt x="1852346" y="644514"/>
                  </a:lnTo>
                  <a:lnTo>
                    <a:pt x="1842830" y="647692"/>
                  </a:lnTo>
                  <a:lnTo>
                    <a:pt x="1832918" y="650473"/>
                  </a:lnTo>
                  <a:lnTo>
                    <a:pt x="1823005" y="652856"/>
                  </a:lnTo>
                  <a:lnTo>
                    <a:pt x="1812300" y="654843"/>
                  </a:lnTo>
                  <a:lnTo>
                    <a:pt x="1801594" y="656034"/>
                  </a:lnTo>
                  <a:lnTo>
                    <a:pt x="1791285" y="656829"/>
                  </a:lnTo>
                  <a:lnTo>
                    <a:pt x="1780579" y="657226"/>
                  </a:lnTo>
                  <a:lnTo>
                    <a:pt x="1769477" y="656829"/>
                  </a:lnTo>
                  <a:lnTo>
                    <a:pt x="1758772" y="656034"/>
                  </a:lnTo>
                  <a:lnTo>
                    <a:pt x="1748463" y="654843"/>
                  </a:lnTo>
                  <a:lnTo>
                    <a:pt x="1738154" y="652856"/>
                  </a:lnTo>
                  <a:lnTo>
                    <a:pt x="1727845" y="650473"/>
                  </a:lnTo>
                  <a:lnTo>
                    <a:pt x="1717536" y="647692"/>
                  </a:lnTo>
                  <a:lnTo>
                    <a:pt x="1708020" y="644514"/>
                  </a:lnTo>
                  <a:lnTo>
                    <a:pt x="1698504" y="640542"/>
                  </a:lnTo>
                  <a:lnTo>
                    <a:pt x="1689384" y="636569"/>
                  </a:lnTo>
                  <a:lnTo>
                    <a:pt x="1680265" y="631802"/>
                  </a:lnTo>
                  <a:lnTo>
                    <a:pt x="1671145" y="627035"/>
                  </a:lnTo>
                  <a:lnTo>
                    <a:pt x="1662819" y="621076"/>
                  </a:lnTo>
                  <a:lnTo>
                    <a:pt x="1654492" y="615118"/>
                  </a:lnTo>
                  <a:lnTo>
                    <a:pt x="1646562" y="609159"/>
                  </a:lnTo>
                  <a:lnTo>
                    <a:pt x="1639028" y="602406"/>
                  </a:lnTo>
                  <a:lnTo>
                    <a:pt x="1631495" y="595652"/>
                  </a:lnTo>
                  <a:lnTo>
                    <a:pt x="1624358" y="588502"/>
                  </a:lnTo>
                  <a:lnTo>
                    <a:pt x="1618014" y="580954"/>
                  </a:lnTo>
                  <a:lnTo>
                    <a:pt x="1611670" y="572612"/>
                  </a:lnTo>
                  <a:lnTo>
                    <a:pt x="1606119" y="564270"/>
                  </a:lnTo>
                  <a:lnTo>
                    <a:pt x="1600568" y="555927"/>
                  </a:lnTo>
                  <a:lnTo>
                    <a:pt x="1595413" y="547188"/>
                  </a:lnTo>
                  <a:lnTo>
                    <a:pt x="1591052" y="538051"/>
                  </a:lnTo>
                  <a:lnTo>
                    <a:pt x="1586294" y="528517"/>
                  </a:lnTo>
                  <a:lnTo>
                    <a:pt x="1582725" y="518983"/>
                  </a:lnTo>
                  <a:lnTo>
                    <a:pt x="1579553" y="509449"/>
                  </a:lnTo>
                  <a:lnTo>
                    <a:pt x="1576381" y="499518"/>
                  </a:lnTo>
                  <a:lnTo>
                    <a:pt x="1574399" y="489587"/>
                  </a:lnTo>
                  <a:lnTo>
                    <a:pt x="1572416" y="478861"/>
                  </a:lnTo>
                  <a:lnTo>
                    <a:pt x="1571227" y="468135"/>
                  </a:lnTo>
                  <a:lnTo>
                    <a:pt x="1570434" y="457807"/>
                  </a:lnTo>
                  <a:lnTo>
                    <a:pt x="1570037" y="447081"/>
                  </a:lnTo>
                  <a:lnTo>
                    <a:pt x="1570434" y="435958"/>
                  </a:lnTo>
                  <a:lnTo>
                    <a:pt x="1571227" y="425232"/>
                  </a:lnTo>
                  <a:lnTo>
                    <a:pt x="1572416" y="414903"/>
                  </a:lnTo>
                  <a:lnTo>
                    <a:pt x="1574399" y="404575"/>
                  </a:lnTo>
                  <a:lnTo>
                    <a:pt x="1576381" y="393849"/>
                  </a:lnTo>
                  <a:lnTo>
                    <a:pt x="1579553" y="384315"/>
                  </a:lnTo>
                  <a:lnTo>
                    <a:pt x="1582725" y="374384"/>
                  </a:lnTo>
                  <a:lnTo>
                    <a:pt x="1586294" y="364850"/>
                  </a:lnTo>
                  <a:lnTo>
                    <a:pt x="1591052" y="355713"/>
                  </a:lnTo>
                  <a:lnTo>
                    <a:pt x="1595413" y="346179"/>
                  </a:lnTo>
                  <a:lnTo>
                    <a:pt x="1600568" y="337440"/>
                  </a:lnTo>
                  <a:lnTo>
                    <a:pt x="1606119" y="329097"/>
                  </a:lnTo>
                  <a:lnTo>
                    <a:pt x="1611670" y="320755"/>
                  </a:lnTo>
                  <a:lnTo>
                    <a:pt x="1618014" y="313207"/>
                  </a:lnTo>
                  <a:lnTo>
                    <a:pt x="1624358" y="305660"/>
                  </a:lnTo>
                  <a:lnTo>
                    <a:pt x="1631495" y="297715"/>
                  </a:lnTo>
                  <a:lnTo>
                    <a:pt x="1639028" y="290961"/>
                  </a:lnTo>
                  <a:lnTo>
                    <a:pt x="1646562" y="284208"/>
                  </a:lnTo>
                  <a:lnTo>
                    <a:pt x="1654492" y="278249"/>
                  </a:lnTo>
                  <a:lnTo>
                    <a:pt x="1662819" y="272291"/>
                  </a:lnTo>
                  <a:lnTo>
                    <a:pt x="1671145" y="267126"/>
                  </a:lnTo>
                  <a:lnTo>
                    <a:pt x="1680265" y="261962"/>
                  </a:lnTo>
                  <a:lnTo>
                    <a:pt x="1689384" y="256798"/>
                  </a:lnTo>
                  <a:lnTo>
                    <a:pt x="1698504" y="252825"/>
                  </a:lnTo>
                  <a:lnTo>
                    <a:pt x="1708020" y="248853"/>
                  </a:lnTo>
                  <a:lnTo>
                    <a:pt x="1717536" y="245675"/>
                  </a:lnTo>
                  <a:lnTo>
                    <a:pt x="1727845" y="242894"/>
                  </a:lnTo>
                  <a:lnTo>
                    <a:pt x="1738154" y="240511"/>
                  </a:lnTo>
                  <a:lnTo>
                    <a:pt x="1748463" y="238922"/>
                  </a:lnTo>
                  <a:lnTo>
                    <a:pt x="1758772" y="237333"/>
                  </a:lnTo>
                  <a:lnTo>
                    <a:pt x="1769477" y="236538"/>
                  </a:lnTo>
                  <a:close/>
                  <a:moveTo>
                    <a:pt x="1775815" y="217488"/>
                  </a:moveTo>
                  <a:lnTo>
                    <a:pt x="1764301" y="218281"/>
                  </a:lnTo>
                  <a:lnTo>
                    <a:pt x="1752786" y="219472"/>
                  </a:lnTo>
                  <a:lnTo>
                    <a:pt x="1741669" y="221059"/>
                  </a:lnTo>
                  <a:lnTo>
                    <a:pt x="1730154" y="223441"/>
                  </a:lnTo>
                  <a:lnTo>
                    <a:pt x="1718243" y="226219"/>
                  </a:lnTo>
                  <a:lnTo>
                    <a:pt x="1707125" y="229791"/>
                  </a:lnTo>
                  <a:lnTo>
                    <a:pt x="1696405" y="233759"/>
                  </a:lnTo>
                  <a:lnTo>
                    <a:pt x="1685684" y="238125"/>
                  </a:lnTo>
                  <a:lnTo>
                    <a:pt x="1674964" y="243285"/>
                  </a:lnTo>
                  <a:lnTo>
                    <a:pt x="1665038" y="248841"/>
                  </a:lnTo>
                  <a:lnTo>
                    <a:pt x="1655509" y="254794"/>
                  </a:lnTo>
                  <a:lnTo>
                    <a:pt x="1646376" y="261541"/>
                  </a:lnTo>
                  <a:lnTo>
                    <a:pt x="1637641" y="268288"/>
                  </a:lnTo>
                  <a:lnTo>
                    <a:pt x="1628906" y="275035"/>
                  </a:lnTo>
                  <a:lnTo>
                    <a:pt x="1620568" y="282575"/>
                  </a:lnTo>
                  <a:lnTo>
                    <a:pt x="1613024" y="290513"/>
                  </a:lnTo>
                  <a:lnTo>
                    <a:pt x="1605877" y="298847"/>
                  </a:lnTo>
                  <a:lnTo>
                    <a:pt x="1598730" y="307578"/>
                  </a:lnTo>
                  <a:lnTo>
                    <a:pt x="1592377" y="316707"/>
                  </a:lnTo>
                  <a:lnTo>
                    <a:pt x="1586025" y="325835"/>
                  </a:lnTo>
                  <a:lnTo>
                    <a:pt x="1580466" y="334963"/>
                  </a:lnTo>
                  <a:lnTo>
                    <a:pt x="1575304" y="344885"/>
                  </a:lnTo>
                  <a:lnTo>
                    <a:pt x="1570937" y="355203"/>
                  </a:lnTo>
                  <a:lnTo>
                    <a:pt x="1566569" y="365125"/>
                  </a:lnTo>
                  <a:lnTo>
                    <a:pt x="1562995" y="375444"/>
                  </a:lnTo>
                  <a:lnTo>
                    <a:pt x="1559819" y="385763"/>
                  </a:lnTo>
                  <a:lnTo>
                    <a:pt x="1557039" y="396875"/>
                  </a:lnTo>
                  <a:lnTo>
                    <a:pt x="1555054" y="407988"/>
                  </a:lnTo>
                  <a:lnTo>
                    <a:pt x="1553466" y="418703"/>
                  </a:lnTo>
                  <a:lnTo>
                    <a:pt x="1552275" y="429816"/>
                  </a:lnTo>
                  <a:lnTo>
                    <a:pt x="1551481" y="440929"/>
                  </a:lnTo>
                  <a:lnTo>
                    <a:pt x="1551481" y="452438"/>
                  </a:lnTo>
                  <a:lnTo>
                    <a:pt x="1552275" y="463947"/>
                  </a:lnTo>
                  <a:lnTo>
                    <a:pt x="1553466" y="475060"/>
                  </a:lnTo>
                  <a:lnTo>
                    <a:pt x="1555054" y="486569"/>
                  </a:lnTo>
                  <a:lnTo>
                    <a:pt x="1557437" y="498079"/>
                  </a:lnTo>
                  <a:lnTo>
                    <a:pt x="1560216" y="509588"/>
                  </a:lnTo>
                  <a:lnTo>
                    <a:pt x="1563789" y="520700"/>
                  </a:lnTo>
                  <a:lnTo>
                    <a:pt x="1567760" y="531416"/>
                  </a:lnTo>
                  <a:lnTo>
                    <a:pt x="1572525" y="542529"/>
                  </a:lnTo>
                  <a:lnTo>
                    <a:pt x="1577290" y="552847"/>
                  </a:lnTo>
                  <a:lnTo>
                    <a:pt x="1582848" y="562769"/>
                  </a:lnTo>
                  <a:lnTo>
                    <a:pt x="1589201" y="572294"/>
                  </a:lnTo>
                  <a:lnTo>
                    <a:pt x="1595554" y="581819"/>
                  </a:lnTo>
                  <a:lnTo>
                    <a:pt x="1602304" y="590550"/>
                  </a:lnTo>
                  <a:lnTo>
                    <a:pt x="1609451" y="598885"/>
                  </a:lnTo>
                  <a:lnTo>
                    <a:pt x="1616995" y="607219"/>
                  </a:lnTo>
                  <a:lnTo>
                    <a:pt x="1624936" y="614760"/>
                  </a:lnTo>
                  <a:lnTo>
                    <a:pt x="1632877" y="621904"/>
                  </a:lnTo>
                  <a:lnTo>
                    <a:pt x="1642009" y="629047"/>
                  </a:lnTo>
                  <a:lnTo>
                    <a:pt x="1650744" y="635794"/>
                  </a:lnTo>
                  <a:lnTo>
                    <a:pt x="1659876" y="641747"/>
                  </a:lnTo>
                  <a:lnTo>
                    <a:pt x="1669405" y="647304"/>
                  </a:lnTo>
                  <a:lnTo>
                    <a:pt x="1678935" y="652066"/>
                  </a:lnTo>
                  <a:lnTo>
                    <a:pt x="1689258" y="656829"/>
                  </a:lnTo>
                  <a:lnTo>
                    <a:pt x="1699581" y="661194"/>
                  </a:lnTo>
                  <a:lnTo>
                    <a:pt x="1709905" y="664766"/>
                  </a:lnTo>
                  <a:lnTo>
                    <a:pt x="1720228" y="667941"/>
                  </a:lnTo>
                  <a:lnTo>
                    <a:pt x="1731345" y="670719"/>
                  </a:lnTo>
                  <a:lnTo>
                    <a:pt x="1742066" y="673101"/>
                  </a:lnTo>
                  <a:lnTo>
                    <a:pt x="1753183" y="674688"/>
                  </a:lnTo>
                  <a:lnTo>
                    <a:pt x="1764301" y="675879"/>
                  </a:lnTo>
                  <a:lnTo>
                    <a:pt x="1775815" y="676276"/>
                  </a:lnTo>
                  <a:lnTo>
                    <a:pt x="1786932" y="676276"/>
                  </a:lnTo>
                  <a:lnTo>
                    <a:pt x="1798447" y="675879"/>
                  </a:lnTo>
                  <a:lnTo>
                    <a:pt x="1809564" y="674688"/>
                  </a:lnTo>
                  <a:lnTo>
                    <a:pt x="1821476" y="673101"/>
                  </a:lnTo>
                  <a:lnTo>
                    <a:pt x="1832593" y="670322"/>
                  </a:lnTo>
                  <a:lnTo>
                    <a:pt x="1844108" y="667544"/>
                  </a:lnTo>
                  <a:lnTo>
                    <a:pt x="1855225" y="663972"/>
                  </a:lnTo>
                  <a:lnTo>
                    <a:pt x="1866740" y="660004"/>
                  </a:lnTo>
                  <a:lnTo>
                    <a:pt x="1877063" y="655241"/>
                  </a:lnTo>
                  <a:lnTo>
                    <a:pt x="1887386" y="650479"/>
                  </a:lnTo>
                  <a:lnTo>
                    <a:pt x="1897313" y="644922"/>
                  </a:lnTo>
                  <a:lnTo>
                    <a:pt x="1906842" y="638969"/>
                  </a:lnTo>
                  <a:lnTo>
                    <a:pt x="1916371" y="632619"/>
                  </a:lnTo>
                  <a:lnTo>
                    <a:pt x="1925503" y="625872"/>
                  </a:lnTo>
                  <a:lnTo>
                    <a:pt x="1933841" y="618332"/>
                  </a:lnTo>
                  <a:lnTo>
                    <a:pt x="1941782" y="610791"/>
                  </a:lnTo>
                  <a:lnTo>
                    <a:pt x="1949723" y="603250"/>
                  </a:lnTo>
                  <a:lnTo>
                    <a:pt x="1957267" y="594916"/>
                  </a:lnTo>
                  <a:lnTo>
                    <a:pt x="1964017" y="586185"/>
                  </a:lnTo>
                  <a:lnTo>
                    <a:pt x="1970370" y="577057"/>
                  </a:lnTo>
                  <a:lnTo>
                    <a:pt x="1976326" y="567929"/>
                  </a:lnTo>
                  <a:lnTo>
                    <a:pt x="1981884" y="558404"/>
                  </a:lnTo>
                  <a:lnTo>
                    <a:pt x="1987046" y="548879"/>
                  </a:lnTo>
                  <a:lnTo>
                    <a:pt x="1991811" y="538957"/>
                  </a:lnTo>
                  <a:lnTo>
                    <a:pt x="1995781" y="528638"/>
                  </a:lnTo>
                  <a:lnTo>
                    <a:pt x="1999752" y="518319"/>
                  </a:lnTo>
                  <a:lnTo>
                    <a:pt x="2003325" y="507604"/>
                  </a:lnTo>
                  <a:lnTo>
                    <a:pt x="2005708" y="496888"/>
                  </a:lnTo>
                  <a:lnTo>
                    <a:pt x="2008090" y="485775"/>
                  </a:lnTo>
                  <a:lnTo>
                    <a:pt x="2009678" y="475060"/>
                  </a:lnTo>
                  <a:lnTo>
                    <a:pt x="2010869" y="463947"/>
                  </a:lnTo>
                  <a:lnTo>
                    <a:pt x="2011266" y="452835"/>
                  </a:lnTo>
                  <a:lnTo>
                    <a:pt x="2011266" y="441325"/>
                  </a:lnTo>
                  <a:lnTo>
                    <a:pt x="2010869" y="429816"/>
                  </a:lnTo>
                  <a:lnTo>
                    <a:pt x="2009678" y="418703"/>
                  </a:lnTo>
                  <a:lnTo>
                    <a:pt x="2007693" y="407194"/>
                  </a:lnTo>
                  <a:lnTo>
                    <a:pt x="2005311" y="395288"/>
                  </a:lnTo>
                  <a:lnTo>
                    <a:pt x="2002531" y="384175"/>
                  </a:lnTo>
                  <a:lnTo>
                    <a:pt x="1998561" y="373063"/>
                  </a:lnTo>
                  <a:lnTo>
                    <a:pt x="1994590" y="361950"/>
                  </a:lnTo>
                  <a:lnTo>
                    <a:pt x="1990223" y="351632"/>
                  </a:lnTo>
                  <a:lnTo>
                    <a:pt x="1985061" y="340916"/>
                  </a:lnTo>
                  <a:lnTo>
                    <a:pt x="1979899" y="330994"/>
                  </a:lnTo>
                  <a:lnTo>
                    <a:pt x="1973943" y="321469"/>
                  </a:lnTo>
                  <a:lnTo>
                    <a:pt x="1967591" y="312341"/>
                  </a:lnTo>
                  <a:lnTo>
                    <a:pt x="1960841" y="303213"/>
                  </a:lnTo>
                  <a:lnTo>
                    <a:pt x="1953297" y="294482"/>
                  </a:lnTo>
                  <a:lnTo>
                    <a:pt x="1945753" y="286544"/>
                  </a:lnTo>
                  <a:lnTo>
                    <a:pt x="1937812" y="279003"/>
                  </a:lnTo>
                  <a:lnTo>
                    <a:pt x="1929474" y="271860"/>
                  </a:lnTo>
                  <a:lnTo>
                    <a:pt x="1921136" y="264716"/>
                  </a:lnTo>
                  <a:lnTo>
                    <a:pt x="1912004" y="258366"/>
                  </a:lnTo>
                  <a:lnTo>
                    <a:pt x="1902474" y="252016"/>
                  </a:lnTo>
                  <a:lnTo>
                    <a:pt x="1893342" y="246460"/>
                  </a:lnTo>
                  <a:lnTo>
                    <a:pt x="1883416" y="241300"/>
                  </a:lnTo>
                  <a:lnTo>
                    <a:pt x="1873490" y="236935"/>
                  </a:lnTo>
                  <a:lnTo>
                    <a:pt x="1863166" y="232569"/>
                  </a:lnTo>
                  <a:lnTo>
                    <a:pt x="1852843" y="228997"/>
                  </a:lnTo>
                  <a:lnTo>
                    <a:pt x="1842123" y="225822"/>
                  </a:lnTo>
                  <a:lnTo>
                    <a:pt x="1831402" y="223044"/>
                  </a:lnTo>
                  <a:lnTo>
                    <a:pt x="1820682" y="221059"/>
                  </a:lnTo>
                  <a:lnTo>
                    <a:pt x="1809564" y="219472"/>
                  </a:lnTo>
                  <a:lnTo>
                    <a:pt x="1798447" y="218281"/>
                  </a:lnTo>
                  <a:lnTo>
                    <a:pt x="1787330" y="217488"/>
                  </a:lnTo>
                  <a:lnTo>
                    <a:pt x="1775815" y="217488"/>
                  </a:lnTo>
                  <a:close/>
                  <a:moveTo>
                    <a:pt x="1712287" y="0"/>
                  </a:moveTo>
                  <a:lnTo>
                    <a:pt x="1715860" y="0"/>
                  </a:lnTo>
                  <a:lnTo>
                    <a:pt x="1718640" y="397"/>
                  </a:lnTo>
                  <a:lnTo>
                    <a:pt x="1721816" y="1191"/>
                  </a:lnTo>
                  <a:lnTo>
                    <a:pt x="1724198" y="2778"/>
                  </a:lnTo>
                  <a:lnTo>
                    <a:pt x="1726978" y="4366"/>
                  </a:lnTo>
                  <a:lnTo>
                    <a:pt x="1728566" y="6350"/>
                  </a:lnTo>
                  <a:lnTo>
                    <a:pt x="1729757" y="8731"/>
                  </a:lnTo>
                  <a:lnTo>
                    <a:pt x="1730551" y="11112"/>
                  </a:lnTo>
                  <a:lnTo>
                    <a:pt x="1737698" y="39687"/>
                  </a:lnTo>
                  <a:lnTo>
                    <a:pt x="1744448" y="68262"/>
                  </a:lnTo>
                  <a:lnTo>
                    <a:pt x="1744845" y="70644"/>
                  </a:lnTo>
                  <a:lnTo>
                    <a:pt x="1746036" y="73025"/>
                  </a:lnTo>
                  <a:lnTo>
                    <a:pt x="1747227" y="75406"/>
                  </a:lnTo>
                  <a:lnTo>
                    <a:pt x="1748816" y="77391"/>
                  </a:lnTo>
                  <a:lnTo>
                    <a:pt x="1750801" y="78978"/>
                  </a:lnTo>
                  <a:lnTo>
                    <a:pt x="1752786" y="80169"/>
                  </a:lnTo>
                  <a:lnTo>
                    <a:pt x="1755168" y="80962"/>
                  </a:lnTo>
                  <a:lnTo>
                    <a:pt x="1757551" y="81756"/>
                  </a:lnTo>
                  <a:lnTo>
                    <a:pt x="1775815" y="80962"/>
                  </a:lnTo>
                  <a:lnTo>
                    <a:pt x="1793682" y="81359"/>
                  </a:lnTo>
                  <a:lnTo>
                    <a:pt x="1811550" y="82153"/>
                  </a:lnTo>
                  <a:lnTo>
                    <a:pt x="1829814" y="84137"/>
                  </a:lnTo>
                  <a:lnTo>
                    <a:pt x="1847284" y="86916"/>
                  </a:lnTo>
                  <a:lnTo>
                    <a:pt x="1865152" y="90487"/>
                  </a:lnTo>
                  <a:lnTo>
                    <a:pt x="1882225" y="94853"/>
                  </a:lnTo>
                  <a:lnTo>
                    <a:pt x="1899298" y="100012"/>
                  </a:lnTo>
                  <a:lnTo>
                    <a:pt x="1902077" y="100409"/>
                  </a:lnTo>
                  <a:lnTo>
                    <a:pt x="1904460" y="100012"/>
                  </a:lnTo>
                  <a:lnTo>
                    <a:pt x="1906842" y="99616"/>
                  </a:lnTo>
                  <a:lnTo>
                    <a:pt x="1908827" y="98425"/>
                  </a:lnTo>
                  <a:lnTo>
                    <a:pt x="1911606" y="97234"/>
                  </a:lnTo>
                  <a:lnTo>
                    <a:pt x="1913195" y="95250"/>
                  </a:lnTo>
                  <a:lnTo>
                    <a:pt x="1914783" y="93266"/>
                  </a:lnTo>
                  <a:lnTo>
                    <a:pt x="1915974" y="91281"/>
                  </a:lnTo>
                  <a:lnTo>
                    <a:pt x="1944165" y="39687"/>
                  </a:lnTo>
                  <a:lnTo>
                    <a:pt x="1945356" y="37306"/>
                  </a:lnTo>
                  <a:lnTo>
                    <a:pt x="1947341" y="35322"/>
                  </a:lnTo>
                  <a:lnTo>
                    <a:pt x="1949326" y="34131"/>
                  </a:lnTo>
                  <a:lnTo>
                    <a:pt x="1952106" y="32941"/>
                  </a:lnTo>
                  <a:lnTo>
                    <a:pt x="1954885" y="32147"/>
                  </a:lnTo>
                  <a:lnTo>
                    <a:pt x="1958061" y="32147"/>
                  </a:lnTo>
                  <a:lnTo>
                    <a:pt x="1961238" y="32544"/>
                  </a:lnTo>
                  <a:lnTo>
                    <a:pt x="1964414" y="33734"/>
                  </a:lnTo>
                  <a:lnTo>
                    <a:pt x="1975532" y="38894"/>
                  </a:lnTo>
                  <a:lnTo>
                    <a:pt x="1986252" y="44053"/>
                  </a:lnTo>
                  <a:lnTo>
                    <a:pt x="1996972" y="50006"/>
                  </a:lnTo>
                  <a:lnTo>
                    <a:pt x="2008090" y="55959"/>
                  </a:lnTo>
                  <a:lnTo>
                    <a:pt x="2018413" y="61912"/>
                  </a:lnTo>
                  <a:lnTo>
                    <a:pt x="2028737" y="68659"/>
                  </a:lnTo>
                  <a:lnTo>
                    <a:pt x="2039060" y="75803"/>
                  </a:lnTo>
                  <a:lnTo>
                    <a:pt x="2049383" y="82550"/>
                  </a:lnTo>
                  <a:lnTo>
                    <a:pt x="2051765" y="84931"/>
                  </a:lnTo>
                  <a:lnTo>
                    <a:pt x="2053751" y="87312"/>
                  </a:lnTo>
                  <a:lnTo>
                    <a:pt x="2054942" y="90091"/>
                  </a:lnTo>
                  <a:lnTo>
                    <a:pt x="2055736" y="92472"/>
                  </a:lnTo>
                  <a:lnTo>
                    <a:pt x="2056133" y="95250"/>
                  </a:lnTo>
                  <a:lnTo>
                    <a:pt x="2056133" y="98028"/>
                  </a:lnTo>
                  <a:lnTo>
                    <a:pt x="2055339" y="100409"/>
                  </a:lnTo>
                  <a:lnTo>
                    <a:pt x="2054148" y="102791"/>
                  </a:lnTo>
                  <a:lnTo>
                    <a:pt x="2038663" y="128191"/>
                  </a:lnTo>
                  <a:lnTo>
                    <a:pt x="2023575" y="153194"/>
                  </a:lnTo>
                  <a:lnTo>
                    <a:pt x="2021987" y="155178"/>
                  </a:lnTo>
                  <a:lnTo>
                    <a:pt x="2021193" y="157559"/>
                  </a:lnTo>
                  <a:lnTo>
                    <a:pt x="2020398" y="159941"/>
                  </a:lnTo>
                  <a:lnTo>
                    <a:pt x="2020398" y="162322"/>
                  </a:lnTo>
                  <a:lnTo>
                    <a:pt x="2020398" y="164703"/>
                  </a:lnTo>
                  <a:lnTo>
                    <a:pt x="2021193" y="167481"/>
                  </a:lnTo>
                  <a:lnTo>
                    <a:pt x="2022384" y="169863"/>
                  </a:lnTo>
                  <a:lnTo>
                    <a:pt x="2023575" y="171847"/>
                  </a:lnTo>
                  <a:lnTo>
                    <a:pt x="2036678" y="184150"/>
                  </a:lnTo>
                  <a:lnTo>
                    <a:pt x="2049383" y="196850"/>
                  </a:lnTo>
                  <a:lnTo>
                    <a:pt x="2061295" y="210344"/>
                  </a:lnTo>
                  <a:lnTo>
                    <a:pt x="2072809" y="224234"/>
                  </a:lnTo>
                  <a:lnTo>
                    <a:pt x="2083133" y="238919"/>
                  </a:lnTo>
                  <a:lnTo>
                    <a:pt x="2092662" y="253603"/>
                  </a:lnTo>
                  <a:lnTo>
                    <a:pt x="2102191" y="269478"/>
                  </a:lnTo>
                  <a:lnTo>
                    <a:pt x="2110529" y="284956"/>
                  </a:lnTo>
                  <a:lnTo>
                    <a:pt x="2112514" y="286941"/>
                  </a:lnTo>
                  <a:lnTo>
                    <a:pt x="2114102" y="288528"/>
                  </a:lnTo>
                  <a:lnTo>
                    <a:pt x="2116485" y="289719"/>
                  </a:lnTo>
                  <a:lnTo>
                    <a:pt x="2118867" y="290513"/>
                  </a:lnTo>
                  <a:lnTo>
                    <a:pt x="2121249" y="290910"/>
                  </a:lnTo>
                  <a:lnTo>
                    <a:pt x="2123632" y="291307"/>
                  </a:lnTo>
                  <a:lnTo>
                    <a:pt x="2126014" y="290910"/>
                  </a:lnTo>
                  <a:lnTo>
                    <a:pt x="2128396" y="290116"/>
                  </a:lnTo>
                  <a:lnTo>
                    <a:pt x="2156984" y="281781"/>
                  </a:lnTo>
                  <a:lnTo>
                    <a:pt x="2185572" y="273844"/>
                  </a:lnTo>
                  <a:lnTo>
                    <a:pt x="2187954" y="273447"/>
                  </a:lnTo>
                  <a:lnTo>
                    <a:pt x="2190733" y="273050"/>
                  </a:lnTo>
                  <a:lnTo>
                    <a:pt x="2193116" y="273844"/>
                  </a:lnTo>
                  <a:lnTo>
                    <a:pt x="2195498" y="274638"/>
                  </a:lnTo>
                  <a:lnTo>
                    <a:pt x="2197880" y="276225"/>
                  </a:lnTo>
                  <a:lnTo>
                    <a:pt x="2200263" y="278210"/>
                  </a:lnTo>
                  <a:lnTo>
                    <a:pt x="2202248" y="280988"/>
                  </a:lnTo>
                  <a:lnTo>
                    <a:pt x="2203439" y="283766"/>
                  </a:lnTo>
                  <a:lnTo>
                    <a:pt x="2207807" y="295275"/>
                  </a:lnTo>
                  <a:lnTo>
                    <a:pt x="2211777" y="307182"/>
                  </a:lnTo>
                  <a:lnTo>
                    <a:pt x="2215350" y="318691"/>
                  </a:lnTo>
                  <a:lnTo>
                    <a:pt x="2218527" y="330200"/>
                  </a:lnTo>
                  <a:lnTo>
                    <a:pt x="2221703" y="342107"/>
                  </a:lnTo>
                  <a:lnTo>
                    <a:pt x="2224086" y="354410"/>
                  </a:lnTo>
                  <a:lnTo>
                    <a:pt x="2226468" y="366316"/>
                  </a:lnTo>
                  <a:lnTo>
                    <a:pt x="2228850" y="378222"/>
                  </a:lnTo>
                  <a:lnTo>
                    <a:pt x="2228850" y="381397"/>
                  </a:lnTo>
                  <a:lnTo>
                    <a:pt x="2228453" y="384572"/>
                  </a:lnTo>
                  <a:lnTo>
                    <a:pt x="2227659" y="387350"/>
                  </a:lnTo>
                  <a:lnTo>
                    <a:pt x="2226468" y="390128"/>
                  </a:lnTo>
                  <a:lnTo>
                    <a:pt x="2224880" y="392113"/>
                  </a:lnTo>
                  <a:lnTo>
                    <a:pt x="2222894" y="393700"/>
                  </a:lnTo>
                  <a:lnTo>
                    <a:pt x="2220512" y="394891"/>
                  </a:lnTo>
                  <a:lnTo>
                    <a:pt x="2217733" y="396082"/>
                  </a:lnTo>
                  <a:lnTo>
                    <a:pt x="2189542" y="403225"/>
                  </a:lnTo>
                  <a:lnTo>
                    <a:pt x="2160557" y="409972"/>
                  </a:lnTo>
                  <a:lnTo>
                    <a:pt x="2158175" y="410766"/>
                  </a:lnTo>
                  <a:lnTo>
                    <a:pt x="2155793" y="411560"/>
                  </a:lnTo>
                  <a:lnTo>
                    <a:pt x="2153808" y="412750"/>
                  </a:lnTo>
                  <a:lnTo>
                    <a:pt x="2151822" y="414338"/>
                  </a:lnTo>
                  <a:lnTo>
                    <a:pt x="2150234" y="416322"/>
                  </a:lnTo>
                  <a:lnTo>
                    <a:pt x="2149043" y="418307"/>
                  </a:lnTo>
                  <a:lnTo>
                    <a:pt x="2148249" y="420688"/>
                  </a:lnTo>
                  <a:lnTo>
                    <a:pt x="2147852" y="423069"/>
                  </a:lnTo>
                  <a:lnTo>
                    <a:pt x="2148249" y="440929"/>
                  </a:lnTo>
                  <a:lnTo>
                    <a:pt x="2147852" y="459185"/>
                  </a:lnTo>
                  <a:lnTo>
                    <a:pt x="2147058" y="477044"/>
                  </a:lnTo>
                  <a:lnTo>
                    <a:pt x="2145072" y="494904"/>
                  </a:lnTo>
                  <a:lnTo>
                    <a:pt x="2142293" y="512763"/>
                  </a:lnTo>
                  <a:lnTo>
                    <a:pt x="2138323" y="530225"/>
                  </a:lnTo>
                  <a:lnTo>
                    <a:pt x="2133955" y="547688"/>
                  </a:lnTo>
                  <a:lnTo>
                    <a:pt x="2128793" y="564754"/>
                  </a:lnTo>
                  <a:lnTo>
                    <a:pt x="2128396" y="567135"/>
                  </a:lnTo>
                  <a:lnTo>
                    <a:pt x="2128793" y="569913"/>
                  </a:lnTo>
                  <a:lnTo>
                    <a:pt x="2129190" y="572294"/>
                  </a:lnTo>
                  <a:lnTo>
                    <a:pt x="2130382" y="574279"/>
                  </a:lnTo>
                  <a:lnTo>
                    <a:pt x="2131573" y="576263"/>
                  </a:lnTo>
                  <a:lnTo>
                    <a:pt x="2133558" y="578247"/>
                  </a:lnTo>
                  <a:lnTo>
                    <a:pt x="2135543" y="580232"/>
                  </a:lnTo>
                  <a:lnTo>
                    <a:pt x="2137926" y="581025"/>
                  </a:lnTo>
                  <a:lnTo>
                    <a:pt x="2189542" y="609600"/>
                  </a:lnTo>
                  <a:lnTo>
                    <a:pt x="2191924" y="610791"/>
                  </a:lnTo>
                  <a:lnTo>
                    <a:pt x="2193910" y="612379"/>
                  </a:lnTo>
                  <a:lnTo>
                    <a:pt x="2195498" y="614760"/>
                  </a:lnTo>
                  <a:lnTo>
                    <a:pt x="2196292" y="617141"/>
                  </a:lnTo>
                  <a:lnTo>
                    <a:pt x="2197086" y="619919"/>
                  </a:lnTo>
                  <a:lnTo>
                    <a:pt x="2197086" y="623094"/>
                  </a:lnTo>
                  <a:lnTo>
                    <a:pt x="2196689" y="626666"/>
                  </a:lnTo>
                  <a:lnTo>
                    <a:pt x="2195498" y="629841"/>
                  </a:lnTo>
                  <a:lnTo>
                    <a:pt x="2190336" y="640557"/>
                  </a:lnTo>
                  <a:lnTo>
                    <a:pt x="2184778" y="651669"/>
                  </a:lnTo>
                  <a:lnTo>
                    <a:pt x="2178822" y="662385"/>
                  </a:lnTo>
                  <a:lnTo>
                    <a:pt x="2173263" y="673101"/>
                  </a:lnTo>
                  <a:lnTo>
                    <a:pt x="2166910" y="683816"/>
                  </a:lnTo>
                  <a:lnTo>
                    <a:pt x="2160557" y="693738"/>
                  </a:lnTo>
                  <a:lnTo>
                    <a:pt x="2153808" y="704057"/>
                  </a:lnTo>
                  <a:lnTo>
                    <a:pt x="2146661" y="713979"/>
                  </a:lnTo>
                  <a:lnTo>
                    <a:pt x="2144278" y="716360"/>
                  </a:lnTo>
                  <a:lnTo>
                    <a:pt x="2141896" y="718741"/>
                  </a:lnTo>
                  <a:lnTo>
                    <a:pt x="2138720" y="719932"/>
                  </a:lnTo>
                  <a:lnTo>
                    <a:pt x="2136337" y="721122"/>
                  </a:lnTo>
                  <a:lnTo>
                    <a:pt x="2133558" y="721519"/>
                  </a:lnTo>
                  <a:lnTo>
                    <a:pt x="2130779" y="721122"/>
                  </a:lnTo>
                  <a:lnTo>
                    <a:pt x="2128396" y="720329"/>
                  </a:lnTo>
                  <a:lnTo>
                    <a:pt x="2126014" y="719138"/>
                  </a:lnTo>
                  <a:lnTo>
                    <a:pt x="2101000" y="703660"/>
                  </a:lnTo>
                  <a:lnTo>
                    <a:pt x="2075589" y="688579"/>
                  </a:lnTo>
                  <a:lnTo>
                    <a:pt x="2073603" y="686991"/>
                  </a:lnTo>
                  <a:lnTo>
                    <a:pt x="2071221" y="686197"/>
                  </a:lnTo>
                  <a:lnTo>
                    <a:pt x="2068839" y="685801"/>
                  </a:lnTo>
                  <a:lnTo>
                    <a:pt x="2066456" y="685404"/>
                  </a:lnTo>
                  <a:lnTo>
                    <a:pt x="2064074" y="685801"/>
                  </a:lnTo>
                  <a:lnTo>
                    <a:pt x="2061692" y="686197"/>
                  </a:lnTo>
                  <a:lnTo>
                    <a:pt x="2059309" y="687388"/>
                  </a:lnTo>
                  <a:lnTo>
                    <a:pt x="2057324" y="688579"/>
                  </a:lnTo>
                  <a:lnTo>
                    <a:pt x="2044619" y="701676"/>
                  </a:lnTo>
                  <a:lnTo>
                    <a:pt x="2031913" y="713979"/>
                  </a:lnTo>
                  <a:lnTo>
                    <a:pt x="2018413" y="726282"/>
                  </a:lnTo>
                  <a:lnTo>
                    <a:pt x="2004913" y="737791"/>
                  </a:lnTo>
                  <a:lnTo>
                    <a:pt x="1989826" y="748110"/>
                  </a:lnTo>
                  <a:lnTo>
                    <a:pt x="1974738" y="757635"/>
                  </a:lnTo>
                  <a:lnTo>
                    <a:pt x="1959650" y="767160"/>
                  </a:lnTo>
                  <a:lnTo>
                    <a:pt x="1943371" y="775494"/>
                  </a:lnTo>
                  <a:lnTo>
                    <a:pt x="1941385" y="777082"/>
                  </a:lnTo>
                  <a:lnTo>
                    <a:pt x="1939797" y="779066"/>
                  </a:lnTo>
                  <a:lnTo>
                    <a:pt x="1938606" y="781447"/>
                  </a:lnTo>
                  <a:lnTo>
                    <a:pt x="1937812" y="783432"/>
                  </a:lnTo>
                  <a:lnTo>
                    <a:pt x="1937415" y="785813"/>
                  </a:lnTo>
                  <a:lnTo>
                    <a:pt x="1937018" y="788591"/>
                  </a:lnTo>
                  <a:lnTo>
                    <a:pt x="1937415" y="790972"/>
                  </a:lnTo>
                  <a:lnTo>
                    <a:pt x="1938209" y="793354"/>
                  </a:lnTo>
                  <a:lnTo>
                    <a:pt x="1946547" y="821532"/>
                  </a:lnTo>
                  <a:lnTo>
                    <a:pt x="1954488" y="849710"/>
                  </a:lnTo>
                  <a:lnTo>
                    <a:pt x="1955282" y="852488"/>
                  </a:lnTo>
                  <a:lnTo>
                    <a:pt x="1955282" y="854869"/>
                  </a:lnTo>
                  <a:lnTo>
                    <a:pt x="1954885" y="858044"/>
                  </a:lnTo>
                  <a:lnTo>
                    <a:pt x="1953694" y="860426"/>
                  </a:lnTo>
                  <a:lnTo>
                    <a:pt x="1952106" y="862807"/>
                  </a:lnTo>
                  <a:lnTo>
                    <a:pt x="1950120" y="864791"/>
                  </a:lnTo>
                  <a:lnTo>
                    <a:pt x="1947341" y="866776"/>
                  </a:lnTo>
                  <a:lnTo>
                    <a:pt x="1944562" y="868363"/>
                  </a:lnTo>
                  <a:lnTo>
                    <a:pt x="1933047" y="872332"/>
                  </a:lnTo>
                  <a:lnTo>
                    <a:pt x="1921533" y="876301"/>
                  </a:lnTo>
                  <a:lnTo>
                    <a:pt x="1910018" y="879873"/>
                  </a:lnTo>
                  <a:lnTo>
                    <a:pt x="1898107" y="883444"/>
                  </a:lnTo>
                  <a:lnTo>
                    <a:pt x="1886195" y="886223"/>
                  </a:lnTo>
                  <a:lnTo>
                    <a:pt x="1874284" y="889001"/>
                  </a:lnTo>
                  <a:lnTo>
                    <a:pt x="1861975" y="891382"/>
                  </a:lnTo>
                  <a:lnTo>
                    <a:pt x="1850064" y="893366"/>
                  </a:lnTo>
                  <a:lnTo>
                    <a:pt x="1846887" y="893763"/>
                  </a:lnTo>
                  <a:lnTo>
                    <a:pt x="1843711" y="893366"/>
                  </a:lnTo>
                  <a:lnTo>
                    <a:pt x="1840931" y="892176"/>
                  </a:lnTo>
                  <a:lnTo>
                    <a:pt x="1838152" y="890985"/>
                  </a:lnTo>
                  <a:lnTo>
                    <a:pt x="1836167" y="889398"/>
                  </a:lnTo>
                  <a:lnTo>
                    <a:pt x="1834182" y="887413"/>
                  </a:lnTo>
                  <a:lnTo>
                    <a:pt x="1832990" y="885032"/>
                  </a:lnTo>
                  <a:lnTo>
                    <a:pt x="1832593" y="882651"/>
                  </a:lnTo>
                  <a:lnTo>
                    <a:pt x="1825049" y="853679"/>
                  </a:lnTo>
                  <a:lnTo>
                    <a:pt x="1818300" y="825501"/>
                  </a:lnTo>
                  <a:lnTo>
                    <a:pt x="1817902" y="823119"/>
                  </a:lnTo>
                  <a:lnTo>
                    <a:pt x="1816711" y="820738"/>
                  </a:lnTo>
                  <a:lnTo>
                    <a:pt x="1815520" y="818357"/>
                  </a:lnTo>
                  <a:lnTo>
                    <a:pt x="1813535" y="816769"/>
                  </a:lnTo>
                  <a:lnTo>
                    <a:pt x="1811947" y="815182"/>
                  </a:lnTo>
                  <a:lnTo>
                    <a:pt x="1809564" y="813991"/>
                  </a:lnTo>
                  <a:lnTo>
                    <a:pt x="1807182" y="812801"/>
                  </a:lnTo>
                  <a:lnTo>
                    <a:pt x="1804800" y="812404"/>
                  </a:lnTo>
                  <a:lnTo>
                    <a:pt x="1786932" y="813197"/>
                  </a:lnTo>
                  <a:lnTo>
                    <a:pt x="1769065" y="812801"/>
                  </a:lnTo>
                  <a:lnTo>
                    <a:pt x="1751198" y="812007"/>
                  </a:lnTo>
                  <a:lnTo>
                    <a:pt x="1733331" y="810022"/>
                  </a:lnTo>
                  <a:lnTo>
                    <a:pt x="1715463" y="806847"/>
                  </a:lnTo>
                  <a:lnTo>
                    <a:pt x="1697993" y="803276"/>
                  </a:lnTo>
                  <a:lnTo>
                    <a:pt x="1680523" y="798513"/>
                  </a:lnTo>
                  <a:lnTo>
                    <a:pt x="1663053" y="793354"/>
                  </a:lnTo>
                  <a:lnTo>
                    <a:pt x="1660670" y="793354"/>
                  </a:lnTo>
                  <a:lnTo>
                    <a:pt x="1658288" y="793751"/>
                  </a:lnTo>
                  <a:lnTo>
                    <a:pt x="1655906" y="794147"/>
                  </a:lnTo>
                  <a:lnTo>
                    <a:pt x="1653523" y="795338"/>
                  </a:lnTo>
                  <a:lnTo>
                    <a:pt x="1651538" y="796529"/>
                  </a:lnTo>
                  <a:lnTo>
                    <a:pt x="1649553" y="798116"/>
                  </a:lnTo>
                  <a:lnTo>
                    <a:pt x="1648362" y="800101"/>
                  </a:lnTo>
                  <a:lnTo>
                    <a:pt x="1647171" y="802482"/>
                  </a:lnTo>
                  <a:lnTo>
                    <a:pt x="1618186" y="854076"/>
                  </a:lnTo>
                  <a:lnTo>
                    <a:pt x="1616995" y="856854"/>
                  </a:lnTo>
                  <a:lnTo>
                    <a:pt x="1615406" y="858838"/>
                  </a:lnTo>
                  <a:lnTo>
                    <a:pt x="1613024" y="860029"/>
                  </a:lnTo>
                  <a:lnTo>
                    <a:pt x="1610642" y="861219"/>
                  </a:lnTo>
                  <a:lnTo>
                    <a:pt x="1607862" y="861616"/>
                  </a:lnTo>
                  <a:lnTo>
                    <a:pt x="1604686" y="861616"/>
                  </a:lnTo>
                  <a:lnTo>
                    <a:pt x="1601510" y="861219"/>
                  </a:lnTo>
                  <a:lnTo>
                    <a:pt x="1598333" y="860426"/>
                  </a:lnTo>
                  <a:lnTo>
                    <a:pt x="1587216" y="854869"/>
                  </a:lnTo>
                  <a:lnTo>
                    <a:pt x="1576098" y="849313"/>
                  </a:lnTo>
                  <a:lnTo>
                    <a:pt x="1565378" y="843757"/>
                  </a:lnTo>
                  <a:lnTo>
                    <a:pt x="1555054" y="837804"/>
                  </a:lnTo>
                  <a:lnTo>
                    <a:pt x="1544334" y="831454"/>
                  </a:lnTo>
                  <a:lnTo>
                    <a:pt x="1533613" y="825104"/>
                  </a:lnTo>
                  <a:lnTo>
                    <a:pt x="1523687" y="818357"/>
                  </a:lnTo>
                  <a:lnTo>
                    <a:pt x="1513761" y="811213"/>
                  </a:lnTo>
                  <a:lnTo>
                    <a:pt x="1511379" y="808832"/>
                  </a:lnTo>
                  <a:lnTo>
                    <a:pt x="1509393" y="806451"/>
                  </a:lnTo>
                  <a:lnTo>
                    <a:pt x="1507805" y="803672"/>
                  </a:lnTo>
                  <a:lnTo>
                    <a:pt x="1507011" y="800894"/>
                  </a:lnTo>
                  <a:lnTo>
                    <a:pt x="1506614" y="798116"/>
                  </a:lnTo>
                  <a:lnTo>
                    <a:pt x="1507011" y="795735"/>
                  </a:lnTo>
                  <a:lnTo>
                    <a:pt x="1507408" y="793354"/>
                  </a:lnTo>
                  <a:lnTo>
                    <a:pt x="1508996" y="790972"/>
                  </a:lnTo>
                  <a:lnTo>
                    <a:pt x="1523687" y="765969"/>
                  </a:lnTo>
                  <a:lnTo>
                    <a:pt x="1539172" y="740569"/>
                  </a:lnTo>
                  <a:lnTo>
                    <a:pt x="1540363" y="738585"/>
                  </a:lnTo>
                  <a:lnTo>
                    <a:pt x="1541554" y="736204"/>
                  </a:lnTo>
                  <a:lnTo>
                    <a:pt x="1542349" y="733822"/>
                  </a:lnTo>
                  <a:lnTo>
                    <a:pt x="1542746" y="731441"/>
                  </a:lnTo>
                  <a:lnTo>
                    <a:pt x="1542349" y="729060"/>
                  </a:lnTo>
                  <a:lnTo>
                    <a:pt x="1541554" y="726679"/>
                  </a:lnTo>
                  <a:lnTo>
                    <a:pt x="1540363" y="724297"/>
                  </a:lnTo>
                  <a:lnTo>
                    <a:pt x="1539172" y="722313"/>
                  </a:lnTo>
                  <a:lnTo>
                    <a:pt x="1526069" y="709613"/>
                  </a:lnTo>
                  <a:lnTo>
                    <a:pt x="1513364" y="696913"/>
                  </a:lnTo>
                  <a:lnTo>
                    <a:pt x="1501849" y="683419"/>
                  </a:lnTo>
                  <a:lnTo>
                    <a:pt x="1489938" y="669529"/>
                  </a:lnTo>
                  <a:lnTo>
                    <a:pt x="1479615" y="654844"/>
                  </a:lnTo>
                  <a:lnTo>
                    <a:pt x="1470085" y="640160"/>
                  </a:lnTo>
                  <a:lnTo>
                    <a:pt x="1460953" y="624285"/>
                  </a:lnTo>
                  <a:lnTo>
                    <a:pt x="1452218" y="608410"/>
                  </a:lnTo>
                  <a:lnTo>
                    <a:pt x="1450630" y="606822"/>
                  </a:lnTo>
                  <a:lnTo>
                    <a:pt x="1448247" y="605235"/>
                  </a:lnTo>
                  <a:lnTo>
                    <a:pt x="1446262" y="604044"/>
                  </a:lnTo>
                  <a:lnTo>
                    <a:pt x="1443880" y="602854"/>
                  </a:lnTo>
                  <a:lnTo>
                    <a:pt x="1441498" y="602457"/>
                  </a:lnTo>
                  <a:lnTo>
                    <a:pt x="1439115" y="602457"/>
                  </a:lnTo>
                  <a:lnTo>
                    <a:pt x="1436733" y="602854"/>
                  </a:lnTo>
                  <a:lnTo>
                    <a:pt x="1433954" y="603647"/>
                  </a:lnTo>
                  <a:lnTo>
                    <a:pt x="1406160" y="611982"/>
                  </a:lnTo>
                  <a:lnTo>
                    <a:pt x="1377572" y="619522"/>
                  </a:lnTo>
                  <a:lnTo>
                    <a:pt x="1375190" y="620316"/>
                  </a:lnTo>
                  <a:lnTo>
                    <a:pt x="1372411" y="620713"/>
                  </a:lnTo>
                  <a:lnTo>
                    <a:pt x="1369631" y="619919"/>
                  </a:lnTo>
                  <a:lnTo>
                    <a:pt x="1367249" y="619126"/>
                  </a:lnTo>
                  <a:lnTo>
                    <a:pt x="1364867" y="617538"/>
                  </a:lnTo>
                  <a:lnTo>
                    <a:pt x="1362882" y="615157"/>
                  </a:lnTo>
                  <a:lnTo>
                    <a:pt x="1360896" y="612775"/>
                  </a:lnTo>
                  <a:lnTo>
                    <a:pt x="1359308" y="609600"/>
                  </a:lnTo>
                  <a:lnTo>
                    <a:pt x="1354941" y="598488"/>
                  </a:lnTo>
                  <a:lnTo>
                    <a:pt x="1350970" y="586979"/>
                  </a:lnTo>
                  <a:lnTo>
                    <a:pt x="1347397" y="575072"/>
                  </a:lnTo>
                  <a:lnTo>
                    <a:pt x="1343823" y="563166"/>
                  </a:lnTo>
                  <a:lnTo>
                    <a:pt x="1341044" y="551657"/>
                  </a:lnTo>
                  <a:lnTo>
                    <a:pt x="1338264" y="539750"/>
                  </a:lnTo>
                  <a:lnTo>
                    <a:pt x="1335882" y="527447"/>
                  </a:lnTo>
                  <a:lnTo>
                    <a:pt x="1333897" y="515541"/>
                  </a:lnTo>
                  <a:lnTo>
                    <a:pt x="1333500" y="512366"/>
                  </a:lnTo>
                  <a:lnTo>
                    <a:pt x="1333897" y="509191"/>
                  </a:lnTo>
                  <a:lnTo>
                    <a:pt x="1335088" y="506413"/>
                  </a:lnTo>
                  <a:lnTo>
                    <a:pt x="1336279" y="503635"/>
                  </a:lnTo>
                  <a:lnTo>
                    <a:pt x="1337867" y="501650"/>
                  </a:lnTo>
                  <a:lnTo>
                    <a:pt x="1339853" y="499666"/>
                  </a:lnTo>
                  <a:lnTo>
                    <a:pt x="1342235" y="498475"/>
                  </a:lnTo>
                  <a:lnTo>
                    <a:pt x="1345014" y="498079"/>
                  </a:lnTo>
                  <a:lnTo>
                    <a:pt x="1373602" y="490538"/>
                  </a:lnTo>
                  <a:lnTo>
                    <a:pt x="1401793" y="483394"/>
                  </a:lnTo>
                  <a:lnTo>
                    <a:pt x="1404969" y="482997"/>
                  </a:lnTo>
                  <a:lnTo>
                    <a:pt x="1407351" y="482204"/>
                  </a:lnTo>
                  <a:lnTo>
                    <a:pt x="1409336" y="481013"/>
                  </a:lnTo>
                  <a:lnTo>
                    <a:pt x="1411322" y="479029"/>
                  </a:lnTo>
                  <a:lnTo>
                    <a:pt x="1412513" y="477441"/>
                  </a:lnTo>
                  <a:lnTo>
                    <a:pt x="1414101" y="475060"/>
                  </a:lnTo>
                  <a:lnTo>
                    <a:pt x="1414895" y="473075"/>
                  </a:lnTo>
                  <a:lnTo>
                    <a:pt x="1415292" y="470297"/>
                  </a:lnTo>
                  <a:lnTo>
                    <a:pt x="1414895" y="452835"/>
                  </a:lnTo>
                  <a:lnTo>
                    <a:pt x="1414895" y="434579"/>
                  </a:lnTo>
                  <a:lnTo>
                    <a:pt x="1416086" y="416719"/>
                  </a:lnTo>
                  <a:lnTo>
                    <a:pt x="1417675" y="398860"/>
                  </a:lnTo>
                  <a:lnTo>
                    <a:pt x="1420454" y="381000"/>
                  </a:lnTo>
                  <a:lnTo>
                    <a:pt x="1424424" y="363538"/>
                  </a:lnTo>
                  <a:lnTo>
                    <a:pt x="1428792" y="346075"/>
                  </a:lnTo>
                  <a:lnTo>
                    <a:pt x="1433954" y="329010"/>
                  </a:lnTo>
                  <a:lnTo>
                    <a:pt x="1434351" y="326232"/>
                  </a:lnTo>
                  <a:lnTo>
                    <a:pt x="1433954" y="323850"/>
                  </a:lnTo>
                  <a:lnTo>
                    <a:pt x="1433160" y="321469"/>
                  </a:lnTo>
                  <a:lnTo>
                    <a:pt x="1432365" y="319485"/>
                  </a:lnTo>
                  <a:lnTo>
                    <a:pt x="1430777" y="317103"/>
                  </a:lnTo>
                  <a:lnTo>
                    <a:pt x="1429189" y="315516"/>
                  </a:lnTo>
                  <a:lnTo>
                    <a:pt x="1427204" y="313928"/>
                  </a:lnTo>
                  <a:lnTo>
                    <a:pt x="1424821" y="312738"/>
                  </a:lnTo>
                  <a:lnTo>
                    <a:pt x="1373205" y="284163"/>
                  </a:lnTo>
                  <a:lnTo>
                    <a:pt x="1370823" y="282972"/>
                  </a:lnTo>
                  <a:lnTo>
                    <a:pt x="1369234" y="280988"/>
                  </a:lnTo>
                  <a:lnTo>
                    <a:pt x="1367646" y="279003"/>
                  </a:lnTo>
                  <a:lnTo>
                    <a:pt x="1366455" y="276225"/>
                  </a:lnTo>
                  <a:lnTo>
                    <a:pt x="1366058" y="273447"/>
                  </a:lnTo>
                  <a:lnTo>
                    <a:pt x="1366058" y="270669"/>
                  </a:lnTo>
                  <a:lnTo>
                    <a:pt x="1366455" y="267494"/>
                  </a:lnTo>
                  <a:lnTo>
                    <a:pt x="1367249" y="264319"/>
                  </a:lnTo>
                  <a:lnTo>
                    <a:pt x="1372411" y="252810"/>
                  </a:lnTo>
                  <a:lnTo>
                    <a:pt x="1377969" y="242094"/>
                  </a:lnTo>
                  <a:lnTo>
                    <a:pt x="1383528" y="231378"/>
                  </a:lnTo>
                  <a:lnTo>
                    <a:pt x="1389484" y="220663"/>
                  </a:lnTo>
                  <a:lnTo>
                    <a:pt x="1395837" y="209947"/>
                  </a:lnTo>
                  <a:lnTo>
                    <a:pt x="1402190" y="199628"/>
                  </a:lnTo>
                  <a:lnTo>
                    <a:pt x="1409336" y="189706"/>
                  </a:lnTo>
                  <a:lnTo>
                    <a:pt x="1416483" y="179784"/>
                  </a:lnTo>
                  <a:lnTo>
                    <a:pt x="1418469" y="177403"/>
                  </a:lnTo>
                  <a:lnTo>
                    <a:pt x="1421248" y="175419"/>
                  </a:lnTo>
                  <a:lnTo>
                    <a:pt x="1423630" y="173831"/>
                  </a:lnTo>
                  <a:lnTo>
                    <a:pt x="1426410" y="173038"/>
                  </a:lnTo>
                  <a:lnTo>
                    <a:pt x="1429189" y="172641"/>
                  </a:lnTo>
                  <a:lnTo>
                    <a:pt x="1431571" y="173038"/>
                  </a:lnTo>
                  <a:lnTo>
                    <a:pt x="1434351" y="173831"/>
                  </a:lnTo>
                  <a:lnTo>
                    <a:pt x="1436336" y="175022"/>
                  </a:lnTo>
                  <a:lnTo>
                    <a:pt x="1462144" y="189706"/>
                  </a:lnTo>
                  <a:lnTo>
                    <a:pt x="1486761" y="205184"/>
                  </a:lnTo>
                  <a:lnTo>
                    <a:pt x="1489144" y="206375"/>
                  </a:lnTo>
                  <a:lnTo>
                    <a:pt x="1491526" y="207566"/>
                  </a:lnTo>
                  <a:lnTo>
                    <a:pt x="1493908" y="207963"/>
                  </a:lnTo>
                  <a:lnTo>
                    <a:pt x="1496688" y="208359"/>
                  </a:lnTo>
                  <a:lnTo>
                    <a:pt x="1499070" y="207963"/>
                  </a:lnTo>
                  <a:lnTo>
                    <a:pt x="1501452" y="207169"/>
                  </a:lnTo>
                  <a:lnTo>
                    <a:pt x="1503835" y="206375"/>
                  </a:lnTo>
                  <a:lnTo>
                    <a:pt x="1505820" y="205184"/>
                  </a:lnTo>
                  <a:lnTo>
                    <a:pt x="1518128" y="192088"/>
                  </a:lnTo>
                  <a:lnTo>
                    <a:pt x="1530834" y="179784"/>
                  </a:lnTo>
                  <a:lnTo>
                    <a:pt x="1544731" y="167878"/>
                  </a:lnTo>
                  <a:lnTo>
                    <a:pt x="1558231" y="155972"/>
                  </a:lnTo>
                  <a:lnTo>
                    <a:pt x="1572922" y="145653"/>
                  </a:lnTo>
                  <a:lnTo>
                    <a:pt x="1587613" y="136128"/>
                  </a:lnTo>
                  <a:lnTo>
                    <a:pt x="1603495" y="127000"/>
                  </a:lnTo>
                  <a:lnTo>
                    <a:pt x="1619377" y="118269"/>
                  </a:lnTo>
                  <a:lnTo>
                    <a:pt x="1620965" y="116284"/>
                  </a:lnTo>
                  <a:lnTo>
                    <a:pt x="1622553" y="114300"/>
                  </a:lnTo>
                  <a:lnTo>
                    <a:pt x="1623745" y="112316"/>
                  </a:lnTo>
                  <a:lnTo>
                    <a:pt x="1624936" y="109934"/>
                  </a:lnTo>
                  <a:lnTo>
                    <a:pt x="1625333" y="107553"/>
                  </a:lnTo>
                  <a:lnTo>
                    <a:pt x="1625333" y="105172"/>
                  </a:lnTo>
                  <a:lnTo>
                    <a:pt x="1624936" y="102791"/>
                  </a:lnTo>
                  <a:lnTo>
                    <a:pt x="1624142" y="100409"/>
                  </a:lnTo>
                  <a:lnTo>
                    <a:pt x="1615803" y="71834"/>
                  </a:lnTo>
                  <a:lnTo>
                    <a:pt x="1608260" y="44053"/>
                  </a:lnTo>
                  <a:lnTo>
                    <a:pt x="1607465" y="41275"/>
                  </a:lnTo>
                  <a:lnTo>
                    <a:pt x="1607465" y="38894"/>
                  </a:lnTo>
                  <a:lnTo>
                    <a:pt x="1607862" y="36116"/>
                  </a:lnTo>
                  <a:lnTo>
                    <a:pt x="1609054" y="33734"/>
                  </a:lnTo>
                  <a:lnTo>
                    <a:pt x="1610245" y="31353"/>
                  </a:lnTo>
                  <a:lnTo>
                    <a:pt x="1612627" y="28972"/>
                  </a:lnTo>
                  <a:lnTo>
                    <a:pt x="1615009" y="26987"/>
                  </a:lnTo>
                  <a:lnTo>
                    <a:pt x="1617789" y="25400"/>
                  </a:lnTo>
                  <a:lnTo>
                    <a:pt x="1629303" y="21034"/>
                  </a:lnTo>
                  <a:lnTo>
                    <a:pt x="1641215" y="17066"/>
                  </a:lnTo>
                  <a:lnTo>
                    <a:pt x="1652729" y="13494"/>
                  </a:lnTo>
                  <a:lnTo>
                    <a:pt x="1664641" y="10319"/>
                  </a:lnTo>
                  <a:lnTo>
                    <a:pt x="1676155" y="7541"/>
                  </a:lnTo>
                  <a:lnTo>
                    <a:pt x="1688464" y="4762"/>
                  </a:lnTo>
                  <a:lnTo>
                    <a:pt x="1700375" y="2381"/>
                  </a:lnTo>
                  <a:lnTo>
                    <a:pt x="1712287" y="0"/>
                  </a:lnTo>
                  <a:close/>
                </a:path>
              </a:pathLst>
            </a:custGeom>
            <a:solidFill>
              <a:schemeClr val="bg1"/>
            </a:solidFill>
            <a:ln>
              <a:noFill/>
            </a:ln>
            <a:extLst/>
          </p:spPr>
          <p:txBody>
            <a:bodyPr anchor="ctr"/>
            <a:lstStyle/>
            <a:p>
              <a:pPr eaLnBrk="0" fontAlgn="base" hangingPunct="0">
                <a:spcBef>
                  <a:spcPct val="0"/>
                </a:spcBef>
                <a:spcAft>
                  <a:spcPct val="0"/>
                </a:spcAft>
              </a:pPr>
              <a:endParaRPr lang="zh-CN" altLang="en-US">
                <a:latin typeface="Calibri" panose="020F0502020204030204" pitchFamily="34" charset="0"/>
                <a:ea typeface="宋体" panose="02010600030101010101" pitchFamily="2" charset="-122"/>
              </a:endParaRPr>
            </a:p>
          </p:txBody>
        </p:sp>
      </p:grpSp>
      <p:grpSp>
        <p:nvGrpSpPr>
          <p:cNvPr id="11" name="组合 10"/>
          <p:cNvGrpSpPr/>
          <p:nvPr/>
        </p:nvGrpSpPr>
        <p:grpSpPr>
          <a:xfrm>
            <a:off x="2190520" y="2967958"/>
            <a:ext cx="1749964" cy="1476000"/>
            <a:chOff x="2190520" y="2967958"/>
            <a:chExt cx="1749964" cy="1476000"/>
          </a:xfrm>
        </p:grpSpPr>
        <p:sp>
          <p:nvSpPr>
            <p:cNvPr id="4" name="等腰三角形 3"/>
            <p:cNvSpPr/>
            <p:nvPr/>
          </p:nvSpPr>
          <p:spPr>
            <a:xfrm>
              <a:off x="2190520" y="2967958"/>
              <a:ext cx="1749964" cy="1476000"/>
            </a:xfrm>
            <a:prstGeom prst="triangle">
              <a:avLst/>
            </a:pr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KSO_Shape"/>
            <p:cNvSpPr>
              <a:spLocks noChangeAspect="1"/>
            </p:cNvSpPr>
            <p:nvPr/>
          </p:nvSpPr>
          <p:spPr bwMode="auto">
            <a:xfrm>
              <a:off x="2955612" y="3615822"/>
              <a:ext cx="239760" cy="432000"/>
            </a:xfrm>
            <a:custGeom>
              <a:avLst/>
              <a:gdLst>
                <a:gd name="T0" fmla="*/ 2039641 w 709759"/>
                <a:gd name="T1" fmla="*/ 0 h 1280034"/>
                <a:gd name="T2" fmla="*/ 3161441 w 709759"/>
                <a:gd name="T3" fmla="*/ 0 h 1280034"/>
                <a:gd name="T4" fmla="*/ 3161441 w 709759"/>
                <a:gd name="T5" fmla="*/ 1015783 h 1280034"/>
                <a:gd name="T6" fmla="*/ 4895143 w 709759"/>
                <a:gd name="T7" fmla="*/ 1320524 h 1280034"/>
                <a:gd name="T8" fmla="*/ 4487218 w 709759"/>
                <a:gd name="T9" fmla="*/ 2641038 h 1280034"/>
                <a:gd name="T10" fmla="*/ 2855499 w 709759"/>
                <a:gd name="T11" fmla="*/ 2234720 h 1280034"/>
                <a:gd name="T12" fmla="*/ 1835674 w 709759"/>
                <a:gd name="T13" fmla="*/ 2945771 h 1280034"/>
                <a:gd name="T14" fmla="*/ 3263427 w 709759"/>
                <a:gd name="T15" fmla="*/ 3859978 h 1280034"/>
                <a:gd name="T16" fmla="*/ 5201082 w 709759"/>
                <a:gd name="T17" fmla="*/ 6094704 h 1280034"/>
                <a:gd name="T18" fmla="*/ 3161441 w 709759"/>
                <a:gd name="T19" fmla="*/ 8126267 h 1280034"/>
                <a:gd name="T20" fmla="*/ 3161441 w 709759"/>
                <a:gd name="T21" fmla="*/ 9345204 h 1280034"/>
                <a:gd name="T22" fmla="*/ 2039641 w 709759"/>
                <a:gd name="T23" fmla="*/ 9345204 h 1280034"/>
                <a:gd name="T24" fmla="*/ 2039641 w 709759"/>
                <a:gd name="T25" fmla="*/ 8227843 h 1280034"/>
                <a:gd name="T26" fmla="*/ 0 w 709759"/>
                <a:gd name="T27" fmla="*/ 7719950 h 1280034"/>
                <a:gd name="T28" fmla="*/ 407926 w 709759"/>
                <a:gd name="T29" fmla="*/ 6399436 h 1280034"/>
                <a:gd name="T30" fmla="*/ 2345594 w 709759"/>
                <a:gd name="T31" fmla="*/ 6907321 h 1280034"/>
                <a:gd name="T32" fmla="*/ 3467393 w 709759"/>
                <a:gd name="T33" fmla="*/ 6196278 h 1280034"/>
                <a:gd name="T34" fmla="*/ 2243610 w 709759"/>
                <a:gd name="T35" fmla="*/ 5180495 h 1280034"/>
                <a:gd name="T36" fmla="*/ 101983 w 709759"/>
                <a:gd name="T37" fmla="*/ 3148926 h 1280034"/>
                <a:gd name="T38" fmla="*/ 2039641 w 709759"/>
                <a:gd name="T39" fmla="*/ 1015783 h 1280034"/>
                <a:gd name="T40" fmla="*/ 2039641 w 709759"/>
                <a:gd name="T41" fmla="*/ 0 h 128003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09759" h="1280034">
                  <a:moveTo>
                    <a:pt x="278337" y="0"/>
                  </a:moveTo>
                  <a:cubicBezTo>
                    <a:pt x="431422" y="0"/>
                    <a:pt x="431422" y="0"/>
                    <a:pt x="431422" y="0"/>
                  </a:cubicBezTo>
                  <a:cubicBezTo>
                    <a:pt x="431422" y="139134"/>
                    <a:pt x="431422" y="139134"/>
                    <a:pt x="431422" y="139134"/>
                  </a:cubicBezTo>
                  <a:cubicBezTo>
                    <a:pt x="542757" y="139134"/>
                    <a:pt x="612342" y="166961"/>
                    <a:pt x="668009" y="180875"/>
                  </a:cubicBezTo>
                  <a:cubicBezTo>
                    <a:pt x="612342" y="361749"/>
                    <a:pt x="612342" y="361749"/>
                    <a:pt x="612342" y="361749"/>
                  </a:cubicBezTo>
                  <a:cubicBezTo>
                    <a:pt x="584508" y="347835"/>
                    <a:pt x="501007" y="306095"/>
                    <a:pt x="389672" y="306095"/>
                  </a:cubicBezTo>
                  <a:cubicBezTo>
                    <a:pt x="292254" y="306095"/>
                    <a:pt x="250503" y="361749"/>
                    <a:pt x="250503" y="403489"/>
                  </a:cubicBezTo>
                  <a:cubicBezTo>
                    <a:pt x="250503" y="445229"/>
                    <a:pt x="306171" y="486970"/>
                    <a:pt x="445339" y="528710"/>
                  </a:cubicBezTo>
                  <a:cubicBezTo>
                    <a:pt x="640175" y="598277"/>
                    <a:pt x="709759" y="681757"/>
                    <a:pt x="709759" y="834805"/>
                  </a:cubicBezTo>
                  <a:cubicBezTo>
                    <a:pt x="709759" y="973939"/>
                    <a:pt x="612342" y="1085246"/>
                    <a:pt x="431422" y="1113073"/>
                  </a:cubicBezTo>
                  <a:cubicBezTo>
                    <a:pt x="431422" y="1280034"/>
                    <a:pt x="431422" y="1280034"/>
                    <a:pt x="431422" y="1280034"/>
                  </a:cubicBezTo>
                  <a:cubicBezTo>
                    <a:pt x="278337" y="1280034"/>
                    <a:pt x="278337" y="1280034"/>
                    <a:pt x="278337" y="1280034"/>
                  </a:cubicBezTo>
                  <a:cubicBezTo>
                    <a:pt x="278337" y="1126986"/>
                    <a:pt x="278337" y="1126986"/>
                    <a:pt x="278337" y="1126986"/>
                  </a:cubicBezTo>
                  <a:cubicBezTo>
                    <a:pt x="167002" y="1126986"/>
                    <a:pt x="69584" y="1099160"/>
                    <a:pt x="0" y="1057419"/>
                  </a:cubicBezTo>
                  <a:cubicBezTo>
                    <a:pt x="55667" y="876545"/>
                    <a:pt x="55667" y="876545"/>
                    <a:pt x="55667" y="876545"/>
                  </a:cubicBezTo>
                  <a:cubicBezTo>
                    <a:pt x="125252" y="918285"/>
                    <a:pt x="208753" y="946112"/>
                    <a:pt x="320088" y="946112"/>
                  </a:cubicBezTo>
                  <a:cubicBezTo>
                    <a:pt x="403589" y="946112"/>
                    <a:pt x="473173" y="918285"/>
                    <a:pt x="473173" y="848718"/>
                  </a:cubicBezTo>
                  <a:cubicBezTo>
                    <a:pt x="473173" y="793065"/>
                    <a:pt x="417506" y="751324"/>
                    <a:pt x="306171" y="709584"/>
                  </a:cubicBezTo>
                  <a:cubicBezTo>
                    <a:pt x="125252" y="653930"/>
                    <a:pt x="13917" y="584363"/>
                    <a:pt x="13917" y="431316"/>
                  </a:cubicBezTo>
                  <a:cubicBezTo>
                    <a:pt x="13917" y="292182"/>
                    <a:pt x="111335" y="180875"/>
                    <a:pt x="278337" y="139134"/>
                  </a:cubicBezTo>
                  <a:cubicBezTo>
                    <a:pt x="278337" y="0"/>
                    <a:pt x="278337" y="0"/>
                    <a:pt x="278337" y="0"/>
                  </a:cubicBezTo>
                  <a:close/>
                </a:path>
              </a:pathLst>
            </a:custGeom>
            <a:solidFill>
              <a:schemeClr val="bg1"/>
            </a:solidFill>
            <a:ln>
              <a:noFill/>
            </a:ln>
            <a:extLst/>
          </p:spPr>
          <p:txBody>
            <a:bodyPr anchor="ctr"/>
            <a:lstStyle/>
            <a:p>
              <a:pPr eaLnBrk="0" fontAlgn="base" hangingPunct="0">
                <a:spcBef>
                  <a:spcPct val="0"/>
                </a:spcBef>
                <a:spcAft>
                  <a:spcPct val="0"/>
                </a:spcAft>
              </a:pPr>
              <a:endParaRPr lang="zh-CN" altLang="en-US">
                <a:latin typeface="Calibri" panose="020F0502020204030204" pitchFamily="34" charset="0"/>
                <a:ea typeface="宋体" panose="02010600030101010101" pitchFamily="2" charset="-122"/>
              </a:endParaRPr>
            </a:p>
          </p:txBody>
        </p:sp>
      </p:grpSp>
      <p:sp>
        <p:nvSpPr>
          <p:cNvPr id="18" name="标题 17"/>
          <p:cNvSpPr>
            <a:spLocks noGrp="1"/>
          </p:cNvSpPr>
          <p:nvPr>
            <p:ph type="title"/>
          </p:nvPr>
        </p:nvSpPr>
        <p:spPr/>
        <p:txBody>
          <a:bodyPr/>
          <a:lstStyle/>
          <a:p>
            <a:r>
              <a:rPr lang="zh-CN" altLang="en-US" sz="2000" dirty="0">
                <a:solidFill>
                  <a:prstClr val="black">
                    <a:lumMod val="65000"/>
                    <a:lumOff val="35000"/>
                  </a:prstClr>
                </a:solidFill>
              </a:rPr>
              <a:t>行业前景</a:t>
            </a:r>
            <a:r>
              <a:rPr lang="en-US" altLang="zh-CN" sz="1100" dirty="0">
                <a:solidFill>
                  <a:prstClr val="black">
                    <a:lumMod val="65000"/>
                    <a:lumOff val="35000"/>
                  </a:prstClr>
                </a:solidFill>
              </a:rPr>
              <a:t>(Industry outlook)</a:t>
            </a:r>
            <a:endParaRPr lang="zh-CN" altLang="en-US" sz="1400" dirty="0"/>
          </a:p>
        </p:txBody>
      </p:sp>
      <p:grpSp>
        <p:nvGrpSpPr>
          <p:cNvPr id="19" name="组合 18"/>
          <p:cNvGrpSpPr/>
          <p:nvPr/>
        </p:nvGrpSpPr>
        <p:grpSpPr>
          <a:xfrm>
            <a:off x="1157257" y="2301257"/>
            <a:ext cx="1296144" cy="1100658"/>
            <a:chOff x="899592" y="2255143"/>
            <a:chExt cx="1296144" cy="1100658"/>
          </a:xfrm>
          <a:solidFill>
            <a:srgbClr val="C00000"/>
          </a:solidFill>
        </p:grpSpPr>
        <p:grpSp>
          <p:nvGrpSpPr>
            <p:cNvPr id="20" name="组合 19"/>
            <p:cNvGrpSpPr/>
            <p:nvPr/>
          </p:nvGrpSpPr>
          <p:grpSpPr>
            <a:xfrm>
              <a:off x="971600" y="2499710"/>
              <a:ext cx="1152128" cy="792000"/>
              <a:chOff x="971600" y="2211710"/>
              <a:chExt cx="1008104" cy="1080000"/>
            </a:xfrm>
            <a:grpFill/>
          </p:grpSpPr>
          <p:sp>
            <p:nvSpPr>
              <p:cNvPr id="28" name="矩形 27"/>
              <p:cNvSpPr/>
              <p:nvPr/>
            </p:nvSpPr>
            <p:spPr>
              <a:xfrm>
                <a:off x="971600" y="3075710"/>
                <a:ext cx="72000" cy="216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1127617" y="2931710"/>
                <a:ext cx="72000" cy="36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1283634" y="2787710"/>
                <a:ext cx="72000" cy="504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1439651" y="2643710"/>
                <a:ext cx="72000" cy="64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1595668" y="2499710"/>
                <a:ext cx="72000" cy="792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1751685" y="2355710"/>
                <a:ext cx="72000" cy="936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1907704" y="2211710"/>
                <a:ext cx="72000" cy="10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p:nvGrpSpPr>
          <p:grpSpPr>
            <a:xfrm>
              <a:off x="899592" y="2255143"/>
              <a:ext cx="1296144" cy="1100658"/>
              <a:chOff x="899592" y="2255143"/>
              <a:chExt cx="1296144" cy="1100658"/>
            </a:xfrm>
            <a:grpFill/>
          </p:grpSpPr>
          <p:cxnSp>
            <p:nvCxnSpPr>
              <p:cNvPr id="26" name="直接连接符 25"/>
              <p:cNvCxnSpPr/>
              <p:nvPr/>
            </p:nvCxnSpPr>
            <p:spPr>
              <a:xfrm>
                <a:off x="899592" y="2255143"/>
                <a:ext cx="0" cy="1100658"/>
              </a:xfrm>
              <a:prstGeom prst="line">
                <a:avLst/>
              </a:prstGeom>
              <a:grpFill/>
              <a:ln>
                <a:solidFill>
                  <a:srgbClr val="C00000">
                    <a:alpha val="75000"/>
                  </a:srgb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899592" y="3355801"/>
                <a:ext cx="1296144" cy="0"/>
              </a:xfrm>
              <a:prstGeom prst="line">
                <a:avLst/>
              </a:prstGeom>
              <a:grpFill/>
              <a:ln>
                <a:solidFill>
                  <a:srgbClr val="C00000">
                    <a:alpha val="75000"/>
                  </a:srgbClr>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rot="-300000">
              <a:off x="927907" y="2353881"/>
              <a:ext cx="1114352" cy="484143"/>
              <a:chOff x="1039977" y="2257557"/>
              <a:chExt cx="1114352" cy="484143"/>
            </a:xfrm>
            <a:grpFill/>
          </p:grpSpPr>
          <p:cxnSp>
            <p:nvCxnSpPr>
              <p:cNvPr id="23" name="直接连接符 22"/>
              <p:cNvCxnSpPr/>
              <p:nvPr/>
            </p:nvCxnSpPr>
            <p:spPr>
              <a:xfrm rot="-1800000">
                <a:off x="1039977" y="2664310"/>
                <a:ext cx="438899" cy="0"/>
              </a:xfrm>
              <a:prstGeom prst="line">
                <a:avLst/>
              </a:prstGeom>
              <a:grpFill/>
              <a:ln w="127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4" name="直接箭头连接符 23"/>
              <p:cNvCxnSpPr/>
              <p:nvPr/>
            </p:nvCxnSpPr>
            <p:spPr>
              <a:xfrm rot="300000" flipV="1">
                <a:off x="1468925" y="2257557"/>
                <a:ext cx="685404" cy="484143"/>
              </a:xfrm>
              <a:prstGeom prst="straightConnector1">
                <a:avLst/>
              </a:prstGeom>
              <a:grpFill/>
              <a:ln w="127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1449130" y="2537393"/>
                <a:ext cx="0" cy="173517"/>
              </a:xfrm>
              <a:prstGeom prst="line">
                <a:avLst/>
              </a:prstGeom>
              <a:grpFill/>
              <a:ln w="12700">
                <a:solidFill>
                  <a:srgbClr val="C00000"/>
                </a:solidFill>
              </a:ln>
            </p:spPr>
            <p:style>
              <a:lnRef idx="1">
                <a:schemeClr val="accent1"/>
              </a:lnRef>
              <a:fillRef idx="0">
                <a:schemeClr val="accent1"/>
              </a:fillRef>
              <a:effectRef idx="0">
                <a:schemeClr val="accent1"/>
              </a:effectRef>
              <a:fontRef idx="minor">
                <a:schemeClr val="tx1"/>
              </a:fontRef>
            </p:style>
          </p:cxnSp>
        </p:grpSp>
      </p:grpSp>
      <p:sp>
        <p:nvSpPr>
          <p:cNvPr id="45" name="TextBox 11"/>
          <p:cNvSpPr txBox="1">
            <a:spLocks noChangeArrowheads="1"/>
          </p:cNvSpPr>
          <p:nvPr/>
        </p:nvSpPr>
        <p:spPr bwMode="auto">
          <a:xfrm rot="3600000" flipH="1">
            <a:off x="3721669" y="1919686"/>
            <a:ext cx="1872000" cy="307777"/>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fontAlgn="auto" hangingPunct="1">
              <a:spcBef>
                <a:spcPts val="0"/>
              </a:spcBef>
              <a:spcAft>
                <a:spcPts val="0"/>
              </a:spcAft>
              <a:defRPr/>
            </a:pPr>
            <a:r>
              <a:rPr lang="zh-CN" altLang="en-US" sz="1400" b="1" kern="0" dirty="0">
                <a:solidFill>
                  <a:schemeClr val="tx1">
                    <a:lumMod val="65000"/>
                    <a:lumOff val="35000"/>
                  </a:schemeClr>
                </a:solidFill>
                <a:latin typeface="+mn-lt"/>
                <a:ea typeface="+mn-ea"/>
                <a:cs typeface="+mn-ea"/>
                <a:sym typeface="+mn-lt"/>
              </a:rPr>
              <a:t>点击添加标题    </a:t>
            </a:r>
            <a:endParaRPr lang="en-US" altLang="zh-CN" sz="1400" b="1" kern="0" dirty="0">
              <a:solidFill>
                <a:schemeClr val="tx1">
                  <a:lumMod val="65000"/>
                  <a:lumOff val="35000"/>
                </a:schemeClr>
              </a:solidFill>
              <a:latin typeface="+mn-lt"/>
              <a:ea typeface="+mn-ea"/>
              <a:cs typeface="+mn-ea"/>
              <a:sym typeface="+mn-lt"/>
            </a:endParaRPr>
          </a:p>
        </p:txBody>
      </p:sp>
      <p:sp>
        <p:nvSpPr>
          <p:cNvPr id="47" name="TextBox 11"/>
          <p:cNvSpPr txBox="1">
            <a:spLocks noChangeArrowheads="1"/>
          </p:cNvSpPr>
          <p:nvPr/>
        </p:nvSpPr>
        <p:spPr bwMode="auto">
          <a:xfrm rot="18000000" flipH="1">
            <a:off x="3721668" y="3677933"/>
            <a:ext cx="1872000" cy="307777"/>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fontAlgn="auto" hangingPunct="1">
              <a:spcBef>
                <a:spcPts val="0"/>
              </a:spcBef>
              <a:spcAft>
                <a:spcPts val="0"/>
              </a:spcAft>
              <a:defRPr/>
            </a:pPr>
            <a:r>
              <a:rPr lang="zh-CN" altLang="en-US" sz="1400" b="1" kern="0" dirty="0">
                <a:solidFill>
                  <a:schemeClr val="tx1">
                    <a:lumMod val="65000"/>
                    <a:lumOff val="35000"/>
                  </a:schemeClr>
                </a:solidFill>
                <a:latin typeface="+mn-lt"/>
                <a:ea typeface="+mn-ea"/>
                <a:cs typeface="+mn-ea"/>
                <a:sym typeface="+mn-lt"/>
              </a:rPr>
              <a:t>点击添加标题    </a:t>
            </a:r>
            <a:endParaRPr lang="en-US" altLang="zh-CN" sz="1400" b="1" kern="0" dirty="0">
              <a:solidFill>
                <a:schemeClr val="tx1">
                  <a:lumMod val="65000"/>
                  <a:lumOff val="35000"/>
                </a:schemeClr>
              </a:solidFill>
              <a:latin typeface="+mn-lt"/>
              <a:ea typeface="+mn-ea"/>
              <a:cs typeface="+mn-ea"/>
              <a:sym typeface="+mn-lt"/>
            </a:endParaRPr>
          </a:p>
        </p:txBody>
      </p:sp>
      <p:sp>
        <p:nvSpPr>
          <p:cNvPr id="49" name="TextBox 11"/>
          <p:cNvSpPr txBox="1">
            <a:spLocks noChangeArrowheads="1"/>
          </p:cNvSpPr>
          <p:nvPr/>
        </p:nvSpPr>
        <p:spPr bwMode="auto">
          <a:xfrm flipH="1">
            <a:off x="2123728" y="1009060"/>
            <a:ext cx="1872000" cy="307777"/>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fontAlgn="auto" hangingPunct="1">
              <a:spcBef>
                <a:spcPts val="0"/>
              </a:spcBef>
              <a:spcAft>
                <a:spcPts val="0"/>
              </a:spcAft>
              <a:defRPr/>
            </a:pPr>
            <a:r>
              <a:rPr lang="zh-CN" altLang="en-US" sz="1400" b="1" kern="0" dirty="0">
                <a:solidFill>
                  <a:schemeClr val="tx1">
                    <a:lumMod val="65000"/>
                    <a:lumOff val="35000"/>
                  </a:schemeClr>
                </a:solidFill>
                <a:latin typeface="+mn-lt"/>
                <a:ea typeface="+mn-ea"/>
                <a:cs typeface="+mn-ea"/>
                <a:sym typeface="+mn-lt"/>
              </a:rPr>
              <a:t>点击添加标题    </a:t>
            </a:r>
            <a:endParaRPr lang="en-US" altLang="zh-CN" sz="1400" b="1" kern="0" dirty="0">
              <a:solidFill>
                <a:schemeClr val="tx1">
                  <a:lumMod val="65000"/>
                  <a:lumOff val="35000"/>
                </a:schemeClr>
              </a:solidFill>
              <a:latin typeface="+mn-lt"/>
              <a:ea typeface="+mn-ea"/>
              <a:cs typeface="+mn-ea"/>
              <a:sym typeface="+mn-lt"/>
            </a:endParaRPr>
          </a:p>
        </p:txBody>
      </p:sp>
      <p:sp>
        <p:nvSpPr>
          <p:cNvPr id="50" name="TextBox 11"/>
          <p:cNvSpPr txBox="1">
            <a:spLocks noChangeArrowheads="1"/>
          </p:cNvSpPr>
          <p:nvPr/>
        </p:nvSpPr>
        <p:spPr bwMode="auto">
          <a:xfrm flipH="1">
            <a:off x="2123728" y="4515966"/>
            <a:ext cx="1872000" cy="307777"/>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fontAlgn="auto" hangingPunct="1">
              <a:spcBef>
                <a:spcPts val="0"/>
              </a:spcBef>
              <a:spcAft>
                <a:spcPts val="0"/>
              </a:spcAft>
              <a:defRPr/>
            </a:pPr>
            <a:r>
              <a:rPr lang="zh-CN" altLang="en-US" sz="1400" b="1" kern="0" dirty="0">
                <a:solidFill>
                  <a:schemeClr val="tx1">
                    <a:lumMod val="65000"/>
                    <a:lumOff val="35000"/>
                  </a:schemeClr>
                </a:solidFill>
                <a:latin typeface="+mn-lt"/>
                <a:ea typeface="+mn-ea"/>
                <a:cs typeface="+mn-ea"/>
                <a:sym typeface="+mn-lt"/>
              </a:rPr>
              <a:t>点击添加标题    </a:t>
            </a:r>
            <a:endParaRPr lang="en-US" altLang="zh-CN" sz="1400" b="1" kern="0" dirty="0">
              <a:solidFill>
                <a:schemeClr val="tx1">
                  <a:lumMod val="65000"/>
                  <a:lumOff val="35000"/>
                </a:schemeClr>
              </a:solidFill>
              <a:latin typeface="+mn-lt"/>
              <a:ea typeface="+mn-ea"/>
              <a:cs typeface="+mn-ea"/>
              <a:sym typeface="+mn-lt"/>
            </a:endParaRPr>
          </a:p>
        </p:txBody>
      </p:sp>
      <p:sp>
        <p:nvSpPr>
          <p:cNvPr id="54" name="TextBox 7"/>
          <p:cNvSpPr txBox="1"/>
          <p:nvPr/>
        </p:nvSpPr>
        <p:spPr>
          <a:xfrm>
            <a:off x="6084168" y="1486371"/>
            <a:ext cx="2412000" cy="452432"/>
          </a:xfrm>
          <a:prstGeom prst="rect">
            <a:avLst/>
          </a:prstGeom>
          <a:noFill/>
        </p:spPr>
        <p:txBody>
          <a:bodyPr wrap="square" rtlCol="0">
            <a:spAutoFit/>
          </a:bodyPr>
          <a:lstStyle/>
          <a:p>
            <a:pPr>
              <a:lnSpc>
                <a:spcPct val="13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55" name="TextBox 8"/>
          <p:cNvSpPr txBox="1"/>
          <p:nvPr/>
        </p:nvSpPr>
        <p:spPr>
          <a:xfrm>
            <a:off x="6084168" y="1274208"/>
            <a:ext cx="1764000" cy="215444"/>
          </a:xfrm>
          <a:prstGeom prst="rect">
            <a:avLst/>
          </a:prstGeom>
          <a:noFill/>
        </p:spPr>
        <p:txBody>
          <a:bodyPr wrap="square" tIns="0" bIns="0" rtlCol="0" anchor="t">
            <a:spAutoFit/>
          </a:bodyPr>
          <a:lstStyle/>
          <a:p>
            <a:pPr marL="285750" lvl="0" indent="-285750">
              <a:buClr>
                <a:srgbClr val="C00000"/>
              </a:buClr>
              <a:buFont typeface="Wingdings" panose="05000000000000000000" pitchFamily="2" charset="2"/>
              <a:buChar char="n"/>
              <a:defRPr/>
            </a:pPr>
            <a:r>
              <a:rPr lang="zh-CN" altLang="en-US" sz="1400" b="1" kern="0" dirty="0">
                <a:solidFill>
                  <a:schemeClr val="tx1">
                    <a:lumMod val="65000"/>
                    <a:lumOff val="35000"/>
                  </a:schemeClr>
                </a:solidFill>
                <a:cs typeface="+mn-ea"/>
                <a:sym typeface="+mn-lt"/>
              </a:rPr>
              <a:t>点击添加标题    </a:t>
            </a:r>
            <a:endParaRPr lang="en-US" altLang="zh-CN" sz="1400" b="1" kern="0" dirty="0">
              <a:solidFill>
                <a:schemeClr val="tx1">
                  <a:lumMod val="65000"/>
                  <a:lumOff val="35000"/>
                </a:schemeClr>
              </a:solidFill>
              <a:cs typeface="+mn-ea"/>
              <a:sym typeface="+mn-lt"/>
            </a:endParaRPr>
          </a:p>
        </p:txBody>
      </p:sp>
      <p:sp>
        <p:nvSpPr>
          <p:cNvPr id="56" name="TextBox 9"/>
          <p:cNvSpPr txBox="1"/>
          <p:nvPr/>
        </p:nvSpPr>
        <p:spPr>
          <a:xfrm>
            <a:off x="6084168" y="2399288"/>
            <a:ext cx="2412000" cy="452432"/>
          </a:xfrm>
          <a:prstGeom prst="rect">
            <a:avLst/>
          </a:prstGeom>
          <a:noFill/>
        </p:spPr>
        <p:txBody>
          <a:bodyPr wrap="square" rtlCol="0">
            <a:spAutoFit/>
          </a:bodyPr>
          <a:lstStyle/>
          <a:p>
            <a:pPr>
              <a:lnSpc>
                <a:spcPct val="13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57" name="TextBox 10"/>
          <p:cNvSpPr txBox="1"/>
          <p:nvPr/>
        </p:nvSpPr>
        <p:spPr>
          <a:xfrm>
            <a:off x="6084168" y="2186367"/>
            <a:ext cx="1764000" cy="215444"/>
          </a:xfrm>
          <a:prstGeom prst="rect">
            <a:avLst/>
          </a:prstGeom>
          <a:noFill/>
        </p:spPr>
        <p:txBody>
          <a:bodyPr wrap="square" tIns="0" bIns="0" rtlCol="0" anchor="t">
            <a:spAutoFit/>
          </a:bodyPr>
          <a:lstStyle/>
          <a:p>
            <a:pPr marL="285750" lvl="0" indent="-285750">
              <a:buClr>
                <a:srgbClr val="C00000"/>
              </a:buClr>
              <a:buFont typeface="Wingdings" panose="05000000000000000000" pitchFamily="2" charset="2"/>
              <a:buChar char="n"/>
              <a:defRPr/>
            </a:pPr>
            <a:r>
              <a:rPr lang="zh-CN" altLang="en-US" sz="1400" b="1" kern="0" dirty="0">
                <a:solidFill>
                  <a:schemeClr val="tx1">
                    <a:lumMod val="65000"/>
                    <a:lumOff val="35000"/>
                  </a:schemeClr>
                </a:solidFill>
                <a:cs typeface="+mn-ea"/>
                <a:sym typeface="+mn-lt"/>
              </a:rPr>
              <a:t>点击添加标题    </a:t>
            </a:r>
            <a:endParaRPr lang="en-US" altLang="zh-CN" sz="1400" b="1" kern="0" dirty="0">
              <a:solidFill>
                <a:schemeClr val="tx1">
                  <a:lumMod val="65000"/>
                  <a:lumOff val="35000"/>
                </a:schemeClr>
              </a:solidFill>
              <a:cs typeface="+mn-ea"/>
              <a:sym typeface="+mn-lt"/>
            </a:endParaRPr>
          </a:p>
        </p:txBody>
      </p:sp>
      <p:sp>
        <p:nvSpPr>
          <p:cNvPr id="58" name="TextBox 11"/>
          <p:cNvSpPr txBox="1"/>
          <p:nvPr/>
        </p:nvSpPr>
        <p:spPr>
          <a:xfrm>
            <a:off x="6084168" y="3312204"/>
            <a:ext cx="2412000" cy="452432"/>
          </a:xfrm>
          <a:prstGeom prst="rect">
            <a:avLst/>
          </a:prstGeom>
          <a:noFill/>
        </p:spPr>
        <p:txBody>
          <a:bodyPr wrap="square" rtlCol="0">
            <a:spAutoFit/>
          </a:bodyPr>
          <a:lstStyle/>
          <a:p>
            <a:pPr>
              <a:lnSpc>
                <a:spcPct val="13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59" name="TextBox 12"/>
          <p:cNvSpPr txBox="1"/>
          <p:nvPr/>
        </p:nvSpPr>
        <p:spPr>
          <a:xfrm>
            <a:off x="6084168" y="3098396"/>
            <a:ext cx="1764000" cy="215444"/>
          </a:xfrm>
          <a:prstGeom prst="rect">
            <a:avLst/>
          </a:prstGeom>
          <a:noFill/>
        </p:spPr>
        <p:txBody>
          <a:bodyPr wrap="square" tIns="0" bIns="0" rtlCol="0" anchor="t">
            <a:spAutoFit/>
          </a:bodyPr>
          <a:lstStyle/>
          <a:p>
            <a:pPr marL="285750" lvl="0" indent="-285750">
              <a:buClr>
                <a:srgbClr val="C00000"/>
              </a:buClr>
              <a:buFont typeface="Wingdings" panose="05000000000000000000" pitchFamily="2" charset="2"/>
              <a:buChar char="n"/>
              <a:defRPr/>
            </a:pPr>
            <a:r>
              <a:rPr lang="zh-CN" altLang="en-US" sz="1400" b="1" kern="0" dirty="0">
                <a:solidFill>
                  <a:schemeClr val="tx1">
                    <a:lumMod val="65000"/>
                    <a:lumOff val="35000"/>
                  </a:schemeClr>
                </a:solidFill>
                <a:cs typeface="+mn-ea"/>
                <a:sym typeface="+mn-lt"/>
              </a:rPr>
              <a:t>点击添加标题    </a:t>
            </a:r>
            <a:endParaRPr lang="en-US" altLang="zh-CN" sz="1400" b="1" kern="0" dirty="0">
              <a:solidFill>
                <a:schemeClr val="tx1">
                  <a:lumMod val="65000"/>
                  <a:lumOff val="35000"/>
                </a:schemeClr>
              </a:solidFill>
              <a:cs typeface="+mn-ea"/>
              <a:sym typeface="+mn-lt"/>
            </a:endParaRPr>
          </a:p>
        </p:txBody>
      </p:sp>
      <p:sp>
        <p:nvSpPr>
          <p:cNvPr id="60" name="TextBox 13"/>
          <p:cNvSpPr txBox="1"/>
          <p:nvPr/>
        </p:nvSpPr>
        <p:spPr>
          <a:xfrm>
            <a:off x="6084168" y="4225121"/>
            <a:ext cx="2412000" cy="452432"/>
          </a:xfrm>
          <a:prstGeom prst="rect">
            <a:avLst/>
          </a:prstGeom>
          <a:noFill/>
        </p:spPr>
        <p:txBody>
          <a:bodyPr wrap="square" rtlCol="0">
            <a:spAutoFit/>
          </a:bodyPr>
          <a:lstStyle/>
          <a:p>
            <a:pPr>
              <a:lnSpc>
                <a:spcPct val="13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61" name="TextBox 14"/>
          <p:cNvSpPr txBox="1"/>
          <p:nvPr/>
        </p:nvSpPr>
        <p:spPr>
          <a:xfrm>
            <a:off x="6084168" y="4010525"/>
            <a:ext cx="1764000" cy="215444"/>
          </a:xfrm>
          <a:prstGeom prst="rect">
            <a:avLst/>
          </a:prstGeom>
          <a:noFill/>
        </p:spPr>
        <p:txBody>
          <a:bodyPr wrap="square" tIns="0" bIns="0" rtlCol="0" anchor="t">
            <a:spAutoFit/>
          </a:bodyPr>
          <a:lstStyle/>
          <a:p>
            <a:pPr marL="285750" lvl="0" indent="-285750">
              <a:buClr>
                <a:srgbClr val="C00000"/>
              </a:buClr>
              <a:buFont typeface="Wingdings" panose="05000000000000000000" pitchFamily="2" charset="2"/>
              <a:buChar char="n"/>
              <a:defRPr/>
            </a:pPr>
            <a:r>
              <a:rPr lang="zh-CN" altLang="en-US" sz="1400" b="1" kern="0" dirty="0">
                <a:solidFill>
                  <a:schemeClr val="tx1">
                    <a:lumMod val="65000"/>
                    <a:lumOff val="35000"/>
                  </a:schemeClr>
                </a:solidFill>
                <a:cs typeface="+mn-ea"/>
                <a:sym typeface="+mn-lt"/>
              </a:rPr>
              <a:t>点击添加标题    </a:t>
            </a:r>
            <a:endParaRPr lang="en-US" altLang="zh-CN" sz="1400" b="1" kern="0" dirty="0">
              <a:solidFill>
                <a:schemeClr val="tx1">
                  <a:lumMod val="65000"/>
                  <a:lumOff val="35000"/>
                </a:schemeClr>
              </a:solidFill>
              <a:cs typeface="+mn-ea"/>
              <a:sym typeface="+mn-lt"/>
            </a:endParaRPr>
          </a:p>
        </p:txBody>
      </p:sp>
    </p:spTree>
    <p:extLst>
      <p:ext uri="{BB962C8B-B14F-4D97-AF65-F5344CB8AC3E}">
        <p14:creationId xmlns:p14="http://schemas.microsoft.com/office/powerpoint/2010/main" val="2182061264"/>
      </p:ext>
    </p:extLst>
  </p:cSld>
  <p:clrMapOvr>
    <a:masterClrMapping/>
  </p:clrMapOvr>
  <p:transition spd="slow" advTm="1000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25000">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14:bounceEnd="25000">
                                          <p:cBhvr additive="base">
                                            <p:cTn id="7" dur="1000" fill="hold"/>
                                            <p:tgtEl>
                                              <p:spTgt spid="19"/>
                                            </p:tgtEl>
                                            <p:attrNameLst>
                                              <p:attrName>ppt_x</p:attrName>
                                            </p:attrNameLst>
                                          </p:cBhvr>
                                          <p:tavLst>
                                            <p:tav tm="0">
                                              <p:val>
                                                <p:strVal val="0-#ppt_w/2"/>
                                              </p:val>
                                            </p:tav>
                                            <p:tav tm="100000">
                                              <p:val>
                                                <p:strVal val="#ppt_x"/>
                                              </p:val>
                                            </p:tav>
                                          </p:tavLst>
                                        </p:anim>
                                        <p:anim calcmode="lin" valueType="num" p14:bounceEnd="25000">
                                          <p:cBhvr additive="base">
                                            <p:cTn id="8" dur="10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0" presetClass="entr" presetSubtype="0"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750"/>
                                            <p:tgtEl>
                                              <p:spTgt spid="13"/>
                                            </p:tgtEl>
                                          </p:cBhvr>
                                        </p:animEffect>
                                      </p:childTnLst>
                                    </p:cTn>
                                  </p:par>
                                  <p:par>
                                    <p:cTn id="13" presetID="49" presetClass="path" presetSubtype="0" accel="50000" decel="50000" fill="hold" nodeType="withEffect">
                                      <p:stCondLst>
                                        <p:cond delay="0"/>
                                      </p:stCondLst>
                                      <p:childTnLst>
                                        <p:animMotion origin="layout" path="M 0.00035 0.0003 L -0.15017 0.15057 " pathEditMode="relative" rAng="0" ptsTypes="AA">
                                          <p:cBhvr>
                                            <p:cTn id="14" dur="750" spd="-100000" fill="hold"/>
                                            <p:tgtEl>
                                              <p:spTgt spid="13"/>
                                            </p:tgtEl>
                                            <p:attrNameLst>
                                              <p:attrName>ppt_x</p:attrName>
                                              <p:attrName>ppt_y</p:attrName>
                                            </p:attrNameLst>
                                          </p:cBhvr>
                                          <p:rCtr x="-7535" y="7498"/>
                                        </p:animMotion>
                                      </p:childTnLst>
                                    </p:cTn>
                                  </p:par>
                                  <p:par>
                                    <p:cTn id="15" presetID="14" presetClass="entr" presetSubtype="10" fill="hold" grpId="0" nodeType="withEffect">
                                      <p:stCondLst>
                                        <p:cond delay="250"/>
                                      </p:stCondLst>
                                      <p:childTnLst>
                                        <p:set>
                                          <p:cBhvr>
                                            <p:cTn id="16" dur="1" fill="hold">
                                              <p:stCondLst>
                                                <p:cond delay="0"/>
                                              </p:stCondLst>
                                            </p:cTn>
                                            <p:tgtEl>
                                              <p:spTgt spid="49"/>
                                            </p:tgtEl>
                                            <p:attrNameLst>
                                              <p:attrName>style.visibility</p:attrName>
                                            </p:attrNameLst>
                                          </p:cBhvr>
                                          <p:to>
                                            <p:strVal val="visible"/>
                                          </p:to>
                                        </p:set>
                                        <p:animEffect transition="in" filter="randombar(horizontal)">
                                          <p:cBhvr>
                                            <p:cTn id="17" dur="500"/>
                                            <p:tgtEl>
                                              <p:spTgt spid="49"/>
                                            </p:tgtEl>
                                          </p:cBhvr>
                                        </p:animEffect>
                                      </p:childTnLst>
                                    </p:cTn>
                                  </p:par>
                                </p:childTnLst>
                              </p:cTn>
                            </p:par>
                            <p:par>
                              <p:cTn id="18" fill="hold">
                                <p:stCondLst>
                                  <p:cond delay="1750"/>
                                </p:stCondLst>
                                <p:childTnLst>
                                  <p:par>
                                    <p:cTn id="19" presetID="10" presetClass="entr" presetSubtype="0"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750"/>
                                            <p:tgtEl>
                                              <p:spTgt spid="2"/>
                                            </p:tgtEl>
                                          </p:cBhvr>
                                        </p:animEffect>
                                      </p:childTnLst>
                                    </p:cTn>
                                  </p:par>
                                  <p:par>
                                    <p:cTn id="22" presetID="49" presetClass="path" presetSubtype="0" accel="50000" decel="50000" fill="hold" nodeType="withEffect">
                                      <p:stCondLst>
                                        <p:cond delay="0"/>
                                      </p:stCondLst>
                                      <p:childTnLst>
                                        <p:animMotion origin="layout" path="M 0.00035 0.00031 L -0.25521 0.15062 " pathEditMode="relative" rAng="0" ptsTypes="AA">
                                          <p:cBhvr>
                                            <p:cTn id="23" dur="750" spd="-100000" fill="hold"/>
                                            <p:tgtEl>
                                              <p:spTgt spid="2"/>
                                            </p:tgtEl>
                                            <p:attrNameLst>
                                              <p:attrName>ppt_x</p:attrName>
                                              <p:attrName>ppt_y</p:attrName>
                                            </p:attrNameLst>
                                          </p:cBhvr>
                                          <p:rCtr x="-12778" y="7500"/>
                                        </p:animMotion>
                                      </p:childTnLst>
                                    </p:cTn>
                                  </p:par>
                                  <p:par>
                                    <p:cTn id="24" presetID="14" presetClass="entr" presetSubtype="10" fill="hold" grpId="0" nodeType="withEffect">
                                      <p:stCondLst>
                                        <p:cond delay="250"/>
                                      </p:stCondLst>
                                      <p:childTnLst>
                                        <p:set>
                                          <p:cBhvr>
                                            <p:cTn id="25" dur="1" fill="hold">
                                              <p:stCondLst>
                                                <p:cond delay="0"/>
                                              </p:stCondLst>
                                            </p:cTn>
                                            <p:tgtEl>
                                              <p:spTgt spid="45"/>
                                            </p:tgtEl>
                                            <p:attrNameLst>
                                              <p:attrName>style.visibility</p:attrName>
                                            </p:attrNameLst>
                                          </p:cBhvr>
                                          <p:to>
                                            <p:strVal val="visible"/>
                                          </p:to>
                                        </p:set>
                                        <p:animEffect transition="in" filter="randombar(horizontal)">
                                          <p:cBhvr>
                                            <p:cTn id="26" dur="500"/>
                                            <p:tgtEl>
                                              <p:spTgt spid="45"/>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750"/>
                                            <p:tgtEl>
                                              <p:spTgt spid="7"/>
                                            </p:tgtEl>
                                          </p:cBhvr>
                                        </p:animEffect>
                                      </p:childTnLst>
                                    </p:cTn>
                                  </p:par>
                                  <p:par>
                                    <p:cTn id="31" presetID="49" presetClass="path" presetSubtype="0" accel="50000" decel="50000" fill="hold" nodeType="withEffect">
                                      <p:stCondLst>
                                        <p:cond delay="0"/>
                                      </p:stCondLst>
                                      <p:childTnLst>
                                        <p:animMotion origin="layout" path="M 0.00035 0.00031 L -0.2474 -0.15031 " pathEditMode="relative" rAng="0" ptsTypes="AA">
                                          <p:cBhvr>
                                            <p:cTn id="32" dur="750" spd="-100000" fill="hold"/>
                                            <p:tgtEl>
                                              <p:spTgt spid="7"/>
                                            </p:tgtEl>
                                            <p:attrNameLst>
                                              <p:attrName>ppt_x</p:attrName>
                                              <p:attrName>ppt_y</p:attrName>
                                            </p:attrNameLst>
                                          </p:cBhvr>
                                          <p:rCtr x="-12396" y="-7531"/>
                                        </p:animMotion>
                                      </p:childTnLst>
                                    </p:cTn>
                                  </p:par>
                                  <p:par>
                                    <p:cTn id="33" presetID="14" presetClass="entr" presetSubtype="10" fill="hold" grpId="0" nodeType="withEffect">
                                      <p:stCondLst>
                                        <p:cond delay="250"/>
                                      </p:stCondLst>
                                      <p:childTnLst>
                                        <p:set>
                                          <p:cBhvr>
                                            <p:cTn id="34" dur="1" fill="hold">
                                              <p:stCondLst>
                                                <p:cond delay="0"/>
                                              </p:stCondLst>
                                            </p:cTn>
                                            <p:tgtEl>
                                              <p:spTgt spid="47"/>
                                            </p:tgtEl>
                                            <p:attrNameLst>
                                              <p:attrName>style.visibility</p:attrName>
                                            </p:attrNameLst>
                                          </p:cBhvr>
                                          <p:to>
                                            <p:strVal val="visible"/>
                                          </p:to>
                                        </p:set>
                                        <p:animEffect transition="in" filter="randombar(horizontal)">
                                          <p:cBhvr>
                                            <p:cTn id="35" dur="500"/>
                                            <p:tgtEl>
                                              <p:spTgt spid="47"/>
                                            </p:tgtEl>
                                          </p:cBhvr>
                                        </p:animEffect>
                                      </p:childTnLst>
                                    </p:cTn>
                                  </p:par>
                                </p:childTnLst>
                              </p:cTn>
                            </p:par>
                            <p:par>
                              <p:cTn id="36" fill="hold">
                                <p:stCondLst>
                                  <p:cond delay="3250"/>
                                </p:stCondLst>
                                <p:childTnLst>
                                  <p:par>
                                    <p:cTn id="37" presetID="10" presetClass="entr" presetSubtype="0" fill="hold"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750"/>
                                            <p:tgtEl>
                                              <p:spTgt spid="11"/>
                                            </p:tgtEl>
                                          </p:cBhvr>
                                        </p:animEffect>
                                      </p:childTnLst>
                                    </p:cTn>
                                  </p:par>
                                  <p:par>
                                    <p:cTn id="40" presetID="49" presetClass="path" presetSubtype="0" accel="50000" decel="50000" fill="hold" nodeType="withEffect">
                                      <p:stCondLst>
                                        <p:cond delay="0"/>
                                      </p:stCondLst>
                                      <p:childTnLst>
                                        <p:animMotion origin="layout" path="M 0.00035 0.00031 L -0.13455 -0.15031 " pathEditMode="relative" rAng="0" ptsTypes="AA">
                                          <p:cBhvr>
                                            <p:cTn id="41" dur="750" spd="-100000" fill="hold"/>
                                            <p:tgtEl>
                                              <p:spTgt spid="11"/>
                                            </p:tgtEl>
                                            <p:attrNameLst>
                                              <p:attrName>ppt_x</p:attrName>
                                              <p:attrName>ppt_y</p:attrName>
                                            </p:attrNameLst>
                                          </p:cBhvr>
                                          <p:rCtr x="-6753" y="-7531"/>
                                        </p:animMotion>
                                      </p:childTnLst>
                                    </p:cTn>
                                  </p:par>
                                  <p:par>
                                    <p:cTn id="42" presetID="14" presetClass="entr" presetSubtype="10" fill="hold" grpId="0" nodeType="withEffect">
                                      <p:stCondLst>
                                        <p:cond delay="250"/>
                                      </p:stCondLst>
                                      <p:childTnLst>
                                        <p:set>
                                          <p:cBhvr>
                                            <p:cTn id="43" dur="1" fill="hold">
                                              <p:stCondLst>
                                                <p:cond delay="0"/>
                                              </p:stCondLst>
                                            </p:cTn>
                                            <p:tgtEl>
                                              <p:spTgt spid="50"/>
                                            </p:tgtEl>
                                            <p:attrNameLst>
                                              <p:attrName>style.visibility</p:attrName>
                                            </p:attrNameLst>
                                          </p:cBhvr>
                                          <p:to>
                                            <p:strVal val="visible"/>
                                          </p:to>
                                        </p:set>
                                        <p:animEffect transition="in" filter="randombar(horizontal)">
                                          <p:cBhvr>
                                            <p:cTn id="44" dur="500"/>
                                            <p:tgtEl>
                                              <p:spTgt spid="50"/>
                                            </p:tgtEl>
                                          </p:cBhvr>
                                        </p:animEffect>
                                      </p:childTnLst>
                                    </p:cTn>
                                  </p:par>
                                </p:childTnLst>
                              </p:cTn>
                            </p:par>
                            <p:par>
                              <p:cTn id="45" fill="hold">
                                <p:stCondLst>
                                  <p:cond delay="4000"/>
                                </p:stCondLst>
                                <p:childTnLst>
                                  <p:par>
                                    <p:cTn id="46" presetID="25" presetClass="entr" presetSubtype="0" fill="hold" grpId="0" nodeType="afterEffect">
                                      <p:stCondLst>
                                        <p:cond delay="0"/>
                                      </p:stCondLst>
                                      <p:childTnLst>
                                        <p:set>
                                          <p:cBhvr>
                                            <p:cTn id="47" dur="1" fill="hold">
                                              <p:stCondLst>
                                                <p:cond delay="0"/>
                                              </p:stCondLst>
                                            </p:cTn>
                                            <p:tgtEl>
                                              <p:spTgt spid="55"/>
                                            </p:tgtEl>
                                            <p:attrNameLst>
                                              <p:attrName>style.visibility</p:attrName>
                                            </p:attrNameLst>
                                          </p:cBhvr>
                                          <p:to>
                                            <p:strVal val="visible"/>
                                          </p:to>
                                        </p:set>
                                        <p:anim calcmode="lin" valueType="num">
                                          <p:cBhvr>
                                            <p:cTn id="48" dur="500" decel="50000" fill="hold">
                                              <p:stCondLst>
                                                <p:cond delay="0"/>
                                              </p:stCondLst>
                                            </p:cTn>
                                            <p:tgtEl>
                                              <p:spTgt spid="55"/>
                                            </p:tgtEl>
                                            <p:attrNameLst>
                                              <p:attrName>style.rotation</p:attrName>
                                            </p:attrNameLst>
                                          </p:cBhvr>
                                          <p:tavLst>
                                            <p:tav tm="0">
                                              <p:val>
                                                <p:fltVal val="-90"/>
                                              </p:val>
                                            </p:tav>
                                            <p:tav tm="100000">
                                              <p:val>
                                                <p:fltVal val="0"/>
                                              </p:val>
                                            </p:tav>
                                          </p:tavLst>
                                        </p:anim>
                                        <p:anim calcmode="lin" valueType="num">
                                          <p:cBhvr>
                                            <p:cTn id="49" dur="500" decel="50000" fill="hold">
                                              <p:stCondLst>
                                                <p:cond delay="0"/>
                                              </p:stCondLst>
                                            </p:cTn>
                                            <p:tgtEl>
                                              <p:spTgt spid="55"/>
                                            </p:tgtEl>
                                            <p:attrNameLst>
                                              <p:attrName>ppt_w</p:attrName>
                                            </p:attrNameLst>
                                          </p:cBhvr>
                                          <p:tavLst>
                                            <p:tav tm="0">
                                              <p:val>
                                                <p:strVal val="#ppt_w"/>
                                              </p:val>
                                            </p:tav>
                                            <p:tav tm="100000">
                                              <p:val>
                                                <p:strVal val="#ppt_w*.05"/>
                                              </p:val>
                                            </p:tav>
                                          </p:tavLst>
                                        </p:anim>
                                        <p:anim calcmode="lin" valueType="num">
                                          <p:cBhvr>
                                            <p:cTn id="50" dur="500" accel="50000" fill="hold">
                                              <p:stCondLst>
                                                <p:cond delay="500"/>
                                              </p:stCondLst>
                                            </p:cTn>
                                            <p:tgtEl>
                                              <p:spTgt spid="55"/>
                                            </p:tgtEl>
                                            <p:attrNameLst>
                                              <p:attrName>ppt_w</p:attrName>
                                            </p:attrNameLst>
                                          </p:cBhvr>
                                          <p:tavLst>
                                            <p:tav tm="0">
                                              <p:val>
                                                <p:strVal val="#ppt_w*.05"/>
                                              </p:val>
                                            </p:tav>
                                            <p:tav tm="100000">
                                              <p:val>
                                                <p:strVal val="#ppt_w"/>
                                              </p:val>
                                            </p:tav>
                                          </p:tavLst>
                                        </p:anim>
                                        <p:anim calcmode="lin" valueType="num">
                                          <p:cBhvr>
                                            <p:cTn id="51" dur="1000" fill="hold"/>
                                            <p:tgtEl>
                                              <p:spTgt spid="55"/>
                                            </p:tgtEl>
                                            <p:attrNameLst>
                                              <p:attrName>ppt_h</p:attrName>
                                            </p:attrNameLst>
                                          </p:cBhvr>
                                          <p:tavLst>
                                            <p:tav tm="0">
                                              <p:val>
                                                <p:strVal val="#ppt_h"/>
                                              </p:val>
                                            </p:tav>
                                            <p:tav tm="100000">
                                              <p:val>
                                                <p:strVal val="#ppt_h"/>
                                              </p:val>
                                            </p:tav>
                                          </p:tavLst>
                                        </p:anim>
                                        <p:anim calcmode="lin" valueType="num">
                                          <p:cBhvr>
                                            <p:cTn id="52" dur="500" decel="50000" fill="hold">
                                              <p:stCondLst>
                                                <p:cond delay="0"/>
                                              </p:stCondLst>
                                            </p:cTn>
                                            <p:tgtEl>
                                              <p:spTgt spid="55"/>
                                            </p:tgtEl>
                                            <p:attrNameLst>
                                              <p:attrName>ppt_x</p:attrName>
                                            </p:attrNameLst>
                                          </p:cBhvr>
                                          <p:tavLst>
                                            <p:tav tm="0">
                                              <p:val>
                                                <p:strVal val="#ppt_x+.4"/>
                                              </p:val>
                                            </p:tav>
                                            <p:tav tm="100000">
                                              <p:val>
                                                <p:strVal val="#ppt_x"/>
                                              </p:val>
                                            </p:tav>
                                          </p:tavLst>
                                        </p:anim>
                                        <p:anim calcmode="lin" valueType="num">
                                          <p:cBhvr>
                                            <p:cTn id="53" dur="500" decel="50000" fill="hold">
                                              <p:stCondLst>
                                                <p:cond delay="0"/>
                                              </p:stCondLst>
                                            </p:cTn>
                                            <p:tgtEl>
                                              <p:spTgt spid="55"/>
                                            </p:tgtEl>
                                            <p:attrNameLst>
                                              <p:attrName>ppt_y</p:attrName>
                                            </p:attrNameLst>
                                          </p:cBhvr>
                                          <p:tavLst>
                                            <p:tav tm="0">
                                              <p:val>
                                                <p:strVal val="#ppt_y-.2"/>
                                              </p:val>
                                            </p:tav>
                                            <p:tav tm="100000">
                                              <p:val>
                                                <p:strVal val="#ppt_y+.1"/>
                                              </p:val>
                                            </p:tav>
                                          </p:tavLst>
                                        </p:anim>
                                        <p:anim calcmode="lin" valueType="num">
                                          <p:cBhvr>
                                            <p:cTn id="54" dur="500" accel="50000" fill="hold">
                                              <p:stCondLst>
                                                <p:cond delay="500"/>
                                              </p:stCondLst>
                                            </p:cTn>
                                            <p:tgtEl>
                                              <p:spTgt spid="55"/>
                                            </p:tgtEl>
                                            <p:attrNameLst>
                                              <p:attrName>ppt_y</p:attrName>
                                            </p:attrNameLst>
                                          </p:cBhvr>
                                          <p:tavLst>
                                            <p:tav tm="0">
                                              <p:val>
                                                <p:strVal val="#ppt_y+.1"/>
                                              </p:val>
                                            </p:tav>
                                            <p:tav tm="100000">
                                              <p:val>
                                                <p:strVal val="#ppt_y"/>
                                              </p:val>
                                            </p:tav>
                                          </p:tavLst>
                                        </p:anim>
                                        <p:animEffect transition="in" filter="fade">
                                          <p:cBhvr>
                                            <p:cTn id="55" dur="1000" decel="50000">
                                              <p:stCondLst>
                                                <p:cond delay="0"/>
                                              </p:stCondLst>
                                            </p:cTn>
                                            <p:tgtEl>
                                              <p:spTgt spid="55"/>
                                            </p:tgtEl>
                                          </p:cBhvr>
                                        </p:animEffect>
                                      </p:childTnLst>
                                    </p:cTn>
                                  </p:par>
                                </p:childTnLst>
                              </p:cTn>
                            </p:par>
                            <p:par>
                              <p:cTn id="56" fill="hold">
                                <p:stCondLst>
                                  <p:cond delay="5000"/>
                                </p:stCondLst>
                                <p:childTnLst>
                                  <p:par>
                                    <p:cTn id="57" presetID="14" presetClass="entr" presetSubtype="10" fill="hold" grpId="0" nodeType="afterEffect">
                                      <p:stCondLst>
                                        <p:cond delay="0"/>
                                      </p:stCondLst>
                                      <p:childTnLst>
                                        <p:set>
                                          <p:cBhvr>
                                            <p:cTn id="58" dur="1" fill="hold">
                                              <p:stCondLst>
                                                <p:cond delay="0"/>
                                              </p:stCondLst>
                                            </p:cTn>
                                            <p:tgtEl>
                                              <p:spTgt spid="54"/>
                                            </p:tgtEl>
                                            <p:attrNameLst>
                                              <p:attrName>style.visibility</p:attrName>
                                            </p:attrNameLst>
                                          </p:cBhvr>
                                          <p:to>
                                            <p:strVal val="visible"/>
                                          </p:to>
                                        </p:set>
                                        <p:animEffect transition="in" filter="randombar(horizontal)">
                                          <p:cBhvr>
                                            <p:cTn id="59" dur="500"/>
                                            <p:tgtEl>
                                              <p:spTgt spid="54"/>
                                            </p:tgtEl>
                                          </p:cBhvr>
                                        </p:animEffect>
                                      </p:childTnLst>
                                    </p:cTn>
                                  </p:par>
                                  <p:par>
                                    <p:cTn id="60" presetID="25" presetClass="entr" presetSubtype="0" fill="hold" grpId="0" nodeType="withEffect">
                                      <p:stCondLst>
                                        <p:cond delay="250"/>
                                      </p:stCondLst>
                                      <p:childTnLst>
                                        <p:set>
                                          <p:cBhvr>
                                            <p:cTn id="61" dur="1" fill="hold">
                                              <p:stCondLst>
                                                <p:cond delay="0"/>
                                              </p:stCondLst>
                                            </p:cTn>
                                            <p:tgtEl>
                                              <p:spTgt spid="57"/>
                                            </p:tgtEl>
                                            <p:attrNameLst>
                                              <p:attrName>style.visibility</p:attrName>
                                            </p:attrNameLst>
                                          </p:cBhvr>
                                          <p:to>
                                            <p:strVal val="visible"/>
                                          </p:to>
                                        </p:set>
                                        <p:anim calcmode="lin" valueType="num">
                                          <p:cBhvr>
                                            <p:cTn id="62" dur="500" decel="50000" fill="hold">
                                              <p:stCondLst>
                                                <p:cond delay="0"/>
                                              </p:stCondLst>
                                            </p:cTn>
                                            <p:tgtEl>
                                              <p:spTgt spid="57"/>
                                            </p:tgtEl>
                                            <p:attrNameLst>
                                              <p:attrName>style.rotation</p:attrName>
                                            </p:attrNameLst>
                                          </p:cBhvr>
                                          <p:tavLst>
                                            <p:tav tm="0">
                                              <p:val>
                                                <p:fltVal val="-90"/>
                                              </p:val>
                                            </p:tav>
                                            <p:tav tm="100000">
                                              <p:val>
                                                <p:fltVal val="0"/>
                                              </p:val>
                                            </p:tav>
                                          </p:tavLst>
                                        </p:anim>
                                        <p:anim calcmode="lin" valueType="num">
                                          <p:cBhvr>
                                            <p:cTn id="63" dur="500" decel="50000" fill="hold">
                                              <p:stCondLst>
                                                <p:cond delay="0"/>
                                              </p:stCondLst>
                                            </p:cTn>
                                            <p:tgtEl>
                                              <p:spTgt spid="57"/>
                                            </p:tgtEl>
                                            <p:attrNameLst>
                                              <p:attrName>ppt_w</p:attrName>
                                            </p:attrNameLst>
                                          </p:cBhvr>
                                          <p:tavLst>
                                            <p:tav tm="0">
                                              <p:val>
                                                <p:strVal val="#ppt_w"/>
                                              </p:val>
                                            </p:tav>
                                            <p:tav tm="100000">
                                              <p:val>
                                                <p:strVal val="#ppt_w*.05"/>
                                              </p:val>
                                            </p:tav>
                                          </p:tavLst>
                                        </p:anim>
                                        <p:anim calcmode="lin" valueType="num">
                                          <p:cBhvr>
                                            <p:cTn id="64" dur="500" accel="50000" fill="hold">
                                              <p:stCondLst>
                                                <p:cond delay="500"/>
                                              </p:stCondLst>
                                            </p:cTn>
                                            <p:tgtEl>
                                              <p:spTgt spid="57"/>
                                            </p:tgtEl>
                                            <p:attrNameLst>
                                              <p:attrName>ppt_w</p:attrName>
                                            </p:attrNameLst>
                                          </p:cBhvr>
                                          <p:tavLst>
                                            <p:tav tm="0">
                                              <p:val>
                                                <p:strVal val="#ppt_w*.05"/>
                                              </p:val>
                                            </p:tav>
                                            <p:tav tm="100000">
                                              <p:val>
                                                <p:strVal val="#ppt_w"/>
                                              </p:val>
                                            </p:tav>
                                          </p:tavLst>
                                        </p:anim>
                                        <p:anim calcmode="lin" valueType="num">
                                          <p:cBhvr>
                                            <p:cTn id="65" dur="1000" fill="hold"/>
                                            <p:tgtEl>
                                              <p:spTgt spid="57"/>
                                            </p:tgtEl>
                                            <p:attrNameLst>
                                              <p:attrName>ppt_h</p:attrName>
                                            </p:attrNameLst>
                                          </p:cBhvr>
                                          <p:tavLst>
                                            <p:tav tm="0">
                                              <p:val>
                                                <p:strVal val="#ppt_h"/>
                                              </p:val>
                                            </p:tav>
                                            <p:tav tm="100000">
                                              <p:val>
                                                <p:strVal val="#ppt_h"/>
                                              </p:val>
                                            </p:tav>
                                          </p:tavLst>
                                        </p:anim>
                                        <p:anim calcmode="lin" valueType="num">
                                          <p:cBhvr>
                                            <p:cTn id="66" dur="500" decel="50000" fill="hold">
                                              <p:stCondLst>
                                                <p:cond delay="0"/>
                                              </p:stCondLst>
                                            </p:cTn>
                                            <p:tgtEl>
                                              <p:spTgt spid="57"/>
                                            </p:tgtEl>
                                            <p:attrNameLst>
                                              <p:attrName>ppt_x</p:attrName>
                                            </p:attrNameLst>
                                          </p:cBhvr>
                                          <p:tavLst>
                                            <p:tav tm="0">
                                              <p:val>
                                                <p:strVal val="#ppt_x+.4"/>
                                              </p:val>
                                            </p:tav>
                                            <p:tav tm="100000">
                                              <p:val>
                                                <p:strVal val="#ppt_x"/>
                                              </p:val>
                                            </p:tav>
                                          </p:tavLst>
                                        </p:anim>
                                        <p:anim calcmode="lin" valueType="num">
                                          <p:cBhvr>
                                            <p:cTn id="67" dur="500" decel="50000" fill="hold">
                                              <p:stCondLst>
                                                <p:cond delay="0"/>
                                              </p:stCondLst>
                                            </p:cTn>
                                            <p:tgtEl>
                                              <p:spTgt spid="57"/>
                                            </p:tgtEl>
                                            <p:attrNameLst>
                                              <p:attrName>ppt_y</p:attrName>
                                            </p:attrNameLst>
                                          </p:cBhvr>
                                          <p:tavLst>
                                            <p:tav tm="0">
                                              <p:val>
                                                <p:strVal val="#ppt_y-.2"/>
                                              </p:val>
                                            </p:tav>
                                            <p:tav tm="100000">
                                              <p:val>
                                                <p:strVal val="#ppt_y+.1"/>
                                              </p:val>
                                            </p:tav>
                                          </p:tavLst>
                                        </p:anim>
                                        <p:anim calcmode="lin" valueType="num">
                                          <p:cBhvr>
                                            <p:cTn id="68" dur="500" accel="50000" fill="hold">
                                              <p:stCondLst>
                                                <p:cond delay="500"/>
                                              </p:stCondLst>
                                            </p:cTn>
                                            <p:tgtEl>
                                              <p:spTgt spid="57"/>
                                            </p:tgtEl>
                                            <p:attrNameLst>
                                              <p:attrName>ppt_y</p:attrName>
                                            </p:attrNameLst>
                                          </p:cBhvr>
                                          <p:tavLst>
                                            <p:tav tm="0">
                                              <p:val>
                                                <p:strVal val="#ppt_y+.1"/>
                                              </p:val>
                                            </p:tav>
                                            <p:tav tm="100000">
                                              <p:val>
                                                <p:strVal val="#ppt_y"/>
                                              </p:val>
                                            </p:tav>
                                          </p:tavLst>
                                        </p:anim>
                                        <p:animEffect transition="in" filter="fade">
                                          <p:cBhvr>
                                            <p:cTn id="69" dur="1000" decel="50000">
                                              <p:stCondLst>
                                                <p:cond delay="0"/>
                                              </p:stCondLst>
                                            </p:cTn>
                                            <p:tgtEl>
                                              <p:spTgt spid="57"/>
                                            </p:tgtEl>
                                          </p:cBhvr>
                                        </p:animEffect>
                                      </p:childTnLst>
                                    </p:cTn>
                                  </p:par>
                                </p:childTnLst>
                              </p:cTn>
                            </p:par>
                            <p:par>
                              <p:cTn id="70" fill="hold">
                                <p:stCondLst>
                                  <p:cond delay="6250"/>
                                </p:stCondLst>
                                <p:childTnLst>
                                  <p:par>
                                    <p:cTn id="71" presetID="14" presetClass="entr" presetSubtype="10" fill="hold" grpId="0" nodeType="afterEffect">
                                      <p:stCondLst>
                                        <p:cond delay="0"/>
                                      </p:stCondLst>
                                      <p:childTnLst>
                                        <p:set>
                                          <p:cBhvr>
                                            <p:cTn id="72" dur="1" fill="hold">
                                              <p:stCondLst>
                                                <p:cond delay="0"/>
                                              </p:stCondLst>
                                            </p:cTn>
                                            <p:tgtEl>
                                              <p:spTgt spid="56"/>
                                            </p:tgtEl>
                                            <p:attrNameLst>
                                              <p:attrName>style.visibility</p:attrName>
                                            </p:attrNameLst>
                                          </p:cBhvr>
                                          <p:to>
                                            <p:strVal val="visible"/>
                                          </p:to>
                                        </p:set>
                                        <p:animEffect transition="in" filter="randombar(horizontal)">
                                          <p:cBhvr>
                                            <p:cTn id="73" dur="500"/>
                                            <p:tgtEl>
                                              <p:spTgt spid="56"/>
                                            </p:tgtEl>
                                          </p:cBhvr>
                                        </p:animEffect>
                                      </p:childTnLst>
                                    </p:cTn>
                                  </p:par>
                                  <p:par>
                                    <p:cTn id="74" presetID="25" presetClass="entr" presetSubtype="0" fill="hold" grpId="0" nodeType="withEffect">
                                      <p:stCondLst>
                                        <p:cond delay="500"/>
                                      </p:stCondLst>
                                      <p:childTnLst>
                                        <p:set>
                                          <p:cBhvr>
                                            <p:cTn id="75" dur="1" fill="hold">
                                              <p:stCondLst>
                                                <p:cond delay="0"/>
                                              </p:stCondLst>
                                            </p:cTn>
                                            <p:tgtEl>
                                              <p:spTgt spid="59"/>
                                            </p:tgtEl>
                                            <p:attrNameLst>
                                              <p:attrName>style.visibility</p:attrName>
                                            </p:attrNameLst>
                                          </p:cBhvr>
                                          <p:to>
                                            <p:strVal val="visible"/>
                                          </p:to>
                                        </p:set>
                                        <p:anim calcmode="lin" valueType="num">
                                          <p:cBhvr>
                                            <p:cTn id="76" dur="500" decel="50000" fill="hold">
                                              <p:stCondLst>
                                                <p:cond delay="0"/>
                                              </p:stCondLst>
                                            </p:cTn>
                                            <p:tgtEl>
                                              <p:spTgt spid="59"/>
                                            </p:tgtEl>
                                            <p:attrNameLst>
                                              <p:attrName>style.rotation</p:attrName>
                                            </p:attrNameLst>
                                          </p:cBhvr>
                                          <p:tavLst>
                                            <p:tav tm="0">
                                              <p:val>
                                                <p:fltVal val="-90"/>
                                              </p:val>
                                            </p:tav>
                                            <p:tav tm="100000">
                                              <p:val>
                                                <p:fltVal val="0"/>
                                              </p:val>
                                            </p:tav>
                                          </p:tavLst>
                                        </p:anim>
                                        <p:anim calcmode="lin" valueType="num">
                                          <p:cBhvr>
                                            <p:cTn id="77" dur="500" decel="50000" fill="hold">
                                              <p:stCondLst>
                                                <p:cond delay="0"/>
                                              </p:stCondLst>
                                            </p:cTn>
                                            <p:tgtEl>
                                              <p:spTgt spid="59"/>
                                            </p:tgtEl>
                                            <p:attrNameLst>
                                              <p:attrName>ppt_w</p:attrName>
                                            </p:attrNameLst>
                                          </p:cBhvr>
                                          <p:tavLst>
                                            <p:tav tm="0">
                                              <p:val>
                                                <p:strVal val="#ppt_w"/>
                                              </p:val>
                                            </p:tav>
                                            <p:tav tm="100000">
                                              <p:val>
                                                <p:strVal val="#ppt_w*.05"/>
                                              </p:val>
                                            </p:tav>
                                          </p:tavLst>
                                        </p:anim>
                                        <p:anim calcmode="lin" valueType="num">
                                          <p:cBhvr>
                                            <p:cTn id="78" dur="500" accel="50000" fill="hold">
                                              <p:stCondLst>
                                                <p:cond delay="500"/>
                                              </p:stCondLst>
                                            </p:cTn>
                                            <p:tgtEl>
                                              <p:spTgt spid="59"/>
                                            </p:tgtEl>
                                            <p:attrNameLst>
                                              <p:attrName>ppt_w</p:attrName>
                                            </p:attrNameLst>
                                          </p:cBhvr>
                                          <p:tavLst>
                                            <p:tav tm="0">
                                              <p:val>
                                                <p:strVal val="#ppt_w*.05"/>
                                              </p:val>
                                            </p:tav>
                                            <p:tav tm="100000">
                                              <p:val>
                                                <p:strVal val="#ppt_w"/>
                                              </p:val>
                                            </p:tav>
                                          </p:tavLst>
                                        </p:anim>
                                        <p:anim calcmode="lin" valueType="num">
                                          <p:cBhvr>
                                            <p:cTn id="79" dur="1000" fill="hold"/>
                                            <p:tgtEl>
                                              <p:spTgt spid="59"/>
                                            </p:tgtEl>
                                            <p:attrNameLst>
                                              <p:attrName>ppt_h</p:attrName>
                                            </p:attrNameLst>
                                          </p:cBhvr>
                                          <p:tavLst>
                                            <p:tav tm="0">
                                              <p:val>
                                                <p:strVal val="#ppt_h"/>
                                              </p:val>
                                            </p:tav>
                                            <p:tav tm="100000">
                                              <p:val>
                                                <p:strVal val="#ppt_h"/>
                                              </p:val>
                                            </p:tav>
                                          </p:tavLst>
                                        </p:anim>
                                        <p:anim calcmode="lin" valueType="num">
                                          <p:cBhvr>
                                            <p:cTn id="80" dur="500" decel="50000" fill="hold">
                                              <p:stCondLst>
                                                <p:cond delay="0"/>
                                              </p:stCondLst>
                                            </p:cTn>
                                            <p:tgtEl>
                                              <p:spTgt spid="59"/>
                                            </p:tgtEl>
                                            <p:attrNameLst>
                                              <p:attrName>ppt_x</p:attrName>
                                            </p:attrNameLst>
                                          </p:cBhvr>
                                          <p:tavLst>
                                            <p:tav tm="0">
                                              <p:val>
                                                <p:strVal val="#ppt_x+.4"/>
                                              </p:val>
                                            </p:tav>
                                            <p:tav tm="100000">
                                              <p:val>
                                                <p:strVal val="#ppt_x"/>
                                              </p:val>
                                            </p:tav>
                                          </p:tavLst>
                                        </p:anim>
                                        <p:anim calcmode="lin" valueType="num">
                                          <p:cBhvr>
                                            <p:cTn id="81" dur="500" decel="50000" fill="hold">
                                              <p:stCondLst>
                                                <p:cond delay="0"/>
                                              </p:stCondLst>
                                            </p:cTn>
                                            <p:tgtEl>
                                              <p:spTgt spid="59"/>
                                            </p:tgtEl>
                                            <p:attrNameLst>
                                              <p:attrName>ppt_y</p:attrName>
                                            </p:attrNameLst>
                                          </p:cBhvr>
                                          <p:tavLst>
                                            <p:tav tm="0">
                                              <p:val>
                                                <p:strVal val="#ppt_y-.2"/>
                                              </p:val>
                                            </p:tav>
                                            <p:tav tm="100000">
                                              <p:val>
                                                <p:strVal val="#ppt_y+.1"/>
                                              </p:val>
                                            </p:tav>
                                          </p:tavLst>
                                        </p:anim>
                                        <p:anim calcmode="lin" valueType="num">
                                          <p:cBhvr>
                                            <p:cTn id="82" dur="500" accel="50000" fill="hold">
                                              <p:stCondLst>
                                                <p:cond delay="500"/>
                                              </p:stCondLst>
                                            </p:cTn>
                                            <p:tgtEl>
                                              <p:spTgt spid="59"/>
                                            </p:tgtEl>
                                            <p:attrNameLst>
                                              <p:attrName>ppt_y</p:attrName>
                                            </p:attrNameLst>
                                          </p:cBhvr>
                                          <p:tavLst>
                                            <p:tav tm="0">
                                              <p:val>
                                                <p:strVal val="#ppt_y+.1"/>
                                              </p:val>
                                            </p:tav>
                                            <p:tav tm="100000">
                                              <p:val>
                                                <p:strVal val="#ppt_y"/>
                                              </p:val>
                                            </p:tav>
                                          </p:tavLst>
                                        </p:anim>
                                        <p:animEffect transition="in" filter="fade">
                                          <p:cBhvr>
                                            <p:cTn id="83" dur="1000" decel="50000">
                                              <p:stCondLst>
                                                <p:cond delay="0"/>
                                              </p:stCondLst>
                                            </p:cTn>
                                            <p:tgtEl>
                                              <p:spTgt spid="59"/>
                                            </p:tgtEl>
                                          </p:cBhvr>
                                        </p:animEffect>
                                      </p:childTnLst>
                                    </p:cTn>
                                  </p:par>
                                </p:childTnLst>
                              </p:cTn>
                            </p:par>
                            <p:par>
                              <p:cTn id="84" fill="hold">
                                <p:stCondLst>
                                  <p:cond delay="7750"/>
                                </p:stCondLst>
                                <p:childTnLst>
                                  <p:par>
                                    <p:cTn id="85" presetID="14" presetClass="entr" presetSubtype="10" fill="hold" grpId="0" nodeType="afterEffect">
                                      <p:stCondLst>
                                        <p:cond delay="0"/>
                                      </p:stCondLst>
                                      <p:childTnLst>
                                        <p:set>
                                          <p:cBhvr>
                                            <p:cTn id="86" dur="1" fill="hold">
                                              <p:stCondLst>
                                                <p:cond delay="0"/>
                                              </p:stCondLst>
                                            </p:cTn>
                                            <p:tgtEl>
                                              <p:spTgt spid="58"/>
                                            </p:tgtEl>
                                            <p:attrNameLst>
                                              <p:attrName>style.visibility</p:attrName>
                                            </p:attrNameLst>
                                          </p:cBhvr>
                                          <p:to>
                                            <p:strVal val="visible"/>
                                          </p:to>
                                        </p:set>
                                        <p:animEffect transition="in" filter="randombar(horizontal)">
                                          <p:cBhvr>
                                            <p:cTn id="87" dur="500"/>
                                            <p:tgtEl>
                                              <p:spTgt spid="58"/>
                                            </p:tgtEl>
                                          </p:cBhvr>
                                        </p:animEffect>
                                      </p:childTnLst>
                                    </p:cTn>
                                  </p:par>
                                  <p:par>
                                    <p:cTn id="88" presetID="25" presetClass="entr" presetSubtype="0" fill="hold" grpId="0" nodeType="withEffect">
                                      <p:stCondLst>
                                        <p:cond delay="750"/>
                                      </p:stCondLst>
                                      <p:childTnLst>
                                        <p:set>
                                          <p:cBhvr>
                                            <p:cTn id="89" dur="1" fill="hold">
                                              <p:stCondLst>
                                                <p:cond delay="0"/>
                                              </p:stCondLst>
                                            </p:cTn>
                                            <p:tgtEl>
                                              <p:spTgt spid="61"/>
                                            </p:tgtEl>
                                            <p:attrNameLst>
                                              <p:attrName>style.visibility</p:attrName>
                                            </p:attrNameLst>
                                          </p:cBhvr>
                                          <p:to>
                                            <p:strVal val="visible"/>
                                          </p:to>
                                        </p:set>
                                        <p:anim calcmode="lin" valueType="num">
                                          <p:cBhvr>
                                            <p:cTn id="90" dur="500" decel="50000" fill="hold">
                                              <p:stCondLst>
                                                <p:cond delay="0"/>
                                              </p:stCondLst>
                                            </p:cTn>
                                            <p:tgtEl>
                                              <p:spTgt spid="61"/>
                                            </p:tgtEl>
                                            <p:attrNameLst>
                                              <p:attrName>style.rotation</p:attrName>
                                            </p:attrNameLst>
                                          </p:cBhvr>
                                          <p:tavLst>
                                            <p:tav tm="0">
                                              <p:val>
                                                <p:fltVal val="-90"/>
                                              </p:val>
                                            </p:tav>
                                            <p:tav tm="100000">
                                              <p:val>
                                                <p:fltVal val="0"/>
                                              </p:val>
                                            </p:tav>
                                          </p:tavLst>
                                        </p:anim>
                                        <p:anim calcmode="lin" valueType="num">
                                          <p:cBhvr>
                                            <p:cTn id="91" dur="500" decel="50000" fill="hold">
                                              <p:stCondLst>
                                                <p:cond delay="0"/>
                                              </p:stCondLst>
                                            </p:cTn>
                                            <p:tgtEl>
                                              <p:spTgt spid="61"/>
                                            </p:tgtEl>
                                            <p:attrNameLst>
                                              <p:attrName>ppt_w</p:attrName>
                                            </p:attrNameLst>
                                          </p:cBhvr>
                                          <p:tavLst>
                                            <p:tav tm="0">
                                              <p:val>
                                                <p:strVal val="#ppt_w"/>
                                              </p:val>
                                            </p:tav>
                                            <p:tav tm="100000">
                                              <p:val>
                                                <p:strVal val="#ppt_w*.05"/>
                                              </p:val>
                                            </p:tav>
                                          </p:tavLst>
                                        </p:anim>
                                        <p:anim calcmode="lin" valueType="num">
                                          <p:cBhvr>
                                            <p:cTn id="92" dur="500" accel="50000" fill="hold">
                                              <p:stCondLst>
                                                <p:cond delay="500"/>
                                              </p:stCondLst>
                                            </p:cTn>
                                            <p:tgtEl>
                                              <p:spTgt spid="61"/>
                                            </p:tgtEl>
                                            <p:attrNameLst>
                                              <p:attrName>ppt_w</p:attrName>
                                            </p:attrNameLst>
                                          </p:cBhvr>
                                          <p:tavLst>
                                            <p:tav tm="0">
                                              <p:val>
                                                <p:strVal val="#ppt_w*.05"/>
                                              </p:val>
                                            </p:tav>
                                            <p:tav tm="100000">
                                              <p:val>
                                                <p:strVal val="#ppt_w"/>
                                              </p:val>
                                            </p:tav>
                                          </p:tavLst>
                                        </p:anim>
                                        <p:anim calcmode="lin" valueType="num">
                                          <p:cBhvr>
                                            <p:cTn id="93" dur="1000" fill="hold"/>
                                            <p:tgtEl>
                                              <p:spTgt spid="61"/>
                                            </p:tgtEl>
                                            <p:attrNameLst>
                                              <p:attrName>ppt_h</p:attrName>
                                            </p:attrNameLst>
                                          </p:cBhvr>
                                          <p:tavLst>
                                            <p:tav tm="0">
                                              <p:val>
                                                <p:strVal val="#ppt_h"/>
                                              </p:val>
                                            </p:tav>
                                            <p:tav tm="100000">
                                              <p:val>
                                                <p:strVal val="#ppt_h"/>
                                              </p:val>
                                            </p:tav>
                                          </p:tavLst>
                                        </p:anim>
                                        <p:anim calcmode="lin" valueType="num">
                                          <p:cBhvr>
                                            <p:cTn id="94" dur="500" decel="50000" fill="hold">
                                              <p:stCondLst>
                                                <p:cond delay="0"/>
                                              </p:stCondLst>
                                            </p:cTn>
                                            <p:tgtEl>
                                              <p:spTgt spid="61"/>
                                            </p:tgtEl>
                                            <p:attrNameLst>
                                              <p:attrName>ppt_x</p:attrName>
                                            </p:attrNameLst>
                                          </p:cBhvr>
                                          <p:tavLst>
                                            <p:tav tm="0">
                                              <p:val>
                                                <p:strVal val="#ppt_x+.4"/>
                                              </p:val>
                                            </p:tav>
                                            <p:tav tm="100000">
                                              <p:val>
                                                <p:strVal val="#ppt_x"/>
                                              </p:val>
                                            </p:tav>
                                          </p:tavLst>
                                        </p:anim>
                                        <p:anim calcmode="lin" valueType="num">
                                          <p:cBhvr>
                                            <p:cTn id="95" dur="500" decel="50000" fill="hold">
                                              <p:stCondLst>
                                                <p:cond delay="0"/>
                                              </p:stCondLst>
                                            </p:cTn>
                                            <p:tgtEl>
                                              <p:spTgt spid="61"/>
                                            </p:tgtEl>
                                            <p:attrNameLst>
                                              <p:attrName>ppt_y</p:attrName>
                                            </p:attrNameLst>
                                          </p:cBhvr>
                                          <p:tavLst>
                                            <p:tav tm="0">
                                              <p:val>
                                                <p:strVal val="#ppt_y-.2"/>
                                              </p:val>
                                            </p:tav>
                                            <p:tav tm="100000">
                                              <p:val>
                                                <p:strVal val="#ppt_y+.1"/>
                                              </p:val>
                                            </p:tav>
                                          </p:tavLst>
                                        </p:anim>
                                        <p:anim calcmode="lin" valueType="num">
                                          <p:cBhvr>
                                            <p:cTn id="96" dur="500" accel="50000" fill="hold">
                                              <p:stCondLst>
                                                <p:cond delay="500"/>
                                              </p:stCondLst>
                                            </p:cTn>
                                            <p:tgtEl>
                                              <p:spTgt spid="61"/>
                                            </p:tgtEl>
                                            <p:attrNameLst>
                                              <p:attrName>ppt_y</p:attrName>
                                            </p:attrNameLst>
                                          </p:cBhvr>
                                          <p:tavLst>
                                            <p:tav tm="0">
                                              <p:val>
                                                <p:strVal val="#ppt_y+.1"/>
                                              </p:val>
                                            </p:tav>
                                            <p:tav tm="100000">
                                              <p:val>
                                                <p:strVal val="#ppt_y"/>
                                              </p:val>
                                            </p:tav>
                                          </p:tavLst>
                                        </p:anim>
                                        <p:animEffect transition="in" filter="fade">
                                          <p:cBhvr>
                                            <p:cTn id="97" dur="1000" decel="50000">
                                              <p:stCondLst>
                                                <p:cond delay="0"/>
                                              </p:stCondLst>
                                            </p:cTn>
                                            <p:tgtEl>
                                              <p:spTgt spid="61"/>
                                            </p:tgtEl>
                                          </p:cBhvr>
                                        </p:animEffect>
                                      </p:childTnLst>
                                    </p:cTn>
                                  </p:par>
                                </p:childTnLst>
                              </p:cTn>
                            </p:par>
                            <p:par>
                              <p:cTn id="98" fill="hold">
                                <p:stCondLst>
                                  <p:cond delay="9500"/>
                                </p:stCondLst>
                                <p:childTnLst>
                                  <p:par>
                                    <p:cTn id="99" presetID="14" presetClass="entr" presetSubtype="10" fill="hold" grpId="0" nodeType="afterEffect">
                                      <p:stCondLst>
                                        <p:cond delay="0"/>
                                      </p:stCondLst>
                                      <p:childTnLst>
                                        <p:set>
                                          <p:cBhvr>
                                            <p:cTn id="100" dur="1" fill="hold">
                                              <p:stCondLst>
                                                <p:cond delay="0"/>
                                              </p:stCondLst>
                                            </p:cTn>
                                            <p:tgtEl>
                                              <p:spTgt spid="60"/>
                                            </p:tgtEl>
                                            <p:attrNameLst>
                                              <p:attrName>style.visibility</p:attrName>
                                            </p:attrNameLst>
                                          </p:cBhvr>
                                          <p:to>
                                            <p:strVal val="visible"/>
                                          </p:to>
                                        </p:set>
                                        <p:animEffect transition="in" filter="randombar(horizontal)">
                                          <p:cBhvr>
                                            <p:cTn id="101"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7" grpId="0"/>
          <p:bldP spid="49" grpId="0"/>
          <p:bldP spid="50" grpId="0"/>
          <p:bldP spid="54" grpId="0"/>
          <p:bldP spid="55" grpId="0"/>
          <p:bldP spid="56" grpId="0"/>
          <p:bldP spid="57" grpId="0"/>
          <p:bldP spid="58" grpId="0"/>
          <p:bldP spid="59" grpId="0"/>
          <p:bldP spid="60" grpId="0"/>
          <p:bldP spid="6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1000" fill="hold"/>
                                            <p:tgtEl>
                                              <p:spTgt spid="19"/>
                                            </p:tgtEl>
                                            <p:attrNameLst>
                                              <p:attrName>ppt_x</p:attrName>
                                            </p:attrNameLst>
                                          </p:cBhvr>
                                          <p:tavLst>
                                            <p:tav tm="0">
                                              <p:val>
                                                <p:strVal val="0-#ppt_w/2"/>
                                              </p:val>
                                            </p:tav>
                                            <p:tav tm="100000">
                                              <p:val>
                                                <p:strVal val="#ppt_x"/>
                                              </p:val>
                                            </p:tav>
                                          </p:tavLst>
                                        </p:anim>
                                        <p:anim calcmode="lin" valueType="num">
                                          <p:cBhvr additive="base">
                                            <p:cTn id="8" dur="10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0" presetClass="entr" presetSubtype="0"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750"/>
                                            <p:tgtEl>
                                              <p:spTgt spid="13"/>
                                            </p:tgtEl>
                                          </p:cBhvr>
                                        </p:animEffect>
                                      </p:childTnLst>
                                    </p:cTn>
                                  </p:par>
                                  <p:par>
                                    <p:cTn id="13" presetID="49" presetClass="path" presetSubtype="0" accel="50000" decel="50000" fill="hold" nodeType="withEffect">
                                      <p:stCondLst>
                                        <p:cond delay="0"/>
                                      </p:stCondLst>
                                      <p:childTnLst>
                                        <p:animMotion origin="layout" path="M 0.00035 0.0003 L -0.15017 0.15057 " pathEditMode="relative" rAng="0" ptsTypes="AA">
                                          <p:cBhvr>
                                            <p:cTn id="14" dur="750" spd="-100000" fill="hold"/>
                                            <p:tgtEl>
                                              <p:spTgt spid="13"/>
                                            </p:tgtEl>
                                            <p:attrNameLst>
                                              <p:attrName>ppt_x</p:attrName>
                                              <p:attrName>ppt_y</p:attrName>
                                            </p:attrNameLst>
                                          </p:cBhvr>
                                          <p:rCtr x="-7535" y="7498"/>
                                        </p:animMotion>
                                      </p:childTnLst>
                                    </p:cTn>
                                  </p:par>
                                  <p:par>
                                    <p:cTn id="15" presetID="14" presetClass="entr" presetSubtype="10" fill="hold" grpId="0" nodeType="withEffect">
                                      <p:stCondLst>
                                        <p:cond delay="250"/>
                                      </p:stCondLst>
                                      <p:childTnLst>
                                        <p:set>
                                          <p:cBhvr>
                                            <p:cTn id="16" dur="1" fill="hold">
                                              <p:stCondLst>
                                                <p:cond delay="0"/>
                                              </p:stCondLst>
                                            </p:cTn>
                                            <p:tgtEl>
                                              <p:spTgt spid="49"/>
                                            </p:tgtEl>
                                            <p:attrNameLst>
                                              <p:attrName>style.visibility</p:attrName>
                                            </p:attrNameLst>
                                          </p:cBhvr>
                                          <p:to>
                                            <p:strVal val="visible"/>
                                          </p:to>
                                        </p:set>
                                        <p:animEffect transition="in" filter="randombar(horizontal)">
                                          <p:cBhvr>
                                            <p:cTn id="17" dur="500"/>
                                            <p:tgtEl>
                                              <p:spTgt spid="49"/>
                                            </p:tgtEl>
                                          </p:cBhvr>
                                        </p:animEffect>
                                      </p:childTnLst>
                                    </p:cTn>
                                  </p:par>
                                </p:childTnLst>
                              </p:cTn>
                            </p:par>
                            <p:par>
                              <p:cTn id="18" fill="hold">
                                <p:stCondLst>
                                  <p:cond delay="1750"/>
                                </p:stCondLst>
                                <p:childTnLst>
                                  <p:par>
                                    <p:cTn id="19" presetID="10" presetClass="entr" presetSubtype="0"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750"/>
                                            <p:tgtEl>
                                              <p:spTgt spid="2"/>
                                            </p:tgtEl>
                                          </p:cBhvr>
                                        </p:animEffect>
                                      </p:childTnLst>
                                    </p:cTn>
                                  </p:par>
                                  <p:par>
                                    <p:cTn id="22" presetID="49" presetClass="path" presetSubtype="0" accel="50000" decel="50000" fill="hold" nodeType="withEffect">
                                      <p:stCondLst>
                                        <p:cond delay="0"/>
                                      </p:stCondLst>
                                      <p:childTnLst>
                                        <p:animMotion origin="layout" path="M 0.00035 0.00031 L -0.25521 0.15062 " pathEditMode="relative" rAng="0" ptsTypes="AA">
                                          <p:cBhvr>
                                            <p:cTn id="23" dur="750" spd="-100000" fill="hold"/>
                                            <p:tgtEl>
                                              <p:spTgt spid="2"/>
                                            </p:tgtEl>
                                            <p:attrNameLst>
                                              <p:attrName>ppt_x</p:attrName>
                                              <p:attrName>ppt_y</p:attrName>
                                            </p:attrNameLst>
                                          </p:cBhvr>
                                          <p:rCtr x="-12778" y="7500"/>
                                        </p:animMotion>
                                      </p:childTnLst>
                                    </p:cTn>
                                  </p:par>
                                  <p:par>
                                    <p:cTn id="24" presetID="14" presetClass="entr" presetSubtype="10" fill="hold" grpId="0" nodeType="withEffect">
                                      <p:stCondLst>
                                        <p:cond delay="250"/>
                                      </p:stCondLst>
                                      <p:childTnLst>
                                        <p:set>
                                          <p:cBhvr>
                                            <p:cTn id="25" dur="1" fill="hold">
                                              <p:stCondLst>
                                                <p:cond delay="0"/>
                                              </p:stCondLst>
                                            </p:cTn>
                                            <p:tgtEl>
                                              <p:spTgt spid="45"/>
                                            </p:tgtEl>
                                            <p:attrNameLst>
                                              <p:attrName>style.visibility</p:attrName>
                                            </p:attrNameLst>
                                          </p:cBhvr>
                                          <p:to>
                                            <p:strVal val="visible"/>
                                          </p:to>
                                        </p:set>
                                        <p:animEffect transition="in" filter="randombar(horizontal)">
                                          <p:cBhvr>
                                            <p:cTn id="26" dur="500"/>
                                            <p:tgtEl>
                                              <p:spTgt spid="45"/>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750"/>
                                            <p:tgtEl>
                                              <p:spTgt spid="7"/>
                                            </p:tgtEl>
                                          </p:cBhvr>
                                        </p:animEffect>
                                      </p:childTnLst>
                                    </p:cTn>
                                  </p:par>
                                  <p:par>
                                    <p:cTn id="31" presetID="49" presetClass="path" presetSubtype="0" accel="50000" decel="50000" fill="hold" nodeType="withEffect">
                                      <p:stCondLst>
                                        <p:cond delay="0"/>
                                      </p:stCondLst>
                                      <p:childTnLst>
                                        <p:animMotion origin="layout" path="M 0.00035 0.00031 L -0.2474 -0.15031 " pathEditMode="relative" rAng="0" ptsTypes="AA">
                                          <p:cBhvr>
                                            <p:cTn id="32" dur="750" spd="-100000" fill="hold"/>
                                            <p:tgtEl>
                                              <p:spTgt spid="7"/>
                                            </p:tgtEl>
                                            <p:attrNameLst>
                                              <p:attrName>ppt_x</p:attrName>
                                              <p:attrName>ppt_y</p:attrName>
                                            </p:attrNameLst>
                                          </p:cBhvr>
                                          <p:rCtr x="-12396" y="-7531"/>
                                        </p:animMotion>
                                      </p:childTnLst>
                                    </p:cTn>
                                  </p:par>
                                  <p:par>
                                    <p:cTn id="33" presetID="14" presetClass="entr" presetSubtype="10" fill="hold" grpId="0" nodeType="withEffect">
                                      <p:stCondLst>
                                        <p:cond delay="250"/>
                                      </p:stCondLst>
                                      <p:childTnLst>
                                        <p:set>
                                          <p:cBhvr>
                                            <p:cTn id="34" dur="1" fill="hold">
                                              <p:stCondLst>
                                                <p:cond delay="0"/>
                                              </p:stCondLst>
                                            </p:cTn>
                                            <p:tgtEl>
                                              <p:spTgt spid="47"/>
                                            </p:tgtEl>
                                            <p:attrNameLst>
                                              <p:attrName>style.visibility</p:attrName>
                                            </p:attrNameLst>
                                          </p:cBhvr>
                                          <p:to>
                                            <p:strVal val="visible"/>
                                          </p:to>
                                        </p:set>
                                        <p:animEffect transition="in" filter="randombar(horizontal)">
                                          <p:cBhvr>
                                            <p:cTn id="35" dur="500"/>
                                            <p:tgtEl>
                                              <p:spTgt spid="47"/>
                                            </p:tgtEl>
                                          </p:cBhvr>
                                        </p:animEffect>
                                      </p:childTnLst>
                                    </p:cTn>
                                  </p:par>
                                </p:childTnLst>
                              </p:cTn>
                            </p:par>
                            <p:par>
                              <p:cTn id="36" fill="hold">
                                <p:stCondLst>
                                  <p:cond delay="3250"/>
                                </p:stCondLst>
                                <p:childTnLst>
                                  <p:par>
                                    <p:cTn id="37" presetID="10" presetClass="entr" presetSubtype="0" fill="hold"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750"/>
                                            <p:tgtEl>
                                              <p:spTgt spid="11"/>
                                            </p:tgtEl>
                                          </p:cBhvr>
                                        </p:animEffect>
                                      </p:childTnLst>
                                    </p:cTn>
                                  </p:par>
                                  <p:par>
                                    <p:cTn id="40" presetID="49" presetClass="path" presetSubtype="0" accel="50000" decel="50000" fill="hold" nodeType="withEffect">
                                      <p:stCondLst>
                                        <p:cond delay="0"/>
                                      </p:stCondLst>
                                      <p:childTnLst>
                                        <p:animMotion origin="layout" path="M 0.00035 0.00031 L -0.13455 -0.15031 " pathEditMode="relative" rAng="0" ptsTypes="AA">
                                          <p:cBhvr>
                                            <p:cTn id="41" dur="750" spd="-100000" fill="hold"/>
                                            <p:tgtEl>
                                              <p:spTgt spid="11"/>
                                            </p:tgtEl>
                                            <p:attrNameLst>
                                              <p:attrName>ppt_x</p:attrName>
                                              <p:attrName>ppt_y</p:attrName>
                                            </p:attrNameLst>
                                          </p:cBhvr>
                                          <p:rCtr x="-6753" y="-7531"/>
                                        </p:animMotion>
                                      </p:childTnLst>
                                    </p:cTn>
                                  </p:par>
                                  <p:par>
                                    <p:cTn id="42" presetID="14" presetClass="entr" presetSubtype="10" fill="hold" grpId="0" nodeType="withEffect">
                                      <p:stCondLst>
                                        <p:cond delay="250"/>
                                      </p:stCondLst>
                                      <p:childTnLst>
                                        <p:set>
                                          <p:cBhvr>
                                            <p:cTn id="43" dur="1" fill="hold">
                                              <p:stCondLst>
                                                <p:cond delay="0"/>
                                              </p:stCondLst>
                                            </p:cTn>
                                            <p:tgtEl>
                                              <p:spTgt spid="50"/>
                                            </p:tgtEl>
                                            <p:attrNameLst>
                                              <p:attrName>style.visibility</p:attrName>
                                            </p:attrNameLst>
                                          </p:cBhvr>
                                          <p:to>
                                            <p:strVal val="visible"/>
                                          </p:to>
                                        </p:set>
                                        <p:animEffect transition="in" filter="randombar(horizontal)">
                                          <p:cBhvr>
                                            <p:cTn id="44" dur="500"/>
                                            <p:tgtEl>
                                              <p:spTgt spid="50"/>
                                            </p:tgtEl>
                                          </p:cBhvr>
                                        </p:animEffect>
                                      </p:childTnLst>
                                    </p:cTn>
                                  </p:par>
                                </p:childTnLst>
                              </p:cTn>
                            </p:par>
                            <p:par>
                              <p:cTn id="45" fill="hold">
                                <p:stCondLst>
                                  <p:cond delay="4000"/>
                                </p:stCondLst>
                                <p:childTnLst>
                                  <p:par>
                                    <p:cTn id="46" presetID="25" presetClass="entr" presetSubtype="0" fill="hold" grpId="0" nodeType="afterEffect">
                                      <p:stCondLst>
                                        <p:cond delay="0"/>
                                      </p:stCondLst>
                                      <p:childTnLst>
                                        <p:set>
                                          <p:cBhvr>
                                            <p:cTn id="47" dur="1" fill="hold">
                                              <p:stCondLst>
                                                <p:cond delay="0"/>
                                              </p:stCondLst>
                                            </p:cTn>
                                            <p:tgtEl>
                                              <p:spTgt spid="55"/>
                                            </p:tgtEl>
                                            <p:attrNameLst>
                                              <p:attrName>style.visibility</p:attrName>
                                            </p:attrNameLst>
                                          </p:cBhvr>
                                          <p:to>
                                            <p:strVal val="visible"/>
                                          </p:to>
                                        </p:set>
                                        <p:anim calcmode="lin" valueType="num">
                                          <p:cBhvr>
                                            <p:cTn id="48" dur="500" decel="50000" fill="hold">
                                              <p:stCondLst>
                                                <p:cond delay="0"/>
                                              </p:stCondLst>
                                            </p:cTn>
                                            <p:tgtEl>
                                              <p:spTgt spid="55"/>
                                            </p:tgtEl>
                                            <p:attrNameLst>
                                              <p:attrName>style.rotation</p:attrName>
                                            </p:attrNameLst>
                                          </p:cBhvr>
                                          <p:tavLst>
                                            <p:tav tm="0">
                                              <p:val>
                                                <p:fltVal val="-90"/>
                                              </p:val>
                                            </p:tav>
                                            <p:tav tm="100000">
                                              <p:val>
                                                <p:fltVal val="0"/>
                                              </p:val>
                                            </p:tav>
                                          </p:tavLst>
                                        </p:anim>
                                        <p:anim calcmode="lin" valueType="num">
                                          <p:cBhvr>
                                            <p:cTn id="49" dur="500" decel="50000" fill="hold">
                                              <p:stCondLst>
                                                <p:cond delay="0"/>
                                              </p:stCondLst>
                                            </p:cTn>
                                            <p:tgtEl>
                                              <p:spTgt spid="55"/>
                                            </p:tgtEl>
                                            <p:attrNameLst>
                                              <p:attrName>ppt_w</p:attrName>
                                            </p:attrNameLst>
                                          </p:cBhvr>
                                          <p:tavLst>
                                            <p:tav tm="0">
                                              <p:val>
                                                <p:strVal val="#ppt_w"/>
                                              </p:val>
                                            </p:tav>
                                            <p:tav tm="100000">
                                              <p:val>
                                                <p:strVal val="#ppt_w*.05"/>
                                              </p:val>
                                            </p:tav>
                                          </p:tavLst>
                                        </p:anim>
                                        <p:anim calcmode="lin" valueType="num">
                                          <p:cBhvr>
                                            <p:cTn id="50" dur="500" accel="50000" fill="hold">
                                              <p:stCondLst>
                                                <p:cond delay="500"/>
                                              </p:stCondLst>
                                            </p:cTn>
                                            <p:tgtEl>
                                              <p:spTgt spid="55"/>
                                            </p:tgtEl>
                                            <p:attrNameLst>
                                              <p:attrName>ppt_w</p:attrName>
                                            </p:attrNameLst>
                                          </p:cBhvr>
                                          <p:tavLst>
                                            <p:tav tm="0">
                                              <p:val>
                                                <p:strVal val="#ppt_w*.05"/>
                                              </p:val>
                                            </p:tav>
                                            <p:tav tm="100000">
                                              <p:val>
                                                <p:strVal val="#ppt_w"/>
                                              </p:val>
                                            </p:tav>
                                          </p:tavLst>
                                        </p:anim>
                                        <p:anim calcmode="lin" valueType="num">
                                          <p:cBhvr>
                                            <p:cTn id="51" dur="1000" fill="hold"/>
                                            <p:tgtEl>
                                              <p:spTgt spid="55"/>
                                            </p:tgtEl>
                                            <p:attrNameLst>
                                              <p:attrName>ppt_h</p:attrName>
                                            </p:attrNameLst>
                                          </p:cBhvr>
                                          <p:tavLst>
                                            <p:tav tm="0">
                                              <p:val>
                                                <p:strVal val="#ppt_h"/>
                                              </p:val>
                                            </p:tav>
                                            <p:tav tm="100000">
                                              <p:val>
                                                <p:strVal val="#ppt_h"/>
                                              </p:val>
                                            </p:tav>
                                          </p:tavLst>
                                        </p:anim>
                                        <p:anim calcmode="lin" valueType="num">
                                          <p:cBhvr>
                                            <p:cTn id="52" dur="500" decel="50000" fill="hold">
                                              <p:stCondLst>
                                                <p:cond delay="0"/>
                                              </p:stCondLst>
                                            </p:cTn>
                                            <p:tgtEl>
                                              <p:spTgt spid="55"/>
                                            </p:tgtEl>
                                            <p:attrNameLst>
                                              <p:attrName>ppt_x</p:attrName>
                                            </p:attrNameLst>
                                          </p:cBhvr>
                                          <p:tavLst>
                                            <p:tav tm="0">
                                              <p:val>
                                                <p:strVal val="#ppt_x+.4"/>
                                              </p:val>
                                            </p:tav>
                                            <p:tav tm="100000">
                                              <p:val>
                                                <p:strVal val="#ppt_x"/>
                                              </p:val>
                                            </p:tav>
                                          </p:tavLst>
                                        </p:anim>
                                        <p:anim calcmode="lin" valueType="num">
                                          <p:cBhvr>
                                            <p:cTn id="53" dur="500" decel="50000" fill="hold">
                                              <p:stCondLst>
                                                <p:cond delay="0"/>
                                              </p:stCondLst>
                                            </p:cTn>
                                            <p:tgtEl>
                                              <p:spTgt spid="55"/>
                                            </p:tgtEl>
                                            <p:attrNameLst>
                                              <p:attrName>ppt_y</p:attrName>
                                            </p:attrNameLst>
                                          </p:cBhvr>
                                          <p:tavLst>
                                            <p:tav tm="0">
                                              <p:val>
                                                <p:strVal val="#ppt_y-.2"/>
                                              </p:val>
                                            </p:tav>
                                            <p:tav tm="100000">
                                              <p:val>
                                                <p:strVal val="#ppt_y+.1"/>
                                              </p:val>
                                            </p:tav>
                                          </p:tavLst>
                                        </p:anim>
                                        <p:anim calcmode="lin" valueType="num">
                                          <p:cBhvr>
                                            <p:cTn id="54" dur="500" accel="50000" fill="hold">
                                              <p:stCondLst>
                                                <p:cond delay="500"/>
                                              </p:stCondLst>
                                            </p:cTn>
                                            <p:tgtEl>
                                              <p:spTgt spid="55"/>
                                            </p:tgtEl>
                                            <p:attrNameLst>
                                              <p:attrName>ppt_y</p:attrName>
                                            </p:attrNameLst>
                                          </p:cBhvr>
                                          <p:tavLst>
                                            <p:tav tm="0">
                                              <p:val>
                                                <p:strVal val="#ppt_y+.1"/>
                                              </p:val>
                                            </p:tav>
                                            <p:tav tm="100000">
                                              <p:val>
                                                <p:strVal val="#ppt_y"/>
                                              </p:val>
                                            </p:tav>
                                          </p:tavLst>
                                        </p:anim>
                                        <p:animEffect transition="in" filter="fade">
                                          <p:cBhvr>
                                            <p:cTn id="55" dur="1000" decel="50000">
                                              <p:stCondLst>
                                                <p:cond delay="0"/>
                                              </p:stCondLst>
                                            </p:cTn>
                                            <p:tgtEl>
                                              <p:spTgt spid="55"/>
                                            </p:tgtEl>
                                          </p:cBhvr>
                                        </p:animEffect>
                                      </p:childTnLst>
                                    </p:cTn>
                                  </p:par>
                                </p:childTnLst>
                              </p:cTn>
                            </p:par>
                            <p:par>
                              <p:cTn id="56" fill="hold">
                                <p:stCondLst>
                                  <p:cond delay="5000"/>
                                </p:stCondLst>
                                <p:childTnLst>
                                  <p:par>
                                    <p:cTn id="57" presetID="14" presetClass="entr" presetSubtype="10" fill="hold" grpId="0" nodeType="afterEffect">
                                      <p:stCondLst>
                                        <p:cond delay="0"/>
                                      </p:stCondLst>
                                      <p:childTnLst>
                                        <p:set>
                                          <p:cBhvr>
                                            <p:cTn id="58" dur="1" fill="hold">
                                              <p:stCondLst>
                                                <p:cond delay="0"/>
                                              </p:stCondLst>
                                            </p:cTn>
                                            <p:tgtEl>
                                              <p:spTgt spid="54"/>
                                            </p:tgtEl>
                                            <p:attrNameLst>
                                              <p:attrName>style.visibility</p:attrName>
                                            </p:attrNameLst>
                                          </p:cBhvr>
                                          <p:to>
                                            <p:strVal val="visible"/>
                                          </p:to>
                                        </p:set>
                                        <p:animEffect transition="in" filter="randombar(horizontal)">
                                          <p:cBhvr>
                                            <p:cTn id="59" dur="500"/>
                                            <p:tgtEl>
                                              <p:spTgt spid="54"/>
                                            </p:tgtEl>
                                          </p:cBhvr>
                                        </p:animEffect>
                                      </p:childTnLst>
                                    </p:cTn>
                                  </p:par>
                                  <p:par>
                                    <p:cTn id="60" presetID="25" presetClass="entr" presetSubtype="0" fill="hold" grpId="0" nodeType="withEffect">
                                      <p:stCondLst>
                                        <p:cond delay="250"/>
                                      </p:stCondLst>
                                      <p:childTnLst>
                                        <p:set>
                                          <p:cBhvr>
                                            <p:cTn id="61" dur="1" fill="hold">
                                              <p:stCondLst>
                                                <p:cond delay="0"/>
                                              </p:stCondLst>
                                            </p:cTn>
                                            <p:tgtEl>
                                              <p:spTgt spid="57"/>
                                            </p:tgtEl>
                                            <p:attrNameLst>
                                              <p:attrName>style.visibility</p:attrName>
                                            </p:attrNameLst>
                                          </p:cBhvr>
                                          <p:to>
                                            <p:strVal val="visible"/>
                                          </p:to>
                                        </p:set>
                                        <p:anim calcmode="lin" valueType="num">
                                          <p:cBhvr>
                                            <p:cTn id="62" dur="500" decel="50000" fill="hold">
                                              <p:stCondLst>
                                                <p:cond delay="0"/>
                                              </p:stCondLst>
                                            </p:cTn>
                                            <p:tgtEl>
                                              <p:spTgt spid="57"/>
                                            </p:tgtEl>
                                            <p:attrNameLst>
                                              <p:attrName>style.rotation</p:attrName>
                                            </p:attrNameLst>
                                          </p:cBhvr>
                                          <p:tavLst>
                                            <p:tav tm="0">
                                              <p:val>
                                                <p:fltVal val="-90"/>
                                              </p:val>
                                            </p:tav>
                                            <p:tav tm="100000">
                                              <p:val>
                                                <p:fltVal val="0"/>
                                              </p:val>
                                            </p:tav>
                                          </p:tavLst>
                                        </p:anim>
                                        <p:anim calcmode="lin" valueType="num">
                                          <p:cBhvr>
                                            <p:cTn id="63" dur="500" decel="50000" fill="hold">
                                              <p:stCondLst>
                                                <p:cond delay="0"/>
                                              </p:stCondLst>
                                            </p:cTn>
                                            <p:tgtEl>
                                              <p:spTgt spid="57"/>
                                            </p:tgtEl>
                                            <p:attrNameLst>
                                              <p:attrName>ppt_w</p:attrName>
                                            </p:attrNameLst>
                                          </p:cBhvr>
                                          <p:tavLst>
                                            <p:tav tm="0">
                                              <p:val>
                                                <p:strVal val="#ppt_w"/>
                                              </p:val>
                                            </p:tav>
                                            <p:tav tm="100000">
                                              <p:val>
                                                <p:strVal val="#ppt_w*.05"/>
                                              </p:val>
                                            </p:tav>
                                          </p:tavLst>
                                        </p:anim>
                                        <p:anim calcmode="lin" valueType="num">
                                          <p:cBhvr>
                                            <p:cTn id="64" dur="500" accel="50000" fill="hold">
                                              <p:stCondLst>
                                                <p:cond delay="500"/>
                                              </p:stCondLst>
                                            </p:cTn>
                                            <p:tgtEl>
                                              <p:spTgt spid="57"/>
                                            </p:tgtEl>
                                            <p:attrNameLst>
                                              <p:attrName>ppt_w</p:attrName>
                                            </p:attrNameLst>
                                          </p:cBhvr>
                                          <p:tavLst>
                                            <p:tav tm="0">
                                              <p:val>
                                                <p:strVal val="#ppt_w*.05"/>
                                              </p:val>
                                            </p:tav>
                                            <p:tav tm="100000">
                                              <p:val>
                                                <p:strVal val="#ppt_w"/>
                                              </p:val>
                                            </p:tav>
                                          </p:tavLst>
                                        </p:anim>
                                        <p:anim calcmode="lin" valueType="num">
                                          <p:cBhvr>
                                            <p:cTn id="65" dur="1000" fill="hold"/>
                                            <p:tgtEl>
                                              <p:spTgt spid="57"/>
                                            </p:tgtEl>
                                            <p:attrNameLst>
                                              <p:attrName>ppt_h</p:attrName>
                                            </p:attrNameLst>
                                          </p:cBhvr>
                                          <p:tavLst>
                                            <p:tav tm="0">
                                              <p:val>
                                                <p:strVal val="#ppt_h"/>
                                              </p:val>
                                            </p:tav>
                                            <p:tav tm="100000">
                                              <p:val>
                                                <p:strVal val="#ppt_h"/>
                                              </p:val>
                                            </p:tav>
                                          </p:tavLst>
                                        </p:anim>
                                        <p:anim calcmode="lin" valueType="num">
                                          <p:cBhvr>
                                            <p:cTn id="66" dur="500" decel="50000" fill="hold">
                                              <p:stCondLst>
                                                <p:cond delay="0"/>
                                              </p:stCondLst>
                                            </p:cTn>
                                            <p:tgtEl>
                                              <p:spTgt spid="57"/>
                                            </p:tgtEl>
                                            <p:attrNameLst>
                                              <p:attrName>ppt_x</p:attrName>
                                            </p:attrNameLst>
                                          </p:cBhvr>
                                          <p:tavLst>
                                            <p:tav tm="0">
                                              <p:val>
                                                <p:strVal val="#ppt_x+.4"/>
                                              </p:val>
                                            </p:tav>
                                            <p:tav tm="100000">
                                              <p:val>
                                                <p:strVal val="#ppt_x"/>
                                              </p:val>
                                            </p:tav>
                                          </p:tavLst>
                                        </p:anim>
                                        <p:anim calcmode="lin" valueType="num">
                                          <p:cBhvr>
                                            <p:cTn id="67" dur="500" decel="50000" fill="hold">
                                              <p:stCondLst>
                                                <p:cond delay="0"/>
                                              </p:stCondLst>
                                            </p:cTn>
                                            <p:tgtEl>
                                              <p:spTgt spid="57"/>
                                            </p:tgtEl>
                                            <p:attrNameLst>
                                              <p:attrName>ppt_y</p:attrName>
                                            </p:attrNameLst>
                                          </p:cBhvr>
                                          <p:tavLst>
                                            <p:tav tm="0">
                                              <p:val>
                                                <p:strVal val="#ppt_y-.2"/>
                                              </p:val>
                                            </p:tav>
                                            <p:tav tm="100000">
                                              <p:val>
                                                <p:strVal val="#ppt_y+.1"/>
                                              </p:val>
                                            </p:tav>
                                          </p:tavLst>
                                        </p:anim>
                                        <p:anim calcmode="lin" valueType="num">
                                          <p:cBhvr>
                                            <p:cTn id="68" dur="500" accel="50000" fill="hold">
                                              <p:stCondLst>
                                                <p:cond delay="500"/>
                                              </p:stCondLst>
                                            </p:cTn>
                                            <p:tgtEl>
                                              <p:spTgt spid="57"/>
                                            </p:tgtEl>
                                            <p:attrNameLst>
                                              <p:attrName>ppt_y</p:attrName>
                                            </p:attrNameLst>
                                          </p:cBhvr>
                                          <p:tavLst>
                                            <p:tav tm="0">
                                              <p:val>
                                                <p:strVal val="#ppt_y+.1"/>
                                              </p:val>
                                            </p:tav>
                                            <p:tav tm="100000">
                                              <p:val>
                                                <p:strVal val="#ppt_y"/>
                                              </p:val>
                                            </p:tav>
                                          </p:tavLst>
                                        </p:anim>
                                        <p:animEffect transition="in" filter="fade">
                                          <p:cBhvr>
                                            <p:cTn id="69" dur="1000" decel="50000">
                                              <p:stCondLst>
                                                <p:cond delay="0"/>
                                              </p:stCondLst>
                                            </p:cTn>
                                            <p:tgtEl>
                                              <p:spTgt spid="57"/>
                                            </p:tgtEl>
                                          </p:cBhvr>
                                        </p:animEffect>
                                      </p:childTnLst>
                                    </p:cTn>
                                  </p:par>
                                </p:childTnLst>
                              </p:cTn>
                            </p:par>
                            <p:par>
                              <p:cTn id="70" fill="hold">
                                <p:stCondLst>
                                  <p:cond delay="6250"/>
                                </p:stCondLst>
                                <p:childTnLst>
                                  <p:par>
                                    <p:cTn id="71" presetID="14" presetClass="entr" presetSubtype="10" fill="hold" grpId="0" nodeType="afterEffect">
                                      <p:stCondLst>
                                        <p:cond delay="0"/>
                                      </p:stCondLst>
                                      <p:childTnLst>
                                        <p:set>
                                          <p:cBhvr>
                                            <p:cTn id="72" dur="1" fill="hold">
                                              <p:stCondLst>
                                                <p:cond delay="0"/>
                                              </p:stCondLst>
                                            </p:cTn>
                                            <p:tgtEl>
                                              <p:spTgt spid="56"/>
                                            </p:tgtEl>
                                            <p:attrNameLst>
                                              <p:attrName>style.visibility</p:attrName>
                                            </p:attrNameLst>
                                          </p:cBhvr>
                                          <p:to>
                                            <p:strVal val="visible"/>
                                          </p:to>
                                        </p:set>
                                        <p:animEffect transition="in" filter="randombar(horizontal)">
                                          <p:cBhvr>
                                            <p:cTn id="73" dur="500"/>
                                            <p:tgtEl>
                                              <p:spTgt spid="56"/>
                                            </p:tgtEl>
                                          </p:cBhvr>
                                        </p:animEffect>
                                      </p:childTnLst>
                                    </p:cTn>
                                  </p:par>
                                  <p:par>
                                    <p:cTn id="74" presetID="25" presetClass="entr" presetSubtype="0" fill="hold" grpId="0" nodeType="withEffect">
                                      <p:stCondLst>
                                        <p:cond delay="500"/>
                                      </p:stCondLst>
                                      <p:childTnLst>
                                        <p:set>
                                          <p:cBhvr>
                                            <p:cTn id="75" dur="1" fill="hold">
                                              <p:stCondLst>
                                                <p:cond delay="0"/>
                                              </p:stCondLst>
                                            </p:cTn>
                                            <p:tgtEl>
                                              <p:spTgt spid="59"/>
                                            </p:tgtEl>
                                            <p:attrNameLst>
                                              <p:attrName>style.visibility</p:attrName>
                                            </p:attrNameLst>
                                          </p:cBhvr>
                                          <p:to>
                                            <p:strVal val="visible"/>
                                          </p:to>
                                        </p:set>
                                        <p:anim calcmode="lin" valueType="num">
                                          <p:cBhvr>
                                            <p:cTn id="76" dur="500" decel="50000" fill="hold">
                                              <p:stCondLst>
                                                <p:cond delay="0"/>
                                              </p:stCondLst>
                                            </p:cTn>
                                            <p:tgtEl>
                                              <p:spTgt spid="59"/>
                                            </p:tgtEl>
                                            <p:attrNameLst>
                                              <p:attrName>style.rotation</p:attrName>
                                            </p:attrNameLst>
                                          </p:cBhvr>
                                          <p:tavLst>
                                            <p:tav tm="0">
                                              <p:val>
                                                <p:fltVal val="-90"/>
                                              </p:val>
                                            </p:tav>
                                            <p:tav tm="100000">
                                              <p:val>
                                                <p:fltVal val="0"/>
                                              </p:val>
                                            </p:tav>
                                          </p:tavLst>
                                        </p:anim>
                                        <p:anim calcmode="lin" valueType="num">
                                          <p:cBhvr>
                                            <p:cTn id="77" dur="500" decel="50000" fill="hold">
                                              <p:stCondLst>
                                                <p:cond delay="0"/>
                                              </p:stCondLst>
                                            </p:cTn>
                                            <p:tgtEl>
                                              <p:spTgt spid="59"/>
                                            </p:tgtEl>
                                            <p:attrNameLst>
                                              <p:attrName>ppt_w</p:attrName>
                                            </p:attrNameLst>
                                          </p:cBhvr>
                                          <p:tavLst>
                                            <p:tav tm="0">
                                              <p:val>
                                                <p:strVal val="#ppt_w"/>
                                              </p:val>
                                            </p:tav>
                                            <p:tav tm="100000">
                                              <p:val>
                                                <p:strVal val="#ppt_w*.05"/>
                                              </p:val>
                                            </p:tav>
                                          </p:tavLst>
                                        </p:anim>
                                        <p:anim calcmode="lin" valueType="num">
                                          <p:cBhvr>
                                            <p:cTn id="78" dur="500" accel="50000" fill="hold">
                                              <p:stCondLst>
                                                <p:cond delay="500"/>
                                              </p:stCondLst>
                                            </p:cTn>
                                            <p:tgtEl>
                                              <p:spTgt spid="59"/>
                                            </p:tgtEl>
                                            <p:attrNameLst>
                                              <p:attrName>ppt_w</p:attrName>
                                            </p:attrNameLst>
                                          </p:cBhvr>
                                          <p:tavLst>
                                            <p:tav tm="0">
                                              <p:val>
                                                <p:strVal val="#ppt_w*.05"/>
                                              </p:val>
                                            </p:tav>
                                            <p:tav tm="100000">
                                              <p:val>
                                                <p:strVal val="#ppt_w"/>
                                              </p:val>
                                            </p:tav>
                                          </p:tavLst>
                                        </p:anim>
                                        <p:anim calcmode="lin" valueType="num">
                                          <p:cBhvr>
                                            <p:cTn id="79" dur="1000" fill="hold"/>
                                            <p:tgtEl>
                                              <p:spTgt spid="59"/>
                                            </p:tgtEl>
                                            <p:attrNameLst>
                                              <p:attrName>ppt_h</p:attrName>
                                            </p:attrNameLst>
                                          </p:cBhvr>
                                          <p:tavLst>
                                            <p:tav tm="0">
                                              <p:val>
                                                <p:strVal val="#ppt_h"/>
                                              </p:val>
                                            </p:tav>
                                            <p:tav tm="100000">
                                              <p:val>
                                                <p:strVal val="#ppt_h"/>
                                              </p:val>
                                            </p:tav>
                                          </p:tavLst>
                                        </p:anim>
                                        <p:anim calcmode="lin" valueType="num">
                                          <p:cBhvr>
                                            <p:cTn id="80" dur="500" decel="50000" fill="hold">
                                              <p:stCondLst>
                                                <p:cond delay="0"/>
                                              </p:stCondLst>
                                            </p:cTn>
                                            <p:tgtEl>
                                              <p:spTgt spid="59"/>
                                            </p:tgtEl>
                                            <p:attrNameLst>
                                              <p:attrName>ppt_x</p:attrName>
                                            </p:attrNameLst>
                                          </p:cBhvr>
                                          <p:tavLst>
                                            <p:tav tm="0">
                                              <p:val>
                                                <p:strVal val="#ppt_x+.4"/>
                                              </p:val>
                                            </p:tav>
                                            <p:tav tm="100000">
                                              <p:val>
                                                <p:strVal val="#ppt_x"/>
                                              </p:val>
                                            </p:tav>
                                          </p:tavLst>
                                        </p:anim>
                                        <p:anim calcmode="lin" valueType="num">
                                          <p:cBhvr>
                                            <p:cTn id="81" dur="500" decel="50000" fill="hold">
                                              <p:stCondLst>
                                                <p:cond delay="0"/>
                                              </p:stCondLst>
                                            </p:cTn>
                                            <p:tgtEl>
                                              <p:spTgt spid="59"/>
                                            </p:tgtEl>
                                            <p:attrNameLst>
                                              <p:attrName>ppt_y</p:attrName>
                                            </p:attrNameLst>
                                          </p:cBhvr>
                                          <p:tavLst>
                                            <p:tav tm="0">
                                              <p:val>
                                                <p:strVal val="#ppt_y-.2"/>
                                              </p:val>
                                            </p:tav>
                                            <p:tav tm="100000">
                                              <p:val>
                                                <p:strVal val="#ppt_y+.1"/>
                                              </p:val>
                                            </p:tav>
                                          </p:tavLst>
                                        </p:anim>
                                        <p:anim calcmode="lin" valueType="num">
                                          <p:cBhvr>
                                            <p:cTn id="82" dur="500" accel="50000" fill="hold">
                                              <p:stCondLst>
                                                <p:cond delay="500"/>
                                              </p:stCondLst>
                                            </p:cTn>
                                            <p:tgtEl>
                                              <p:spTgt spid="59"/>
                                            </p:tgtEl>
                                            <p:attrNameLst>
                                              <p:attrName>ppt_y</p:attrName>
                                            </p:attrNameLst>
                                          </p:cBhvr>
                                          <p:tavLst>
                                            <p:tav tm="0">
                                              <p:val>
                                                <p:strVal val="#ppt_y+.1"/>
                                              </p:val>
                                            </p:tav>
                                            <p:tav tm="100000">
                                              <p:val>
                                                <p:strVal val="#ppt_y"/>
                                              </p:val>
                                            </p:tav>
                                          </p:tavLst>
                                        </p:anim>
                                        <p:animEffect transition="in" filter="fade">
                                          <p:cBhvr>
                                            <p:cTn id="83" dur="1000" decel="50000">
                                              <p:stCondLst>
                                                <p:cond delay="0"/>
                                              </p:stCondLst>
                                            </p:cTn>
                                            <p:tgtEl>
                                              <p:spTgt spid="59"/>
                                            </p:tgtEl>
                                          </p:cBhvr>
                                        </p:animEffect>
                                      </p:childTnLst>
                                    </p:cTn>
                                  </p:par>
                                </p:childTnLst>
                              </p:cTn>
                            </p:par>
                            <p:par>
                              <p:cTn id="84" fill="hold">
                                <p:stCondLst>
                                  <p:cond delay="7750"/>
                                </p:stCondLst>
                                <p:childTnLst>
                                  <p:par>
                                    <p:cTn id="85" presetID="14" presetClass="entr" presetSubtype="10" fill="hold" grpId="0" nodeType="afterEffect">
                                      <p:stCondLst>
                                        <p:cond delay="0"/>
                                      </p:stCondLst>
                                      <p:childTnLst>
                                        <p:set>
                                          <p:cBhvr>
                                            <p:cTn id="86" dur="1" fill="hold">
                                              <p:stCondLst>
                                                <p:cond delay="0"/>
                                              </p:stCondLst>
                                            </p:cTn>
                                            <p:tgtEl>
                                              <p:spTgt spid="58"/>
                                            </p:tgtEl>
                                            <p:attrNameLst>
                                              <p:attrName>style.visibility</p:attrName>
                                            </p:attrNameLst>
                                          </p:cBhvr>
                                          <p:to>
                                            <p:strVal val="visible"/>
                                          </p:to>
                                        </p:set>
                                        <p:animEffect transition="in" filter="randombar(horizontal)">
                                          <p:cBhvr>
                                            <p:cTn id="87" dur="500"/>
                                            <p:tgtEl>
                                              <p:spTgt spid="58"/>
                                            </p:tgtEl>
                                          </p:cBhvr>
                                        </p:animEffect>
                                      </p:childTnLst>
                                    </p:cTn>
                                  </p:par>
                                  <p:par>
                                    <p:cTn id="88" presetID="25" presetClass="entr" presetSubtype="0" fill="hold" grpId="0" nodeType="withEffect">
                                      <p:stCondLst>
                                        <p:cond delay="750"/>
                                      </p:stCondLst>
                                      <p:childTnLst>
                                        <p:set>
                                          <p:cBhvr>
                                            <p:cTn id="89" dur="1" fill="hold">
                                              <p:stCondLst>
                                                <p:cond delay="0"/>
                                              </p:stCondLst>
                                            </p:cTn>
                                            <p:tgtEl>
                                              <p:spTgt spid="61"/>
                                            </p:tgtEl>
                                            <p:attrNameLst>
                                              <p:attrName>style.visibility</p:attrName>
                                            </p:attrNameLst>
                                          </p:cBhvr>
                                          <p:to>
                                            <p:strVal val="visible"/>
                                          </p:to>
                                        </p:set>
                                        <p:anim calcmode="lin" valueType="num">
                                          <p:cBhvr>
                                            <p:cTn id="90" dur="500" decel="50000" fill="hold">
                                              <p:stCondLst>
                                                <p:cond delay="0"/>
                                              </p:stCondLst>
                                            </p:cTn>
                                            <p:tgtEl>
                                              <p:spTgt spid="61"/>
                                            </p:tgtEl>
                                            <p:attrNameLst>
                                              <p:attrName>style.rotation</p:attrName>
                                            </p:attrNameLst>
                                          </p:cBhvr>
                                          <p:tavLst>
                                            <p:tav tm="0">
                                              <p:val>
                                                <p:fltVal val="-90"/>
                                              </p:val>
                                            </p:tav>
                                            <p:tav tm="100000">
                                              <p:val>
                                                <p:fltVal val="0"/>
                                              </p:val>
                                            </p:tav>
                                          </p:tavLst>
                                        </p:anim>
                                        <p:anim calcmode="lin" valueType="num">
                                          <p:cBhvr>
                                            <p:cTn id="91" dur="500" decel="50000" fill="hold">
                                              <p:stCondLst>
                                                <p:cond delay="0"/>
                                              </p:stCondLst>
                                            </p:cTn>
                                            <p:tgtEl>
                                              <p:spTgt spid="61"/>
                                            </p:tgtEl>
                                            <p:attrNameLst>
                                              <p:attrName>ppt_w</p:attrName>
                                            </p:attrNameLst>
                                          </p:cBhvr>
                                          <p:tavLst>
                                            <p:tav tm="0">
                                              <p:val>
                                                <p:strVal val="#ppt_w"/>
                                              </p:val>
                                            </p:tav>
                                            <p:tav tm="100000">
                                              <p:val>
                                                <p:strVal val="#ppt_w*.05"/>
                                              </p:val>
                                            </p:tav>
                                          </p:tavLst>
                                        </p:anim>
                                        <p:anim calcmode="lin" valueType="num">
                                          <p:cBhvr>
                                            <p:cTn id="92" dur="500" accel="50000" fill="hold">
                                              <p:stCondLst>
                                                <p:cond delay="500"/>
                                              </p:stCondLst>
                                            </p:cTn>
                                            <p:tgtEl>
                                              <p:spTgt spid="61"/>
                                            </p:tgtEl>
                                            <p:attrNameLst>
                                              <p:attrName>ppt_w</p:attrName>
                                            </p:attrNameLst>
                                          </p:cBhvr>
                                          <p:tavLst>
                                            <p:tav tm="0">
                                              <p:val>
                                                <p:strVal val="#ppt_w*.05"/>
                                              </p:val>
                                            </p:tav>
                                            <p:tav tm="100000">
                                              <p:val>
                                                <p:strVal val="#ppt_w"/>
                                              </p:val>
                                            </p:tav>
                                          </p:tavLst>
                                        </p:anim>
                                        <p:anim calcmode="lin" valueType="num">
                                          <p:cBhvr>
                                            <p:cTn id="93" dur="1000" fill="hold"/>
                                            <p:tgtEl>
                                              <p:spTgt spid="61"/>
                                            </p:tgtEl>
                                            <p:attrNameLst>
                                              <p:attrName>ppt_h</p:attrName>
                                            </p:attrNameLst>
                                          </p:cBhvr>
                                          <p:tavLst>
                                            <p:tav tm="0">
                                              <p:val>
                                                <p:strVal val="#ppt_h"/>
                                              </p:val>
                                            </p:tav>
                                            <p:tav tm="100000">
                                              <p:val>
                                                <p:strVal val="#ppt_h"/>
                                              </p:val>
                                            </p:tav>
                                          </p:tavLst>
                                        </p:anim>
                                        <p:anim calcmode="lin" valueType="num">
                                          <p:cBhvr>
                                            <p:cTn id="94" dur="500" decel="50000" fill="hold">
                                              <p:stCondLst>
                                                <p:cond delay="0"/>
                                              </p:stCondLst>
                                            </p:cTn>
                                            <p:tgtEl>
                                              <p:spTgt spid="61"/>
                                            </p:tgtEl>
                                            <p:attrNameLst>
                                              <p:attrName>ppt_x</p:attrName>
                                            </p:attrNameLst>
                                          </p:cBhvr>
                                          <p:tavLst>
                                            <p:tav tm="0">
                                              <p:val>
                                                <p:strVal val="#ppt_x+.4"/>
                                              </p:val>
                                            </p:tav>
                                            <p:tav tm="100000">
                                              <p:val>
                                                <p:strVal val="#ppt_x"/>
                                              </p:val>
                                            </p:tav>
                                          </p:tavLst>
                                        </p:anim>
                                        <p:anim calcmode="lin" valueType="num">
                                          <p:cBhvr>
                                            <p:cTn id="95" dur="500" decel="50000" fill="hold">
                                              <p:stCondLst>
                                                <p:cond delay="0"/>
                                              </p:stCondLst>
                                            </p:cTn>
                                            <p:tgtEl>
                                              <p:spTgt spid="61"/>
                                            </p:tgtEl>
                                            <p:attrNameLst>
                                              <p:attrName>ppt_y</p:attrName>
                                            </p:attrNameLst>
                                          </p:cBhvr>
                                          <p:tavLst>
                                            <p:tav tm="0">
                                              <p:val>
                                                <p:strVal val="#ppt_y-.2"/>
                                              </p:val>
                                            </p:tav>
                                            <p:tav tm="100000">
                                              <p:val>
                                                <p:strVal val="#ppt_y+.1"/>
                                              </p:val>
                                            </p:tav>
                                          </p:tavLst>
                                        </p:anim>
                                        <p:anim calcmode="lin" valueType="num">
                                          <p:cBhvr>
                                            <p:cTn id="96" dur="500" accel="50000" fill="hold">
                                              <p:stCondLst>
                                                <p:cond delay="500"/>
                                              </p:stCondLst>
                                            </p:cTn>
                                            <p:tgtEl>
                                              <p:spTgt spid="61"/>
                                            </p:tgtEl>
                                            <p:attrNameLst>
                                              <p:attrName>ppt_y</p:attrName>
                                            </p:attrNameLst>
                                          </p:cBhvr>
                                          <p:tavLst>
                                            <p:tav tm="0">
                                              <p:val>
                                                <p:strVal val="#ppt_y+.1"/>
                                              </p:val>
                                            </p:tav>
                                            <p:tav tm="100000">
                                              <p:val>
                                                <p:strVal val="#ppt_y"/>
                                              </p:val>
                                            </p:tav>
                                          </p:tavLst>
                                        </p:anim>
                                        <p:animEffect transition="in" filter="fade">
                                          <p:cBhvr>
                                            <p:cTn id="97" dur="1000" decel="50000">
                                              <p:stCondLst>
                                                <p:cond delay="0"/>
                                              </p:stCondLst>
                                            </p:cTn>
                                            <p:tgtEl>
                                              <p:spTgt spid="61"/>
                                            </p:tgtEl>
                                          </p:cBhvr>
                                        </p:animEffect>
                                      </p:childTnLst>
                                    </p:cTn>
                                  </p:par>
                                </p:childTnLst>
                              </p:cTn>
                            </p:par>
                            <p:par>
                              <p:cTn id="98" fill="hold">
                                <p:stCondLst>
                                  <p:cond delay="9500"/>
                                </p:stCondLst>
                                <p:childTnLst>
                                  <p:par>
                                    <p:cTn id="99" presetID="14" presetClass="entr" presetSubtype="10" fill="hold" grpId="0" nodeType="afterEffect">
                                      <p:stCondLst>
                                        <p:cond delay="0"/>
                                      </p:stCondLst>
                                      <p:childTnLst>
                                        <p:set>
                                          <p:cBhvr>
                                            <p:cTn id="100" dur="1" fill="hold">
                                              <p:stCondLst>
                                                <p:cond delay="0"/>
                                              </p:stCondLst>
                                            </p:cTn>
                                            <p:tgtEl>
                                              <p:spTgt spid="60"/>
                                            </p:tgtEl>
                                            <p:attrNameLst>
                                              <p:attrName>style.visibility</p:attrName>
                                            </p:attrNameLst>
                                          </p:cBhvr>
                                          <p:to>
                                            <p:strVal val="visible"/>
                                          </p:to>
                                        </p:set>
                                        <p:animEffect transition="in" filter="randombar(horizontal)">
                                          <p:cBhvr>
                                            <p:cTn id="101"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7" grpId="0"/>
          <p:bldP spid="49" grpId="0"/>
          <p:bldP spid="50" grpId="0"/>
          <p:bldP spid="54" grpId="0"/>
          <p:bldP spid="55" grpId="0"/>
          <p:bldP spid="56" grpId="0"/>
          <p:bldP spid="57" grpId="0"/>
          <p:bldP spid="58" grpId="0"/>
          <p:bldP spid="59" grpId="0"/>
          <p:bldP spid="60" grpId="0"/>
          <p:bldP spid="61" grpId="0"/>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105"/>
          <p:cNvSpPr>
            <a:spLocks/>
          </p:cNvSpPr>
          <p:nvPr/>
        </p:nvSpPr>
        <p:spPr bwMode="auto">
          <a:xfrm>
            <a:off x="4570598" y="3289937"/>
            <a:ext cx="863713" cy="937996"/>
          </a:xfrm>
          <a:custGeom>
            <a:avLst/>
            <a:gdLst>
              <a:gd name="T0" fmla="*/ 0 w 876"/>
              <a:gd name="T1" fmla="*/ 2147483647 h 952"/>
              <a:gd name="T2" fmla="*/ 0 w 876"/>
              <a:gd name="T3" fmla="*/ 2147483647 h 952"/>
              <a:gd name="T4" fmla="*/ 2147483647 w 876"/>
              <a:gd name="T5" fmla="*/ 2147483647 h 952"/>
              <a:gd name="T6" fmla="*/ 2147483647 w 876"/>
              <a:gd name="T7" fmla="*/ 0 h 952"/>
              <a:gd name="T8" fmla="*/ 2147483647 w 876"/>
              <a:gd name="T9" fmla="*/ 0 h 952"/>
              <a:gd name="T10" fmla="*/ 2147483647 w 876"/>
              <a:gd name="T11" fmla="*/ 2147483647 h 952"/>
              <a:gd name="T12" fmla="*/ 0 w 876"/>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68571" tIns="34285" rIns="68571" bIns="34285"/>
          <a:lstStyle/>
          <a:p>
            <a:pPr fontAlgn="base">
              <a:spcBef>
                <a:spcPct val="0"/>
              </a:spcBef>
              <a:spcAft>
                <a:spcPct val="0"/>
              </a:spcAft>
            </a:pPr>
            <a:endParaRPr lang="zh-CN" altLang="en-US" sz="1800">
              <a:solidFill>
                <a:schemeClr val="accent1"/>
              </a:solidFill>
              <a:latin typeface="微软雅黑" panose="020B0503020204020204" pitchFamily="34" charset="-122"/>
              <a:ea typeface="微软雅黑" panose="020B0503020204020204" pitchFamily="34" charset="-122"/>
            </a:endParaRPr>
          </a:p>
        </p:txBody>
      </p:sp>
      <p:sp>
        <p:nvSpPr>
          <p:cNvPr id="6" name="Freeform 107"/>
          <p:cNvSpPr>
            <a:spLocks/>
          </p:cNvSpPr>
          <p:nvPr/>
        </p:nvSpPr>
        <p:spPr bwMode="auto">
          <a:xfrm>
            <a:off x="3563987" y="3289937"/>
            <a:ext cx="866888" cy="937996"/>
          </a:xfrm>
          <a:custGeom>
            <a:avLst/>
            <a:gdLst>
              <a:gd name="T0" fmla="*/ 878 w 878"/>
              <a:gd name="T1" fmla="*/ 30 h 952"/>
              <a:gd name="T2" fmla="*/ 456 w 878"/>
              <a:gd name="T3" fmla="*/ 252 h 952"/>
              <a:gd name="T4" fmla="*/ 498 w 878"/>
              <a:gd name="T5" fmla="*/ 0 h 952"/>
              <a:gd name="T6" fmla="*/ 164 w 878"/>
              <a:gd name="T7" fmla="*/ 0 h 952"/>
              <a:gd name="T8" fmla="*/ 0 w 878"/>
              <a:gd name="T9" fmla="*/ 952 h 952"/>
              <a:gd name="T10" fmla="*/ 878 w 878"/>
              <a:gd name="T11" fmla="*/ 492 h 952"/>
              <a:gd name="T12" fmla="*/ 878 w 878"/>
              <a:gd name="T13" fmla="*/ 30 h 952"/>
            </a:gdLst>
            <a:ahLst/>
            <a:cxnLst>
              <a:cxn ang="0">
                <a:pos x="T0" y="T1"/>
              </a:cxn>
              <a:cxn ang="0">
                <a:pos x="T2" y="T3"/>
              </a:cxn>
              <a:cxn ang="0">
                <a:pos x="T4" y="T5"/>
              </a:cxn>
              <a:cxn ang="0">
                <a:pos x="T6" y="T7"/>
              </a:cxn>
              <a:cxn ang="0">
                <a:pos x="T8" y="T9"/>
              </a:cxn>
              <a:cxn ang="0">
                <a:pos x="T10" y="T11"/>
              </a:cxn>
              <a:cxn ang="0">
                <a:pos x="T12" y="T13"/>
              </a:cxn>
            </a:cxnLst>
            <a:rect l="0" t="0" r="r" b="b"/>
            <a:pathLst>
              <a:path w="878" h="952">
                <a:moveTo>
                  <a:pt x="878" y="30"/>
                </a:moveTo>
                <a:lnTo>
                  <a:pt x="456" y="252"/>
                </a:lnTo>
                <a:lnTo>
                  <a:pt x="498" y="0"/>
                </a:lnTo>
                <a:lnTo>
                  <a:pt x="164" y="0"/>
                </a:lnTo>
                <a:lnTo>
                  <a:pt x="0" y="952"/>
                </a:lnTo>
                <a:lnTo>
                  <a:pt x="878" y="492"/>
                </a:lnTo>
                <a:lnTo>
                  <a:pt x="878"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68571" tIns="34285" rIns="68571" bIns="34285"/>
          <a:lstStyle/>
          <a:p>
            <a:pPr fontAlgn="base">
              <a:spcBef>
                <a:spcPct val="0"/>
              </a:spcBef>
              <a:spcAft>
                <a:spcPct val="0"/>
              </a:spcAft>
              <a:defRPr/>
            </a:pPr>
            <a:endParaRPr lang="zh-CN" altLang="en-US" sz="1800">
              <a:solidFill>
                <a:schemeClr val="accent1"/>
              </a:solidFill>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endParaRPr>
          </a:p>
        </p:txBody>
      </p:sp>
      <p:grpSp>
        <p:nvGrpSpPr>
          <p:cNvPr id="7" name="组合 6"/>
          <p:cNvGrpSpPr/>
          <p:nvPr/>
        </p:nvGrpSpPr>
        <p:grpSpPr>
          <a:xfrm>
            <a:off x="2987648" y="1353636"/>
            <a:ext cx="3022994" cy="2874298"/>
            <a:chOff x="3748193" y="2000673"/>
            <a:chExt cx="4030134" cy="3833285"/>
          </a:xfrm>
          <a:solidFill>
            <a:schemeClr val="bg1"/>
          </a:solidFill>
        </p:grpSpPr>
        <p:sp>
          <p:nvSpPr>
            <p:cNvPr id="8" name="Freeform 104"/>
            <p:cNvSpPr>
              <a:spLocks/>
            </p:cNvSpPr>
            <p:nvPr/>
          </p:nvSpPr>
          <p:spPr bwMode="auto">
            <a:xfrm>
              <a:off x="5858511" y="4583007"/>
              <a:ext cx="1151467" cy="1250951"/>
            </a:xfrm>
            <a:custGeom>
              <a:avLst/>
              <a:gdLst>
                <a:gd name="T0" fmla="*/ 0 w 876"/>
                <a:gd name="T1" fmla="*/ 2147483647 h 952"/>
                <a:gd name="T2" fmla="*/ 0 w 876"/>
                <a:gd name="T3" fmla="*/ 2147483647 h 952"/>
                <a:gd name="T4" fmla="*/ 2147483647 w 876"/>
                <a:gd name="T5" fmla="*/ 2147483647 h 952"/>
                <a:gd name="T6" fmla="*/ 2147483647 w 876"/>
                <a:gd name="T7" fmla="*/ 0 h 952"/>
                <a:gd name="T8" fmla="*/ 2147483647 w 876"/>
                <a:gd name="T9" fmla="*/ 0 h 952"/>
                <a:gd name="T10" fmla="*/ 2147483647 w 876"/>
                <a:gd name="T11" fmla="*/ 2147483647 h 952"/>
                <a:gd name="T12" fmla="*/ 0 w 876"/>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close/>
                </a:path>
              </a:pathLst>
            </a:custGeom>
            <a:solidFill>
              <a:srgbClr val="C00000"/>
            </a:solidFill>
            <a:ln>
              <a:noFill/>
            </a:ln>
            <a:extLst/>
          </p:spPr>
          <p:txBody>
            <a:bodyPr/>
            <a:lstStyle/>
            <a:p>
              <a:pPr fontAlgn="base">
                <a:spcBef>
                  <a:spcPct val="0"/>
                </a:spcBef>
                <a:spcAft>
                  <a:spcPct val="0"/>
                </a:spcAft>
              </a:pPr>
              <a:endParaRPr lang="zh-CN" altLang="en-US" sz="1800">
                <a:solidFill>
                  <a:schemeClr val="accent1"/>
                </a:solidFill>
                <a:latin typeface="微软雅黑" panose="020B0503020204020204" pitchFamily="34" charset="-122"/>
                <a:ea typeface="微软雅黑" panose="020B0503020204020204" pitchFamily="34" charset="-122"/>
              </a:endParaRPr>
            </a:p>
          </p:txBody>
        </p:sp>
        <p:sp>
          <p:nvSpPr>
            <p:cNvPr id="9" name="Freeform 106"/>
            <p:cNvSpPr>
              <a:spLocks/>
            </p:cNvSpPr>
            <p:nvPr/>
          </p:nvSpPr>
          <p:spPr bwMode="auto">
            <a:xfrm>
              <a:off x="4516545" y="4583007"/>
              <a:ext cx="1155700" cy="1250951"/>
            </a:xfrm>
            <a:custGeom>
              <a:avLst/>
              <a:gdLst>
                <a:gd name="T0" fmla="*/ 2147483647 w 878"/>
                <a:gd name="T1" fmla="*/ 2147483647 h 952"/>
                <a:gd name="T2" fmla="*/ 2147483647 w 878"/>
                <a:gd name="T3" fmla="*/ 2147483647 h 952"/>
                <a:gd name="T4" fmla="*/ 2147483647 w 878"/>
                <a:gd name="T5" fmla="*/ 0 h 952"/>
                <a:gd name="T6" fmla="*/ 2147483647 w 878"/>
                <a:gd name="T7" fmla="*/ 0 h 952"/>
                <a:gd name="T8" fmla="*/ 0 w 878"/>
                <a:gd name="T9" fmla="*/ 2147483647 h 952"/>
                <a:gd name="T10" fmla="*/ 2147483647 w 878"/>
                <a:gd name="T11" fmla="*/ 2147483647 h 952"/>
                <a:gd name="T12" fmla="*/ 2147483647 w 878"/>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8" h="952">
                  <a:moveTo>
                    <a:pt x="878" y="30"/>
                  </a:moveTo>
                  <a:lnTo>
                    <a:pt x="456" y="252"/>
                  </a:lnTo>
                  <a:lnTo>
                    <a:pt x="498" y="0"/>
                  </a:lnTo>
                  <a:lnTo>
                    <a:pt x="164" y="0"/>
                  </a:lnTo>
                  <a:lnTo>
                    <a:pt x="0" y="952"/>
                  </a:lnTo>
                  <a:lnTo>
                    <a:pt x="878" y="492"/>
                  </a:lnTo>
                  <a:lnTo>
                    <a:pt x="878" y="30"/>
                  </a:lnTo>
                  <a:close/>
                </a:path>
              </a:pathLst>
            </a:custGeom>
            <a:solidFill>
              <a:schemeClr val="accent2"/>
            </a:solidFill>
            <a:ln>
              <a:noFill/>
            </a:ln>
            <a:extLst/>
          </p:spPr>
          <p:txBody>
            <a:bodyPr/>
            <a:lstStyle/>
            <a:p>
              <a:pPr fontAlgn="base">
                <a:spcBef>
                  <a:spcPct val="0"/>
                </a:spcBef>
                <a:spcAft>
                  <a:spcPct val="0"/>
                </a:spcAft>
              </a:pPr>
              <a:endParaRPr lang="zh-CN" altLang="en-US" sz="1800">
                <a:solidFill>
                  <a:schemeClr val="accent1"/>
                </a:solidFill>
                <a:latin typeface="微软雅黑" panose="020B0503020204020204" pitchFamily="34" charset="-122"/>
                <a:ea typeface="微软雅黑" panose="020B0503020204020204" pitchFamily="34" charset="-122"/>
              </a:endParaRPr>
            </a:p>
          </p:txBody>
        </p:sp>
        <p:sp>
          <p:nvSpPr>
            <p:cNvPr id="10" name="Freeform 108"/>
            <p:cNvSpPr>
              <a:spLocks/>
            </p:cNvSpPr>
            <p:nvPr/>
          </p:nvSpPr>
          <p:spPr bwMode="auto">
            <a:xfrm>
              <a:off x="5763260" y="2000673"/>
              <a:ext cx="2015067" cy="2370667"/>
            </a:xfrm>
            <a:custGeom>
              <a:avLst/>
              <a:gdLst>
                <a:gd name="T0" fmla="*/ 2147483647 w 1534"/>
                <a:gd name="T1" fmla="*/ 2147483647 h 1804"/>
                <a:gd name="T2" fmla="*/ 0 w 1534"/>
                <a:gd name="T3" fmla="*/ 0 h 1804"/>
                <a:gd name="T4" fmla="*/ 0 w 1534"/>
                <a:gd name="T5" fmla="*/ 2147483647 h 1804"/>
                <a:gd name="T6" fmla="*/ 2147483647 w 1534"/>
                <a:gd name="T7" fmla="*/ 2147483647 h 1804"/>
                <a:gd name="T8" fmla="*/ 2147483647 w 1534"/>
                <a:gd name="T9" fmla="*/ 2147483647 h 1804"/>
                <a:gd name="T10" fmla="*/ 2147483647 w 1534"/>
                <a:gd name="T11" fmla="*/ 2147483647 h 1804"/>
                <a:gd name="T12" fmla="*/ 2147483647 w 1534"/>
                <a:gd name="T13" fmla="*/ 2147483647 h 1804"/>
                <a:gd name="T14" fmla="*/ 2147483647 w 1534"/>
                <a:gd name="T15" fmla="*/ 2147483647 h 1804"/>
                <a:gd name="T16" fmla="*/ 2147483647 w 1534"/>
                <a:gd name="T17" fmla="*/ 2147483647 h 1804"/>
                <a:gd name="T18" fmla="*/ 2147483647 w 1534"/>
                <a:gd name="T19" fmla="*/ 2147483647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474" y="962"/>
                  </a:moveTo>
                  <a:lnTo>
                    <a:pt x="0" y="0"/>
                  </a:lnTo>
                  <a:lnTo>
                    <a:pt x="0" y="700"/>
                  </a:lnTo>
                  <a:lnTo>
                    <a:pt x="246" y="1200"/>
                  </a:lnTo>
                  <a:lnTo>
                    <a:pt x="798" y="1280"/>
                  </a:lnTo>
                  <a:lnTo>
                    <a:pt x="400" y="1670"/>
                  </a:lnTo>
                  <a:lnTo>
                    <a:pt x="422" y="1804"/>
                  </a:lnTo>
                  <a:lnTo>
                    <a:pt x="826" y="1804"/>
                  </a:lnTo>
                  <a:lnTo>
                    <a:pt x="1534" y="1116"/>
                  </a:lnTo>
                  <a:lnTo>
                    <a:pt x="474" y="962"/>
                  </a:lnTo>
                  <a:close/>
                </a:path>
              </a:pathLst>
            </a:custGeom>
            <a:solidFill>
              <a:schemeClr val="accent2"/>
            </a:solidFill>
            <a:ln>
              <a:noFill/>
            </a:ln>
            <a:extLst/>
          </p:spPr>
          <p:txBody>
            <a:bodyPr/>
            <a:lstStyle/>
            <a:p>
              <a:pPr fontAlgn="base">
                <a:spcBef>
                  <a:spcPct val="0"/>
                </a:spcBef>
                <a:spcAft>
                  <a:spcPct val="0"/>
                </a:spcAft>
              </a:pPr>
              <a:endParaRPr lang="zh-CN" altLang="en-US" sz="1800">
                <a:solidFill>
                  <a:schemeClr val="accent1"/>
                </a:solidFill>
                <a:latin typeface="微软雅黑" panose="020B0503020204020204" pitchFamily="34" charset="-122"/>
                <a:ea typeface="微软雅黑" panose="020B0503020204020204" pitchFamily="34" charset="-122"/>
              </a:endParaRPr>
            </a:p>
          </p:txBody>
        </p:sp>
        <p:sp>
          <p:nvSpPr>
            <p:cNvPr id="11" name="Freeform 109"/>
            <p:cNvSpPr>
              <a:spLocks/>
            </p:cNvSpPr>
            <p:nvPr/>
          </p:nvSpPr>
          <p:spPr bwMode="auto">
            <a:xfrm>
              <a:off x="3748193" y="2000673"/>
              <a:ext cx="2015067" cy="2370667"/>
            </a:xfrm>
            <a:custGeom>
              <a:avLst/>
              <a:gdLst>
                <a:gd name="T0" fmla="*/ 2147483647 w 1534"/>
                <a:gd name="T1" fmla="*/ 2147483647 h 1804"/>
                <a:gd name="T2" fmla="*/ 0 w 1534"/>
                <a:gd name="T3" fmla="*/ 2147483647 h 1804"/>
                <a:gd name="T4" fmla="*/ 2147483647 w 1534"/>
                <a:gd name="T5" fmla="*/ 2147483647 h 1804"/>
                <a:gd name="T6" fmla="*/ 2147483647 w 1534"/>
                <a:gd name="T7" fmla="*/ 2147483647 h 1804"/>
                <a:gd name="T8" fmla="*/ 2147483647 w 1534"/>
                <a:gd name="T9" fmla="*/ 2147483647 h 1804"/>
                <a:gd name="T10" fmla="*/ 2147483647 w 1534"/>
                <a:gd name="T11" fmla="*/ 2147483647 h 1804"/>
                <a:gd name="T12" fmla="*/ 2147483647 w 1534"/>
                <a:gd name="T13" fmla="*/ 2147483647 h 1804"/>
                <a:gd name="T14" fmla="*/ 2147483647 w 1534"/>
                <a:gd name="T15" fmla="*/ 2147483647 h 1804"/>
                <a:gd name="T16" fmla="*/ 2147483647 w 1534"/>
                <a:gd name="T17" fmla="*/ 0 h 1804"/>
                <a:gd name="T18" fmla="*/ 2147483647 w 1534"/>
                <a:gd name="T19" fmla="*/ 2147483647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1060" y="962"/>
                  </a:moveTo>
                  <a:lnTo>
                    <a:pt x="0" y="1116"/>
                  </a:lnTo>
                  <a:lnTo>
                    <a:pt x="708" y="1804"/>
                  </a:lnTo>
                  <a:lnTo>
                    <a:pt x="1112" y="1804"/>
                  </a:lnTo>
                  <a:lnTo>
                    <a:pt x="1136" y="1670"/>
                  </a:lnTo>
                  <a:lnTo>
                    <a:pt x="736" y="1280"/>
                  </a:lnTo>
                  <a:lnTo>
                    <a:pt x="1288" y="1200"/>
                  </a:lnTo>
                  <a:lnTo>
                    <a:pt x="1534" y="700"/>
                  </a:lnTo>
                  <a:lnTo>
                    <a:pt x="1534" y="0"/>
                  </a:lnTo>
                  <a:lnTo>
                    <a:pt x="1060" y="962"/>
                  </a:lnTo>
                  <a:close/>
                </a:path>
              </a:pathLst>
            </a:custGeom>
            <a:solidFill>
              <a:srgbClr val="C00000"/>
            </a:solidFill>
            <a:ln>
              <a:noFill/>
            </a:ln>
            <a:extLst/>
          </p:spPr>
          <p:txBody>
            <a:bodyPr/>
            <a:lstStyle/>
            <a:p>
              <a:pPr fontAlgn="base">
                <a:spcBef>
                  <a:spcPct val="0"/>
                </a:spcBef>
                <a:spcAft>
                  <a:spcPct val="0"/>
                </a:spcAft>
              </a:pPr>
              <a:endParaRPr lang="zh-CN" altLang="en-US" sz="1800">
                <a:solidFill>
                  <a:schemeClr val="accent1"/>
                </a:solidFill>
                <a:latin typeface="微软雅黑" panose="020B0503020204020204" pitchFamily="34" charset="-122"/>
                <a:ea typeface="微软雅黑" panose="020B0503020204020204" pitchFamily="34" charset="-122"/>
              </a:endParaRPr>
            </a:p>
          </p:txBody>
        </p:sp>
        <p:sp>
          <p:nvSpPr>
            <p:cNvPr id="12" name="Freeform 121"/>
            <p:cNvSpPr>
              <a:spLocks/>
            </p:cNvSpPr>
            <p:nvPr/>
          </p:nvSpPr>
          <p:spPr bwMode="auto">
            <a:xfrm>
              <a:off x="5462693" y="3837941"/>
              <a:ext cx="254000" cy="251884"/>
            </a:xfrm>
            <a:custGeom>
              <a:avLst/>
              <a:gdLst>
                <a:gd name="T0" fmla="*/ 2147483647 w 192"/>
                <a:gd name="T1" fmla="*/ 2147483647 h 192"/>
                <a:gd name="T2" fmla="*/ 2147483647 w 192"/>
                <a:gd name="T3" fmla="*/ 2147483647 h 192"/>
                <a:gd name="T4" fmla="*/ 2147483647 w 192"/>
                <a:gd name="T5" fmla="*/ 2147483647 h 192"/>
                <a:gd name="T6" fmla="*/ 2147483647 w 192"/>
                <a:gd name="T7" fmla="*/ 2147483647 h 192"/>
                <a:gd name="T8" fmla="*/ 2147483647 w 192"/>
                <a:gd name="T9" fmla="*/ 2147483647 h 192"/>
                <a:gd name="T10" fmla="*/ 2147483647 w 192"/>
                <a:gd name="T11" fmla="*/ 2147483647 h 192"/>
                <a:gd name="T12" fmla="*/ 2147483647 w 192"/>
                <a:gd name="T13" fmla="*/ 2147483647 h 192"/>
                <a:gd name="T14" fmla="*/ 2147483647 w 192"/>
                <a:gd name="T15" fmla="*/ 2147483647 h 192"/>
                <a:gd name="T16" fmla="*/ 2147483647 w 192"/>
                <a:gd name="T17" fmla="*/ 2147483647 h 192"/>
                <a:gd name="T18" fmla="*/ 2147483647 w 192"/>
                <a:gd name="T19" fmla="*/ 2147483647 h 192"/>
                <a:gd name="T20" fmla="*/ 2147483647 w 192"/>
                <a:gd name="T21" fmla="*/ 2147483647 h 192"/>
                <a:gd name="T22" fmla="*/ 2147483647 w 192"/>
                <a:gd name="T23" fmla="*/ 2147483647 h 192"/>
                <a:gd name="T24" fmla="*/ 2147483647 w 192"/>
                <a:gd name="T25" fmla="*/ 2147483647 h 192"/>
                <a:gd name="T26" fmla="*/ 2147483647 w 192"/>
                <a:gd name="T27" fmla="*/ 2147483647 h 192"/>
                <a:gd name="T28" fmla="*/ 2147483647 w 192"/>
                <a:gd name="T29" fmla="*/ 2147483647 h 192"/>
                <a:gd name="T30" fmla="*/ 2147483647 w 192"/>
                <a:gd name="T31" fmla="*/ 2147483647 h 192"/>
                <a:gd name="T32" fmla="*/ 2147483647 w 192"/>
                <a:gd name="T33" fmla="*/ 2147483647 h 192"/>
                <a:gd name="T34" fmla="*/ 2147483647 w 192"/>
                <a:gd name="T35" fmla="*/ 2147483647 h 192"/>
                <a:gd name="T36" fmla="*/ 0 w 192"/>
                <a:gd name="T37" fmla="*/ 2147483647 h 192"/>
                <a:gd name="T38" fmla="*/ 0 w 192"/>
                <a:gd name="T39" fmla="*/ 2147483647 h 192"/>
                <a:gd name="T40" fmla="*/ 2147483647 w 192"/>
                <a:gd name="T41" fmla="*/ 2147483647 h 192"/>
                <a:gd name="T42" fmla="*/ 2147483647 w 192"/>
                <a:gd name="T43" fmla="*/ 2147483647 h 192"/>
                <a:gd name="T44" fmla="*/ 2147483647 w 192"/>
                <a:gd name="T45" fmla="*/ 2147483647 h 192"/>
                <a:gd name="T46" fmla="*/ 2147483647 w 192"/>
                <a:gd name="T47" fmla="*/ 2147483647 h 192"/>
                <a:gd name="T48" fmla="*/ 2147483647 w 192"/>
                <a:gd name="T49" fmla="*/ 2147483647 h 192"/>
                <a:gd name="T50" fmla="*/ 2147483647 w 192"/>
                <a:gd name="T51" fmla="*/ 2147483647 h 192"/>
                <a:gd name="T52" fmla="*/ 2147483647 w 192"/>
                <a:gd name="T53" fmla="*/ 2147483647 h 192"/>
                <a:gd name="T54" fmla="*/ 2147483647 w 192"/>
                <a:gd name="T55" fmla="*/ 0 h 192"/>
                <a:gd name="T56" fmla="*/ 2147483647 w 192"/>
                <a:gd name="T57" fmla="*/ 0 h 192"/>
                <a:gd name="T58" fmla="*/ 2147483647 w 192"/>
                <a:gd name="T59" fmla="*/ 2147483647 h 192"/>
                <a:gd name="T60" fmla="*/ 2147483647 w 192"/>
                <a:gd name="T61" fmla="*/ 2147483647 h 192"/>
                <a:gd name="T62" fmla="*/ 2147483647 w 192"/>
                <a:gd name="T63" fmla="*/ 2147483647 h 192"/>
                <a:gd name="T64" fmla="*/ 2147483647 w 192"/>
                <a:gd name="T65" fmla="*/ 2147483647 h 192"/>
                <a:gd name="T66" fmla="*/ 2147483647 w 192"/>
                <a:gd name="T67" fmla="*/ 2147483647 h 192"/>
                <a:gd name="T68" fmla="*/ 2147483647 w 192"/>
                <a:gd name="T69" fmla="*/ 2147483647 h 192"/>
                <a:gd name="T70" fmla="*/ 2147483647 w 192"/>
                <a:gd name="T71" fmla="*/ 2147483647 h 192"/>
                <a:gd name="T72" fmla="*/ 2147483647 w 192"/>
                <a:gd name="T73" fmla="*/ 2147483647 h 192"/>
                <a:gd name="T74" fmla="*/ 2147483647 w 192"/>
                <a:gd name="T75" fmla="*/ 2147483647 h 1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2">
                  <a:moveTo>
                    <a:pt x="192" y="96"/>
                  </a:moveTo>
                  <a:lnTo>
                    <a:pt x="192" y="96"/>
                  </a:lnTo>
                  <a:lnTo>
                    <a:pt x="190" y="116"/>
                  </a:lnTo>
                  <a:lnTo>
                    <a:pt x="184" y="134"/>
                  </a:lnTo>
                  <a:lnTo>
                    <a:pt x="174" y="150"/>
                  </a:lnTo>
                  <a:lnTo>
                    <a:pt x="164" y="164"/>
                  </a:lnTo>
                  <a:lnTo>
                    <a:pt x="150" y="176"/>
                  </a:lnTo>
                  <a:lnTo>
                    <a:pt x="132" y="184"/>
                  </a:lnTo>
                  <a:lnTo>
                    <a:pt x="116" y="190"/>
                  </a:lnTo>
                  <a:lnTo>
                    <a:pt x="96" y="192"/>
                  </a:lnTo>
                  <a:lnTo>
                    <a:pt x="76" y="190"/>
                  </a:lnTo>
                  <a:lnTo>
                    <a:pt x="58" y="184"/>
                  </a:lnTo>
                  <a:lnTo>
                    <a:pt x="42" y="176"/>
                  </a:lnTo>
                  <a:lnTo>
                    <a:pt x="28" y="164"/>
                  </a:lnTo>
                  <a:lnTo>
                    <a:pt x="16" y="150"/>
                  </a:lnTo>
                  <a:lnTo>
                    <a:pt x="8" y="134"/>
                  </a:lnTo>
                  <a:lnTo>
                    <a:pt x="2" y="116"/>
                  </a:lnTo>
                  <a:lnTo>
                    <a:pt x="0" y="96"/>
                  </a:lnTo>
                  <a:lnTo>
                    <a:pt x="2" y="76"/>
                  </a:lnTo>
                  <a:lnTo>
                    <a:pt x="8" y="58"/>
                  </a:lnTo>
                  <a:lnTo>
                    <a:pt x="16" y="42"/>
                  </a:lnTo>
                  <a:lnTo>
                    <a:pt x="28" y="28"/>
                  </a:lnTo>
                  <a:lnTo>
                    <a:pt x="42" y="18"/>
                  </a:lnTo>
                  <a:lnTo>
                    <a:pt x="58" y="8"/>
                  </a:lnTo>
                  <a:lnTo>
                    <a:pt x="76" y="2"/>
                  </a:lnTo>
                  <a:lnTo>
                    <a:pt x="96" y="0"/>
                  </a:lnTo>
                  <a:lnTo>
                    <a:pt x="116" y="2"/>
                  </a:lnTo>
                  <a:lnTo>
                    <a:pt x="132" y="8"/>
                  </a:lnTo>
                  <a:lnTo>
                    <a:pt x="150" y="18"/>
                  </a:lnTo>
                  <a:lnTo>
                    <a:pt x="164" y="28"/>
                  </a:lnTo>
                  <a:lnTo>
                    <a:pt x="174" y="42"/>
                  </a:lnTo>
                  <a:lnTo>
                    <a:pt x="184" y="58"/>
                  </a:lnTo>
                  <a:lnTo>
                    <a:pt x="190" y="76"/>
                  </a:lnTo>
                  <a:lnTo>
                    <a:pt x="192" y="96"/>
                  </a:lnTo>
                  <a:close/>
                </a:path>
              </a:pathLst>
            </a:custGeom>
            <a:solidFill>
              <a:srgbClr val="C00000"/>
            </a:solidFill>
            <a:ln>
              <a:noFill/>
            </a:ln>
            <a:extLst/>
          </p:spPr>
          <p:txBody>
            <a:bodyPr/>
            <a:lstStyle/>
            <a:p>
              <a:pPr fontAlgn="base">
                <a:spcBef>
                  <a:spcPct val="0"/>
                </a:spcBef>
                <a:spcAft>
                  <a:spcPct val="0"/>
                </a:spcAft>
              </a:pPr>
              <a:endParaRPr lang="zh-CN" altLang="en-US" sz="1800">
                <a:solidFill>
                  <a:schemeClr val="accent1"/>
                </a:solidFill>
                <a:latin typeface="微软雅黑" panose="020B0503020204020204" pitchFamily="34" charset="-122"/>
                <a:ea typeface="微软雅黑" panose="020B0503020204020204" pitchFamily="34" charset="-122"/>
              </a:endParaRPr>
            </a:p>
          </p:txBody>
        </p:sp>
        <p:sp>
          <p:nvSpPr>
            <p:cNvPr id="13" name="Freeform 122"/>
            <p:cNvSpPr>
              <a:spLocks/>
            </p:cNvSpPr>
            <p:nvPr/>
          </p:nvSpPr>
          <p:spPr bwMode="auto">
            <a:xfrm>
              <a:off x="5765378" y="3774440"/>
              <a:ext cx="315383" cy="315384"/>
            </a:xfrm>
            <a:custGeom>
              <a:avLst/>
              <a:gdLst>
                <a:gd name="T0" fmla="*/ 2147483647 w 240"/>
                <a:gd name="T1" fmla="*/ 2147483647 h 240"/>
                <a:gd name="T2" fmla="*/ 2147483647 w 240"/>
                <a:gd name="T3" fmla="*/ 2147483647 h 240"/>
                <a:gd name="T4" fmla="*/ 2147483647 w 240"/>
                <a:gd name="T5" fmla="*/ 2147483647 h 240"/>
                <a:gd name="T6" fmla="*/ 2147483647 w 240"/>
                <a:gd name="T7" fmla="*/ 2147483647 h 240"/>
                <a:gd name="T8" fmla="*/ 2147483647 w 240"/>
                <a:gd name="T9" fmla="*/ 2147483647 h 240"/>
                <a:gd name="T10" fmla="*/ 2147483647 w 240"/>
                <a:gd name="T11" fmla="*/ 2147483647 h 240"/>
                <a:gd name="T12" fmla="*/ 2147483647 w 240"/>
                <a:gd name="T13" fmla="*/ 2147483647 h 240"/>
                <a:gd name="T14" fmla="*/ 2147483647 w 240"/>
                <a:gd name="T15" fmla="*/ 2147483647 h 240"/>
                <a:gd name="T16" fmla="*/ 2147483647 w 240"/>
                <a:gd name="T17" fmla="*/ 2147483647 h 240"/>
                <a:gd name="T18" fmla="*/ 2147483647 w 240"/>
                <a:gd name="T19" fmla="*/ 2147483647 h 240"/>
                <a:gd name="T20" fmla="*/ 2147483647 w 240"/>
                <a:gd name="T21" fmla="*/ 2147483647 h 240"/>
                <a:gd name="T22" fmla="*/ 2147483647 w 240"/>
                <a:gd name="T23" fmla="*/ 2147483647 h 240"/>
                <a:gd name="T24" fmla="*/ 2147483647 w 240"/>
                <a:gd name="T25" fmla="*/ 2147483647 h 240"/>
                <a:gd name="T26" fmla="*/ 2147483647 w 240"/>
                <a:gd name="T27" fmla="*/ 2147483647 h 240"/>
                <a:gd name="T28" fmla="*/ 2147483647 w 240"/>
                <a:gd name="T29" fmla="*/ 2147483647 h 240"/>
                <a:gd name="T30" fmla="*/ 2147483647 w 240"/>
                <a:gd name="T31" fmla="*/ 2147483647 h 240"/>
                <a:gd name="T32" fmla="*/ 2147483647 w 240"/>
                <a:gd name="T33" fmla="*/ 2147483647 h 240"/>
                <a:gd name="T34" fmla="*/ 2147483647 w 240"/>
                <a:gd name="T35" fmla="*/ 2147483647 h 240"/>
                <a:gd name="T36" fmla="*/ 2147483647 w 240"/>
                <a:gd name="T37" fmla="*/ 2147483647 h 240"/>
                <a:gd name="T38" fmla="*/ 2147483647 w 240"/>
                <a:gd name="T39" fmla="*/ 2147483647 h 240"/>
                <a:gd name="T40" fmla="*/ 2147483647 w 240"/>
                <a:gd name="T41" fmla="*/ 2147483647 h 240"/>
                <a:gd name="T42" fmla="*/ 0 w 240"/>
                <a:gd name="T43" fmla="*/ 2147483647 h 240"/>
                <a:gd name="T44" fmla="*/ 0 w 240"/>
                <a:gd name="T45" fmla="*/ 2147483647 h 240"/>
                <a:gd name="T46" fmla="*/ 0 w 240"/>
                <a:gd name="T47" fmla="*/ 2147483647 h 240"/>
                <a:gd name="T48" fmla="*/ 0 w 240"/>
                <a:gd name="T49" fmla="*/ 2147483647 h 240"/>
                <a:gd name="T50" fmla="*/ 2147483647 w 240"/>
                <a:gd name="T51" fmla="*/ 2147483647 h 240"/>
                <a:gd name="T52" fmla="*/ 2147483647 w 240"/>
                <a:gd name="T53" fmla="*/ 2147483647 h 240"/>
                <a:gd name="T54" fmla="*/ 2147483647 w 240"/>
                <a:gd name="T55" fmla="*/ 2147483647 h 240"/>
                <a:gd name="T56" fmla="*/ 2147483647 w 240"/>
                <a:gd name="T57" fmla="*/ 2147483647 h 240"/>
                <a:gd name="T58" fmla="*/ 2147483647 w 240"/>
                <a:gd name="T59" fmla="*/ 2147483647 h 240"/>
                <a:gd name="T60" fmla="*/ 2147483647 w 240"/>
                <a:gd name="T61" fmla="*/ 2147483647 h 240"/>
                <a:gd name="T62" fmla="*/ 2147483647 w 240"/>
                <a:gd name="T63" fmla="*/ 2147483647 h 240"/>
                <a:gd name="T64" fmla="*/ 2147483647 w 240"/>
                <a:gd name="T65" fmla="*/ 0 h 240"/>
                <a:gd name="T66" fmla="*/ 2147483647 w 240"/>
                <a:gd name="T67" fmla="*/ 0 h 240"/>
                <a:gd name="T68" fmla="*/ 2147483647 w 240"/>
                <a:gd name="T69" fmla="*/ 0 h 240"/>
                <a:gd name="T70" fmla="*/ 2147483647 w 240"/>
                <a:gd name="T71" fmla="*/ 0 h 240"/>
                <a:gd name="T72" fmla="*/ 2147483647 w 240"/>
                <a:gd name="T73" fmla="*/ 2147483647 h 240"/>
                <a:gd name="T74" fmla="*/ 2147483647 w 240"/>
                <a:gd name="T75" fmla="*/ 2147483647 h 240"/>
                <a:gd name="T76" fmla="*/ 2147483647 w 240"/>
                <a:gd name="T77" fmla="*/ 2147483647 h 240"/>
                <a:gd name="T78" fmla="*/ 2147483647 w 240"/>
                <a:gd name="T79" fmla="*/ 2147483647 h 240"/>
                <a:gd name="T80" fmla="*/ 2147483647 w 240"/>
                <a:gd name="T81" fmla="*/ 2147483647 h 240"/>
                <a:gd name="T82" fmla="*/ 2147483647 w 240"/>
                <a:gd name="T83" fmla="*/ 2147483647 h 240"/>
                <a:gd name="T84" fmla="*/ 2147483647 w 240"/>
                <a:gd name="T85" fmla="*/ 2147483647 h 240"/>
                <a:gd name="T86" fmla="*/ 2147483647 w 240"/>
                <a:gd name="T87" fmla="*/ 2147483647 h 240"/>
                <a:gd name="T88" fmla="*/ 2147483647 w 240"/>
                <a:gd name="T89" fmla="*/ 2147483647 h 240"/>
                <a:gd name="T90" fmla="*/ 2147483647 w 240"/>
                <a:gd name="T91" fmla="*/ 2147483647 h 24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0" h="240">
                  <a:moveTo>
                    <a:pt x="240" y="120"/>
                  </a:moveTo>
                  <a:lnTo>
                    <a:pt x="240" y="120"/>
                  </a:lnTo>
                  <a:lnTo>
                    <a:pt x="238" y="132"/>
                  </a:lnTo>
                  <a:lnTo>
                    <a:pt x="238" y="144"/>
                  </a:lnTo>
                  <a:lnTo>
                    <a:pt x="230" y="166"/>
                  </a:lnTo>
                  <a:lnTo>
                    <a:pt x="218" y="186"/>
                  </a:lnTo>
                  <a:lnTo>
                    <a:pt x="204" y="204"/>
                  </a:lnTo>
                  <a:lnTo>
                    <a:pt x="186" y="218"/>
                  </a:lnTo>
                  <a:lnTo>
                    <a:pt x="166" y="230"/>
                  </a:lnTo>
                  <a:lnTo>
                    <a:pt x="144" y="236"/>
                  </a:lnTo>
                  <a:lnTo>
                    <a:pt x="132" y="238"/>
                  </a:lnTo>
                  <a:lnTo>
                    <a:pt x="120" y="240"/>
                  </a:lnTo>
                  <a:lnTo>
                    <a:pt x="108" y="238"/>
                  </a:lnTo>
                  <a:lnTo>
                    <a:pt x="96" y="236"/>
                  </a:lnTo>
                  <a:lnTo>
                    <a:pt x="72" y="230"/>
                  </a:lnTo>
                  <a:lnTo>
                    <a:pt x="52" y="218"/>
                  </a:lnTo>
                  <a:lnTo>
                    <a:pt x="34" y="204"/>
                  </a:lnTo>
                  <a:lnTo>
                    <a:pt x="20" y="186"/>
                  </a:lnTo>
                  <a:lnTo>
                    <a:pt x="8" y="166"/>
                  </a:lnTo>
                  <a:lnTo>
                    <a:pt x="2" y="144"/>
                  </a:lnTo>
                  <a:lnTo>
                    <a:pt x="0" y="132"/>
                  </a:lnTo>
                  <a:lnTo>
                    <a:pt x="0" y="120"/>
                  </a:lnTo>
                  <a:lnTo>
                    <a:pt x="0" y="108"/>
                  </a:lnTo>
                  <a:lnTo>
                    <a:pt x="2" y="96"/>
                  </a:lnTo>
                  <a:lnTo>
                    <a:pt x="8" y="72"/>
                  </a:lnTo>
                  <a:lnTo>
                    <a:pt x="20" y="52"/>
                  </a:lnTo>
                  <a:lnTo>
                    <a:pt x="34" y="34"/>
                  </a:lnTo>
                  <a:lnTo>
                    <a:pt x="52" y="20"/>
                  </a:lnTo>
                  <a:lnTo>
                    <a:pt x="72" y="8"/>
                  </a:lnTo>
                  <a:lnTo>
                    <a:pt x="96" y="2"/>
                  </a:lnTo>
                  <a:lnTo>
                    <a:pt x="108" y="0"/>
                  </a:lnTo>
                  <a:lnTo>
                    <a:pt x="120" y="0"/>
                  </a:lnTo>
                  <a:lnTo>
                    <a:pt x="132" y="0"/>
                  </a:lnTo>
                  <a:lnTo>
                    <a:pt x="144" y="2"/>
                  </a:lnTo>
                  <a:lnTo>
                    <a:pt x="166" y="8"/>
                  </a:lnTo>
                  <a:lnTo>
                    <a:pt x="186" y="20"/>
                  </a:lnTo>
                  <a:lnTo>
                    <a:pt x="204" y="34"/>
                  </a:lnTo>
                  <a:lnTo>
                    <a:pt x="218" y="52"/>
                  </a:lnTo>
                  <a:lnTo>
                    <a:pt x="230" y="72"/>
                  </a:lnTo>
                  <a:lnTo>
                    <a:pt x="238" y="96"/>
                  </a:lnTo>
                  <a:lnTo>
                    <a:pt x="238" y="108"/>
                  </a:lnTo>
                  <a:lnTo>
                    <a:pt x="240" y="120"/>
                  </a:lnTo>
                  <a:close/>
                </a:path>
              </a:pathLst>
            </a:custGeom>
            <a:solidFill>
              <a:schemeClr val="accent2"/>
            </a:solidFill>
            <a:ln>
              <a:noFill/>
            </a:ln>
            <a:extLst/>
          </p:spPr>
          <p:txBody>
            <a:bodyPr/>
            <a:lstStyle/>
            <a:p>
              <a:pPr fontAlgn="base">
                <a:spcBef>
                  <a:spcPct val="0"/>
                </a:spcBef>
                <a:spcAft>
                  <a:spcPct val="0"/>
                </a:spcAft>
              </a:pPr>
              <a:endParaRPr lang="zh-CN" altLang="en-US" sz="1800">
                <a:solidFill>
                  <a:schemeClr val="accent1"/>
                </a:solidFill>
                <a:latin typeface="微软雅黑" panose="020B0503020204020204" pitchFamily="34" charset="-122"/>
                <a:ea typeface="微软雅黑" panose="020B0503020204020204" pitchFamily="34" charset="-122"/>
              </a:endParaRPr>
            </a:p>
          </p:txBody>
        </p:sp>
        <p:sp>
          <p:nvSpPr>
            <p:cNvPr id="14" name="Freeform 123"/>
            <p:cNvSpPr>
              <a:spLocks/>
            </p:cNvSpPr>
            <p:nvPr/>
          </p:nvSpPr>
          <p:spPr bwMode="auto">
            <a:xfrm>
              <a:off x="5462693" y="4142740"/>
              <a:ext cx="254000" cy="247651"/>
            </a:xfrm>
            <a:custGeom>
              <a:avLst/>
              <a:gdLst>
                <a:gd name="T0" fmla="*/ 2147483647 w 192"/>
                <a:gd name="T1" fmla="*/ 2147483647 h 190"/>
                <a:gd name="T2" fmla="*/ 2147483647 w 192"/>
                <a:gd name="T3" fmla="*/ 2147483647 h 190"/>
                <a:gd name="T4" fmla="*/ 2147483647 w 192"/>
                <a:gd name="T5" fmla="*/ 2147483647 h 190"/>
                <a:gd name="T6" fmla="*/ 2147483647 w 192"/>
                <a:gd name="T7" fmla="*/ 2147483647 h 190"/>
                <a:gd name="T8" fmla="*/ 2147483647 w 192"/>
                <a:gd name="T9" fmla="*/ 2147483647 h 190"/>
                <a:gd name="T10" fmla="*/ 2147483647 w 192"/>
                <a:gd name="T11" fmla="*/ 2147483647 h 190"/>
                <a:gd name="T12" fmla="*/ 2147483647 w 192"/>
                <a:gd name="T13" fmla="*/ 2147483647 h 190"/>
                <a:gd name="T14" fmla="*/ 2147483647 w 192"/>
                <a:gd name="T15" fmla="*/ 2147483647 h 190"/>
                <a:gd name="T16" fmla="*/ 2147483647 w 192"/>
                <a:gd name="T17" fmla="*/ 2147483647 h 190"/>
                <a:gd name="T18" fmla="*/ 2147483647 w 192"/>
                <a:gd name="T19" fmla="*/ 2147483647 h 190"/>
                <a:gd name="T20" fmla="*/ 2147483647 w 192"/>
                <a:gd name="T21" fmla="*/ 2147483647 h 190"/>
                <a:gd name="T22" fmla="*/ 2147483647 w 192"/>
                <a:gd name="T23" fmla="*/ 2147483647 h 190"/>
                <a:gd name="T24" fmla="*/ 2147483647 w 192"/>
                <a:gd name="T25" fmla="*/ 2147483647 h 190"/>
                <a:gd name="T26" fmla="*/ 2147483647 w 192"/>
                <a:gd name="T27" fmla="*/ 2147483647 h 190"/>
                <a:gd name="T28" fmla="*/ 2147483647 w 192"/>
                <a:gd name="T29" fmla="*/ 2147483647 h 190"/>
                <a:gd name="T30" fmla="*/ 2147483647 w 192"/>
                <a:gd name="T31" fmla="*/ 2147483647 h 190"/>
                <a:gd name="T32" fmla="*/ 2147483647 w 192"/>
                <a:gd name="T33" fmla="*/ 2147483647 h 190"/>
                <a:gd name="T34" fmla="*/ 2147483647 w 192"/>
                <a:gd name="T35" fmla="*/ 2147483647 h 190"/>
                <a:gd name="T36" fmla="*/ 0 w 192"/>
                <a:gd name="T37" fmla="*/ 2147483647 h 190"/>
                <a:gd name="T38" fmla="*/ 0 w 192"/>
                <a:gd name="T39" fmla="*/ 2147483647 h 190"/>
                <a:gd name="T40" fmla="*/ 2147483647 w 192"/>
                <a:gd name="T41" fmla="*/ 2147483647 h 190"/>
                <a:gd name="T42" fmla="*/ 2147483647 w 192"/>
                <a:gd name="T43" fmla="*/ 2147483647 h 190"/>
                <a:gd name="T44" fmla="*/ 2147483647 w 192"/>
                <a:gd name="T45" fmla="*/ 2147483647 h 190"/>
                <a:gd name="T46" fmla="*/ 2147483647 w 192"/>
                <a:gd name="T47" fmla="*/ 2147483647 h 190"/>
                <a:gd name="T48" fmla="*/ 2147483647 w 192"/>
                <a:gd name="T49" fmla="*/ 2147483647 h 190"/>
                <a:gd name="T50" fmla="*/ 2147483647 w 192"/>
                <a:gd name="T51" fmla="*/ 2147483647 h 190"/>
                <a:gd name="T52" fmla="*/ 2147483647 w 192"/>
                <a:gd name="T53" fmla="*/ 2147483647 h 190"/>
                <a:gd name="T54" fmla="*/ 2147483647 w 192"/>
                <a:gd name="T55" fmla="*/ 0 h 190"/>
                <a:gd name="T56" fmla="*/ 2147483647 w 192"/>
                <a:gd name="T57" fmla="*/ 0 h 190"/>
                <a:gd name="T58" fmla="*/ 2147483647 w 192"/>
                <a:gd name="T59" fmla="*/ 2147483647 h 190"/>
                <a:gd name="T60" fmla="*/ 2147483647 w 192"/>
                <a:gd name="T61" fmla="*/ 2147483647 h 190"/>
                <a:gd name="T62" fmla="*/ 2147483647 w 192"/>
                <a:gd name="T63" fmla="*/ 2147483647 h 190"/>
                <a:gd name="T64" fmla="*/ 2147483647 w 192"/>
                <a:gd name="T65" fmla="*/ 2147483647 h 190"/>
                <a:gd name="T66" fmla="*/ 2147483647 w 192"/>
                <a:gd name="T67" fmla="*/ 2147483647 h 190"/>
                <a:gd name="T68" fmla="*/ 2147483647 w 192"/>
                <a:gd name="T69" fmla="*/ 2147483647 h 190"/>
                <a:gd name="T70" fmla="*/ 2147483647 w 192"/>
                <a:gd name="T71" fmla="*/ 2147483647 h 190"/>
                <a:gd name="T72" fmla="*/ 2147483647 w 192"/>
                <a:gd name="T73" fmla="*/ 2147483647 h 190"/>
                <a:gd name="T74" fmla="*/ 2147483647 w 192"/>
                <a:gd name="T75" fmla="*/ 2147483647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0">
                  <a:moveTo>
                    <a:pt x="192" y="94"/>
                  </a:moveTo>
                  <a:lnTo>
                    <a:pt x="192" y="94"/>
                  </a:lnTo>
                  <a:lnTo>
                    <a:pt x="190" y="114"/>
                  </a:lnTo>
                  <a:lnTo>
                    <a:pt x="184" y="132"/>
                  </a:lnTo>
                  <a:lnTo>
                    <a:pt x="174" y="148"/>
                  </a:lnTo>
                  <a:lnTo>
                    <a:pt x="164" y="162"/>
                  </a:lnTo>
                  <a:lnTo>
                    <a:pt x="150" y="174"/>
                  </a:lnTo>
                  <a:lnTo>
                    <a:pt x="132" y="182"/>
                  </a:lnTo>
                  <a:lnTo>
                    <a:pt x="116" y="188"/>
                  </a:lnTo>
                  <a:lnTo>
                    <a:pt x="96"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6" y="0"/>
                  </a:lnTo>
                  <a:lnTo>
                    <a:pt x="116" y="2"/>
                  </a:lnTo>
                  <a:lnTo>
                    <a:pt x="132" y="8"/>
                  </a:lnTo>
                  <a:lnTo>
                    <a:pt x="150" y="16"/>
                  </a:lnTo>
                  <a:lnTo>
                    <a:pt x="164" y="28"/>
                  </a:lnTo>
                  <a:lnTo>
                    <a:pt x="174" y="42"/>
                  </a:lnTo>
                  <a:lnTo>
                    <a:pt x="184" y="58"/>
                  </a:lnTo>
                  <a:lnTo>
                    <a:pt x="190" y="76"/>
                  </a:lnTo>
                  <a:lnTo>
                    <a:pt x="192" y="94"/>
                  </a:lnTo>
                  <a:close/>
                </a:path>
              </a:pathLst>
            </a:custGeom>
            <a:solidFill>
              <a:schemeClr val="accent2"/>
            </a:solidFill>
            <a:ln>
              <a:noFill/>
            </a:ln>
            <a:extLst/>
          </p:spPr>
          <p:txBody>
            <a:bodyPr/>
            <a:lstStyle/>
            <a:p>
              <a:pPr fontAlgn="base">
                <a:spcBef>
                  <a:spcPct val="0"/>
                </a:spcBef>
                <a:spcAft>
                  <a:spcPct val="0"/>
                </a:spcAft>
              </a:pPr>
              <a:endParaRPr lang="zh-CN" altLang="en-US" sz="1800">
                <a:solidFill>
                  <a:schemeClr val="accent1"/>
                </a:solidFill>
                <a:latin typeface="微软雅黑" panose="020B0503020204020204" pitchFamily="34" charset="-122"/>
                <a:ea typeface="微软雅黑" panose="020B0503020204020204" pitchFamily="34" charset="-122"/>
              </a:endParaRPr>
            </a:p>
          </p:txBody>
        </p:sp>
        <p:sp>
          <p:nvSpPr>
            <p:cNvPr id="15" name="Freeform 124"/>
            <p:cNvSpPr>
              <a:spLocks/>
            </p:cNvSpPr>
            <p:nvPr/>
          </p:nvSpPr>
          <p:spPr bwMode="auto">
            <a:xfrm>
              <a:off x="5765378" y="4142740"/>
              <a:ext cx="249767" cy="247651"/>
            </a:xfrm>
            <a:custGeom>
              <a:avLst/>
              <a:gdLst>
                <a:gd name="T0" fmla="*/ 2147483647 w 190"/>
                <a:gd name="T1" fmla="*/ 2147483647 h 190"/>
                <a:gd name="T2" fmla="*/ 2147483647 w 190"/>
                <a:gd name="T3" fmla="*/ 2147483647 h 190"/>
                <a:gd name="T4" fmla="*/ 2147483647 w 190"/>
                <a:gd name="T5" fmla="*/ 2147483647 h 190"/>
                <a:gd name="T6" fmla="*/ 2147483647 w 190"/>
                <a:gd name="T7" fmla="*/ 2147483647 h 190"/>
                <a:gd name="T8" fmla="*/ 2147483647 w 190"/>
                <a:gd name="T9" fmla="*/ 2147483647 h 190"/>
                <a:gd name="T10" fmla="*/ 2147483647 w 190"/>
                <a:gd name="T11" fmla="*/ 2147483647 h 190"/>
                <a:gd name="T12" fmla="*/ 2147483647 w 190"/>
                <a:gd name="T13" fmla="*/ 2147483647 h 190"/>
                <a:gd name="T14" fmla="*/ 2147483647 w 190"/>
                <a:gd name="T15" fmla="*/ 2147483647 h 190"/>
                <a:gd name="T16" fmla="*/ 2147483647 w 190"/>
                <a:gd name="T17" fmla="*/ 2147483647 h 190"/>
                <a:gd name="T18" fmla="*/ 2147483647 w 190"/>
                <a:gd name="T19" fmla="*/ 2147483647 h 190"/>
                <a:gd name="T20" fmla="*/ 2147483647 w 190"/>
                <a:gd name="T21" fmla="*/ 2147483647 h 190"/>
                <a:gd name="T22" fmla="*/ 2147483647 w 190"/>
                <a:gd name="T23" fmla="*/ 2147483647 h 190"/>
                <a:gd name="T24" fmla="*/ 2147483647 w 190"/>
                <a:gd name="T25" fmla="*/ 2147483647 h 190"/>
                <a:gd name="T26" fmla="*/ 2147483647 w 190"/>
                <a:gd name="T27" fmla="*/ 2147483647 h 190"/>
                <a:gd name="T28" fmla="*/ 2147483647 w 190"/>
                <a:gd name="T29" fmla="*/ 2147483647 h 190"/>
                <a:gd name="T30" fmla="*/ 2147483647 w 190"/>
                <a:gd name="T31" fmla="*/ 2147483647 h 190"/>
                <a:gd name="T32" fmla="*/ 2147483647 w 190"/>
                <a:gd name="T33" fmla="*/ 2147483647 h 190"/>
                <a:gd name="T34" fmla="*/ 2147483647 w 190"/>
                <a:gd name="T35" fmla="*/ 2147483647 h 190"/>
                <a:gd name="T36" fmla="*/ 0 w 190"/>
                <a:gd name="T37" fmla="*/ 2147483647 h 190"/>
                <a:gd name="T38" fmla="*/ 0 w 190"/>
                <a:gd name="T39" fmla="*/ 2147483647 h 190"/>
                <a:gd name="T40" fmla="*/ 2147483647 w 190"/>
                <a:gd name="T41" fmla="*/ 2147483647 h 190"/>
                <a:gd name="T42" fmla="*/ 2147483647 w 190"/>
                <a:gd name="T43" fmla="*/ 2147483647 h 190"/>
                <a:gd name="T44" fmla="*/ 2147483647 w 190"/>
                <a:gd name="T45" fmla="*/ 2147483647 h 190"/>
                <a:gd name="T46" fmla="*/ 2147483647 w 190"/>
                <a:gd name="T47" fmla="*/ 2147483647 h 190"/>
                <a:gd name="T48" fmla="*/ 2147483647 w 190"/>
                <a:gd name="T49" fmla="*/ 2147483647 h 190"/>
                <a:gd name="T50" fmla="*/ 2147483647 w 190"/>
                <a:gd name="T51" fmla="*/ 2147483647 h 190"/>
                <a:gd name="T52" fmla="*/ 2147483647 w 190"/>
                <a:gd name="T53" fmla="*/ 2147483647 h 190"/>
                <a:gd name="T54" fmla="*/ 2147483647 w 190"/>
                <a:gd name="T55" fmla="*/ 0 h 190"/>
                <a:gd name="T56" fmla="*/ 2147483647 w 190"/>
                <a:gd name="T57" fmla="*/ 0 h 190"/>
                <a:gd name="T58" fmla="*/ 2147483647 w 190"/>
                <a:gd name="T59" fmla="*/ 2147483647 h 190"/>
                <a:gd name="T60" fmla="*/ 2147483647 w 190"/>
                <a:gd name="T61" fmla="*/ 2147483647 h 190"/>
                <a:gd name="T62" fmla="*/ 2147483647 w 190"/>
                <a:gd name="T63" fmla="*/ 2147483647 h 190"/>
                <a:gd name="T64" fmla="*/ 2147483647 w 190"/>
                <a:gd name="T65" fmla="*/ 2147483647 h 190"/>
                <a:gd name="T66" fmla="*/ 2147483647 w 190"/>
                <a:gd name="T67" fmla="*/ 2147483647 h 190"/>
                <a:gd name="T68" fmla="*/ 2147483647 w 190"/>
                <a:gd name="T69" fmla="*/ 2147483647 h 190"/>
                <a:gd name="T70" fmla="*/ 2147483647 w 190"/>
                <a:gd name="T71" fmla="*/ 2147483647 h 190"/>
                <a:gd name="T72" fmla="*/ 2147483647 w 190"/>
                <a:gd name="T73" fmla="*/ 2147483647 h 190"/>
                <a:gd name="T74" fmla="*/ 2147483647 w 190"/>
                <a:gd name="T75" fmla="*/ 2147483647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0" h="190">
                  <a:moveTo>
                    <a:pt x="190" y="94"/>
                  </a:moveTo>
                  <a:lnTo>
                    <a:pt x="190" y="94"/>
                  </a:lnTo>
                  <a:lnTo>
                    <a:pt x="188" y="114"/>
                  </a:lnTo>
                  <a:lnTo>
                    <a:pt x="182" y="132"/>
                  </a:lnTo>
                  <a:lnTo>
                    <a:pt x="174" y="148"/>
                  </a:lnTo>
                  <a:lnTo>
                    <a:pt x="162" y="162"/>
                  </a:lnTo>
                  <a:lnTo>
                    <a:pt x="148" y="174"/>
                  </a:lnTo>
                  <a:lnTo>
                    <a:pt x="132" y="182"/>
                  </a:lnTo>
                  <a:lnTo>
                    <a:pt x="114" y="188"/>
                  </a:lnTo>
                  <a:lnTo>
                    <a:pt x="94"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4" y="0"/>
                  </a:lnTo>
                  <a:lnTo>
                    <a:pt x="114" y="2"/>
                  </a:lnTo>
                  <a:lnTo>
                    <a:pt x="132" y="8"/>
                  </a:lnTo>
                  <a:lnTo>
                    <a:pt x="148" y="16"/>
                  </a:lnTo>
                  <a:lnTo>
                    <a:pt x="162" y="28"/>
                  </a:lnTo>
                  <a:lnTo>
                    <a:pt x="174" y="42"/>
                  </a:lnTo>
                  <a:lnTo>
                    <a:pt x="182" y="58"/>
                  </a:lnTo>
                  <a:lnTo>
                    <a:pt x="188" y="76"/>
                  </a:lnTo>
                  <a:lnTo>
                    <a:pt x="190" y="94"/>
                  </a:lnTo>
                  <a:close/>
                </a:path>
              </a:pathLst>
            </a:custGeom>
            <a:solidFill>
              <a:srgbClr val="C00000"/>
            </a:solidFill>
            <a:ln>
              <a:noFill/>
            </a:ln>
            <a:extLst/>
          </p:spPr>
          <p:txBody>
            <a:bodyPr/>
            <a:lstStyle/>
            <a:p>
              <a:pPr fontAlgn="base">
                <a:spcBef>
                  <a:spcPct val="0"/>
                </a:spcBef>
                <a:spcAft>
                  <a:spcPct val="0"/>
                </a:spcAft>
              </a:pPr>
              <a:endParaRPr lang="zh-CN" altLang="en-US" sz="1800">
                <a:solidFill>
                  <a:schemeClr val="accent1"/>
                </a:solidFill>
                <a:latin typeface="微软雅黑" panose="020B0503020204020204" pitchFamily="34" charset="-122"/>
                <a:ea typeface="微软雅黑" panose="020B0503020204020204" pitchFamily="34" charset="-122"/>
              </a:endParaRPr>
            </a:p>
          </p:txBody>
        </p:sp>
      </p:grpSp>
      <p:sp>
        <p:nvSpPr>
          <p:cNvPr id="16" name="矩形 1"/>
          <p:cNvSpPr>
            <a:spLocks noChangeArrowheads="1"/>
          </p:cNvSpPr>
          <p:nvPr/>
        </p:nvSpPr>
        <p:spPr bwMode="auto">
          <a:xfrm>
            <a:off x="6172058" y="1317374"/>
            <a:ext cx="1879704" cy="377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285750" indent="-285750" eaLnBrk="1" fontAlgn="base" hangingPunct="1">
              <a:lnSpc>
                <a:spcPct val="150000"/>
              </a:lnSpc>
              <a:spcBef>
                <a:spcPct val="0"/>
              </a:spcBef>
              <a:spcAft>
                <a:spcPct val="0"/>
              </a:spcAft>
              <a:buClr>
                <a:srgbClr val="C00000"/>
              </a:buClr>
              <a:buFont typeface="Wingdings" panose="05000000000000000000" pitchFamily="2" charset="2"/>
              <a:buChar char="n"/>
            </a:pP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添加标题内容</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7" name="矩形 1"/>
          <p:cNvSpPr>
            <a:spLocks noChangeArrowheads="1"/>
          </p:cNvSpPr>
          <p:nvPr/>
        </p:nvSpPr>
        <p:spPr bwMode="auto">
          <a:xfrm>
            <a:off x="979586" y="1317374"/>
            <a:ext cx="1970611" cy="377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285750" indent="-285750" eaLnBrk="1" fontAlgn="base" hangingPunct="1">
              <a:lnSpc>
                <a:spcPct val="150000"/>
              </a:lnSpc>
              <a:spcBef>
                <a:spcPct val="0"/>
              </a:spcBef>
              <a:spcAft>
                <a:spcPct val="0"/>
              </a:spcAft>
              <a:buClr>
                <a:srgbClr val="C00000"/>
              </a:buClr>
              <a:buFont typeface="Wingdings" panose="05000000000000000000" pitchFamily="2" charset="2"/>
              <a:buChar char="n"/>
            </a:pP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添加标题内容</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8" name="矩形 1"/>
          <p:cNvSpPr>
            <a:spLocks noChangeArrowheads="1"/>
          </p:cNvSpPr>
          <p:nvPr/>
        </p:nvSpPr>
        <p:spPr bwMode="auto">
          <a:xfrm>
            <a:off x="6172055" y="2836253"/>
            <a:ext cx="1879704" cy="377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285750" indent="-285750" eaLnBrk="1" fontAlgn="base" hangingPunct="1">
              <a:lnSpc>
                <a:spcPct val="150000"/>
              </a:lnSpc>
              <a:spcBef>
                <a:spcPct val="0"/>
              </a:spcBef>
              <a:spcAft>
                <a:spcPct val="0"/>
              </a:spcAft>
              <a:buClr>
                <a:srgbClr val="C00000"/>
              </a:buClr>
              <a:buFont typeface="Wingdings" panose="05000000000000000000" pitchFamily="2" charset="2"/>
              <a:buChar char="n"/>
            </a:pP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添加标题内容</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9" name="矩形 1"/>
          <p:cNvSpPr>
            <a:spLocks noChangeArrowheads="1"/>
          </p:cNvSpPr>
          <p:nvPr/>
        </p:nvSpPr>
        <p:spPr bwMode="auto">
          <a:xfrm>
            <a:off x="943108" y="2837840"/>
            <a:ext cx="1970611" cy="377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285750" indent="-285750" eaLnBrk="1" fontAlgn="base" hangingPunct="1">
              <a:lnSpc>
                <a:spcPct val="150000"/>
              </a:lnSpc>
              <a:spcBef>
                <a:spcPct val="0"/>
              </a:spcBef>
              <a:spcAft>
                <a:spcPct val="0"/>
              </a:spcAft>
              <a:buClr>
                <a:srgbClr val="C00000"/>
              </a:buClr>
              <a:buFont typeface="Wingdings" panose="05000000000000000000" pitchFamily="2" charset="2"/>
              <a:buChar char="n"/>
            </a:pP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添加标题内容</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20" name="组合 19"/>
          <p:cNvGrpSpPr/>
          <p:nvPr/>
        </p:nvGrpSpPr>
        <p:grpSpPr>
          <a:xfrm>
            <a:off x="1059046" y="1758354"/>
            <a:ext cx="3014603" cy="661834"/>
            <a:chOff x="1177047" y="2540424"/>
            <a:chExt cx="4018947" cy="882650"/>
          </a:xfrm>
        </p:grpSpPr>
        <p:sp>
          <p:nvSpPr>
            <p:cNvPr id="21" name="任意多边形 20"/>
            <p:cNvSpPr/>
            <p:nvPr/>
          </p:nvSpPr>
          <p:spPr>
            <a:xfrm flipH="1">
              <a:off x="1177047" y="2540424"/>
              <a:ext cx="3966030" cy="82126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896333"/>
                <a:gd name="connsiteY0" fmla="*/ 581025 h 581025"/>
                <a:gd name="connsiteX1" fmla="*/ 333375 w 2896333"/>
                <a:gd name="connsiteY1" fmla="*/ 0 h 581025"/>
                <a:gd name="connsiteX2" fmla="*/ 2896333 w 2896333"/>
                <a:gd name="connsiteY2" fmla="*/ 0 h 581025"/>
              </a:gdLst>
              <a:ahLst/>
              <a:cxnLst>
                <a:cxn ang="0">
                  <a:pos x="connsiteX0" y="connsiteY0"/>
                </a:cxn>
                <a:cxn ang="0">
                  <a:pos x="connsiteX1" y="connsiteY1"/>
                </a:cxn>
                <a:cxn ang="0">
                  <a:pos x="connsiteX2" y="connsiteY2"/>
                </a:cxn>
              </a:cxnLst>
              <a:rect l="l" t="t" r="r" b="b"/>
              <a:pathLst>
                <a:path w="2896333" h="581025">
                  <a:moveTo>
                    <a:pt x="0" y="581025"/>
                  </a:moveTo>
                  <a:lnTo>
                    <a:pt x="333375" y="0"/>
                  </a:lnTo>
                  <a:lnTo>
                    <a:pt x="2896333" y="0"/>
                  </a:lnTo>
                </a:path>
              </a:pathLst>
            </a:custGeom>
            <a:noFill/>
            <a:ln w="12700">
              <a:solidFill>
                <a:schemeClr val="bg1">
                  <a:lumMod val="50000"/>
                </a:schemeClr>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sz="1800">
                <a:solidFill>
                  <a:schemeClr val="accent1"/>
                </a:solidFill>
                <a:latin typeface="微软雅黑" panose="020B0503020204020204" pitchFamily="34" charset="-122"/>
                <a:ea typeface="微软雅黑" panose="020B0503020204020204" pitchFamily="34" charset="-122"/>
              </a:endParaRPr>
            </a:p>
          </p:txBody>
        </p:sp>
        <p:sp>
          <p:nvSpPr>
            <p:cNvPr id="22" name="Oval 54"/>
            <p:cNvSpPr>
              <a:spLocks noChangeArrowheads="1"/>
            </p:cNvSpPr>
            <p:nvPr/>
          </p:nvSpPr>
          <p:spPr bwMode="auto">
            <a:xfrm>
              <a:off x="5085927" y="3313007"/>
              <a:ext cx="110067" cy="110067"/>
            </a:xfrm>
            <a:prstGeom prst="ellipse">
              <a:avLst/>
            </a:prstGeom>
            <a:ln>
              <a:solidFill>
                <a:schemeClr val="bg1">
                  <a:lumMod val="50000"/>
                </a:schemeClr>
              </a:solidFill>
              <a:headEnd/>
              <a:tailEnd/>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fontAlgn="base">
                <a:spcBef>
                  <a:spcPct val="0"/>
                </a:spcBef>
                <a:spcAft>
                  <a:spcPct val="0"/>
                </a:spcAft>
                <a:defRPr/>
              </a:pPr>
              <a:endParaRPr lang="zh-CN" altLang="en-US" sz="1800">
                <a:solidFill>
                  <a:schemeClr val="accent1"/>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5099318" y="1767878"/>
            <a:ext cx="2784837" cy="658659"/>
            <a:chOff x="6563360" y="2553124"/>
            <a:chExt cx="3712633" cy="878416"/>
          </a:xfrm>
        </p:grpSpPr>
        <p:sp>
          <p:nvSpPr>
            <p:cNvPr id="24" name="任意多边形 23"/>
            <p:cNvSpPr/>
            <p:nvPr/>
          </p:nvSpPr>
          <p:spPr>
            <a:xfrm>
              <a:off x="6626860" y="2553124"/>
              <a:ext cx="3649133" cy="82126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896333"/>
                <a:gd name="connsiteY0" fmla="*/ 581025 h 581025"/>
                <a:gd name="connsiteX1" fmla="*/ 333375 w 2896333"/>
                <a:gd name="connsiteY1" fmla="*/ 0 h 581025"/>
                <a:gd name="connsiteX2" fmla="*/ 2896333 w 2896333"/>
                <a:gd name="connsiteY2" fmla="*/ 0 h 581025"/>
              </a:gdLst>
              <a:ahLst/>
              <a:cxnLst>
                <a:cxn ang="0">
                  <a:pos x="connsiteX0" y="connsiteY0"/>
                </a:cxn>
                <a:cxn ang="0">
                  <a:pos x="connsiteX1" y="connsiteY1"/>
                </a:cxn>
                <a:cxn ang="0">
                  <a:pos x="connsiteX2" y="connsiteY2"/>
                </a:cxn>
              </a:cxnLst>
              <a:rect l="l" t="t" r="r" b="b"/>
              <a:pathLst>
                <a:path w="2896333" h="581025">
                  <a:moveTo>
                    <a:pt x="0" y="581025"/>
                  </a:moveTo>
                  <a:lnTo>
                    <a:pt x="333375" y="0"/>
                  </a:lnTo>
                  <a:lnTo>
                    <a:pt x="2896333" y="0"/>
                  </a:lnTo>
                </a:path>
              </a:pathLst>
            </a:custGeom>
            <a:noFill/>
            <a:ln w="12700">
              <a:solidFill>
                <a:schemeClr val="bg1">
                  <a:lumMod val="50000"/>
                </a:schemeClr>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sz="1800">
                <a:solidFill>
                  <a:schemeClr val="accent1"/>
                </a:solidFill>
                <a:latin typeface="微软雅黑" panose="020B0503020204020204" pitchFamily="34" charset="-122"/>
                <a:ea typeface="微软雅黑" panose="020B0503020204020204" pitchFamily="34" charset="-122"/>
              </a:endParaRPr>
            </a:p>
          </p:txBody>
        </p:sp>
        <p:sp>
          <p:nvSpPr>
            <p:cNvPr id="25" name="Oval 54"/>
            <p:cNvSpPr>
              <a:spLocks noChangeArrowheads="1"/>
            </p:cNvSpPr>
            <p:nvPr/>
          </p:nvSpPr>
          <p:spPr bwMode="auto">
            <a:xfrm>
              <a:off x="6563360" y="3321473"/>
              <a:ext cx="110067" cy="110067"/>
            </a:xfrm>
            <a:prstGeom prst="ellipse">
              <a:avLst/>
            </a:prstGeom>
            <a:ln>
              <a:solidFill>
                <a:schemeClr val="bg1">
                  <a:lumMod val="50000"/>
                </a:schemeClr>
              </a:solidFill>
              <a:headEnd/>
              <a:tailEnd/>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fontAlgn="base">
                <a:spcBef>
                  <a:spcPct val="0"/>
                </a:spcBef>
                <a:spcAft>
                  <a:spcPct val="0"/>
                </a:spcAft>
                <a:defRPr/>
              </a:pPr>
              <a:endParaRPr lang="zh-CN" altLang="en-US" sz="1800">
                <a:solidFill>
                  <a:schemeClr val="accent1"/>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5146949" y="3283587"/>
            <a:ext cx="2757847" cy="661834"/>
            <a:chOff x="6626860" y="4574541"/>
            <a:chExt cx="3676651" cy="882650"/>
          </a:xfrm>
        </p:grpSpPr>
        <p:sp>
          <p:nvSpPr>
            <p:cNvPr id="30" name="任意多边形 29"/>
            <p:cNvSpPr/>
            <p:nvPr/>
          </p:nvSpPr>
          <p:spPr>
            <a:xfrm>
              <a:off x="6686127" y="4574541"/>
              <a:ext cx="3617384" cy="82761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528430"/>
                <a:gd name="connsiteY0" fmla="*/ 587027 h 587027"/>
                <a:gd name="connsiteX1" fmla="*/ 333375 w 2528430"/>
                <a:gd name="connsiteY1" fmla="*/ 6002 h 587027"/>
                <a:gd name="connsiteX2" fmla="*/ 2528430 w 2528430"/>
                <a:gd name="connsiteY2" fmla="*/ 0 h 587027"/>
              </a:gdLst>
              <a:ahLst/>
              <a:cxnLst>
                <a:cxn ang="0">
                  <a:pos x="connsiteX0" y="connsiteY0"/>
                </a:cxn>
                <a:cxn ang="0">
                  <a:pos x="connsiteX1" y="connsiteY1"/>
                </a:cxn>
                <a:cxn ang="0">
                  <a:pos x="connsiteX2" y="connsiteY2"/>
                </a:cxn>
              </a:cxnLst>
              <a:rect l="l" t="t" r="r" b="b"/>
              <a:pathLst>
                <a:path w="2528430" h="587027">
                  <a:moveTo>
                    <a:pt x="0" y="587027"/>
                  </a:moveTo>
                  <a:lnTo>
                    <a:pt x="333375" y="6002"/>
                  </a:lnTo>
                  <a:lnTo>
                    <a:pt x="2528430" y="0"/>
                  </a:lnTo>
                </a:path>
              </a:pathLst>
            </a:custGeom>
            <a:noFill/>
            <a:ln w="12700">
              <a:solidFill>
                <a:schemeClr val="bg1">
                  <a:lumMod val="50000"/>
                </a:schemeClr>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sz="1800">
                <a:solidFill>
                  <a:schemeClr val="accent1"/>
                </a:solidFill>
                <a:latin typeface="微软雅黑" panose="020B0503020204020204" pitchFamily="34" charset="-122"/>
                <a:ea typeface="微软雅黑" panose="020B0503020204020204" pitchFamily="34" charset="-122"/>
              </a:endParaRPr>
            </a:p>
          </p:txBody>
        </p:sp>
        <p:sp>
          <p:nvSpPr>
            <p:cNvPr id="31" name="Oval 54"/>
            <p:cNvSpPr>
              <a:spLocks noChangeArrowheads="1"/>
            </p:cNvSpPr>
            <p:nvPr/>
          </p:nvSpPr>
          <p:spPr bwMode="auto">
            <a:xfrm>
              <a:off x="6626860" y="5347124"/>
              <a:ext cx="110067" cy="110067"/>
            </a:xfrm>
            <a:prstGeom prst="ellipse">
              <a:avLst/>
            </a:prstGeom>
            <a:ln>
              <a:solidFill>
                <a:schemeClr val="bg1">
                  <a:lumMod val="50000"/>
                </a:schemeClr>
              </a:solidFill>
              <a:headEnd/>
              <a:tailEnd/>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fontAlgn="base">
                <a:spcBef>
                  <a:spcPct val="0"/>
                </a:spcBef>
                <a:spcAft>
                  <a:spcPct val="0"/>
                </a:spcAft>
                <a:defRPr/>
              </a:pPr>
              <a:endParaRPr lang="zh-CN" altLang="en-US" sz="1800">
                <a:solidFill>
                  <a:schemeClr val="accent1"/>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1059037" y="3283587"/>
            <a:ext cx="2730404" cy="661834"/>
            <a:chOff x="1177046" y="4574541"/>
            <a:chExt cx="3640065" cy="882650"/>
          </a:xfrm>
        </p:grpSpPr>
        <p:sp>
          <p:nvSpPr>
            <p:cNvPr id="33" name="任意多边形 32"/>
            <p:cNvSpPr/>
            <p:nvPr/>
          </p:nvSpPr>
          <p:spPr>
            <a:xfrm flipH="1">
              <a:off x="1177046" y="4574541"/>
              <a:ext cx="3574447" cy="82761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528430"/>
                <a:gd name="connsiteY0" fmla="*/ 587027 h 587027"/>
                <a:gd name="connsiteX1" fmla="*/ 333375 w 2528430"/>
                <a:gd name="connsiteY1" fmla="*/ 6002 h 587027"/>
                <a:gd name="connsiteX2" fmla="*/ 2528430 w 2528430"/>
                <a:gd name="connsiteY2" fmla="*/ 0 h 587027"/>
              </a:gdLst>
              <a:ahLst/>
              <a:cxnLst>
                <a:cxn ang="0">
                  <a:pos x="connsiteX0" y="connsiteY0"/>
                </a:cxn>
                <a:cxn ang="0">
                  <a:pos x="connsiteX1" y="connsiteY1"/>
                </a:cxn>
                <a:cxn ang="0">
                  <a:pos x="connsiteX2" y="connsiteY2"/>
                </a:cxn>
              </a:cxnLst>
              <a:rect l="l" t="t" r="r" b="b"/>
              <a:pathLst>
                <a:path w="2528430" h="587027">
                  <a:moveTo>
                    <a:pt x="0" y="587027"/>
                  </a:moveTo>
                  <a:lnTo>
                    <a:pt x="333375" y="6002"/>
                  </a:lnTo>
                  <a:lnTo>
                    <a:pt x="2528430" y="0"/>
                  </a:lnTo>
                </a:path>
              </a:pathLst>
            </a:custGeom>
            <a:noFill/>
            <a:ln w="12700">
              <a:solidFill>
                <a:schemeClr val="bg1">
                  <a:lumMod val="50000"/>
                </a:schemeClr>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sz="1800">
                <a:solidFill>
                  <a:schemeClr val="accent1"/>
                </a:solidFill>
                <a:latin typeface="微软雅黑" panose="020B0503020204020204" pitchFamily="34" charset="-122"/>
                <a:ea typeface="微软雅黑" panose="020B0503020204020204" pitchFamily="34" charset="-122"/>
              </a:endParaRPr>
            </a:p>
          </p:txBody>
        </p:sp>
        <p:sp>
          <p:nvSpPr>
            <p:cNvPr id="34" name="Oval 54"/>
            <p:cNvSpPr>
              <a:spLocks noChangeArrowheads="1"/>
            </p:cNvSpPr>
            <p:nvPr/>
          </p:nvSpPr>
          <p:spPr bwMode="auto">
            <a:xfrm>
              <a:off x="4707044" y="5347124"/>
              <a:ext cx="110067" cy="110067"/>
            </a:xfrm>
            <a:prstGeom prst="ellipse">
              <a:avLst/>
            </a:prstGeom>
            <a:ln>
              <a:solidFill>
                <a:schemeClr val="bg1">
                  <a:lumMod val="50000"/>
                </a:schemeClr>
              </a:solidFill>
              <a:headEnd/>
              <a:tailEnd/>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fontAlgn="base">
                <a:spcBef>
                  <a:spcPct val="0"/>
                </a:spcBef>
                <a:spcAft>
                  <a:spcPct val="0"/>
                </a:spcAft>
                <a:defRPr/>
              </a:pPr>
              <a:endParaRPr lang="zh-CN" altLang="en-US" sz="1800">
                <a:solidFill>
                  <a:schemeClr val="accent1"/>
                </a:solidFill>
                <a:latin typeface="微软雅黑" panose="020B0503020204020204" pitchFamily="34" charset="-122"/>
                <a:ea typeface="微软雅黑" panose="020B0503020204020204" pitchFamily="34" charset="-122"/>
              </a:endParaRPr>
            </a:p>
          </p:txBody>
        </p:sp>
      </p:grpSp>
      <p:sp>
        <p:nvSpPr>
          <p:cNvPr id="35" name="矩形 1"/>
          <p:cNvSpPr>
            <a:spLocks noChangeArrowheads="1"/>
          </p:cNvSpPr>
          <p:nvPr/>
        </p:nvSpPr>
        <p:spPr bwMode="auto">
          <a:xfrm>
            <a:off x="915053" y="1825355"/>
            <a:ext cx="2035163" cy="530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algn="just"/>
            <a:r>
              <a:rPr lang="zh-CN" altLang="en-US" sz="1000" dirty="0">
                <a:solidFill>
                  <a:schemeClr val="bg1">
                    <a:lumMod val="65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US" altLang="zh-CN" sz="10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36" name="矩形 1"/>
          <p:cNvSpPr>
            <a:spLocks noChangeArrowheads="1"/>
          </p:cNvSpPr>
          <p:nvPr/>
        </p:nvSpPr>
        <p:spPr bwMode="auto">
          <a:xfrm>
            <a:off x="940160" y="3345492"/>
            <a:ext cx="2035163" cy="530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algn="just"/>
            <a:r>
              <a:rPr lang="zh-CN" altLang="en-US" sz="1000" dirty="0">
                <a:solidFill>
                  <a:schemeClr val="bg1">
                    <a:lumMod val="65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US" altLang="zh-CN" sz="10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37" name="矩形 1"/>
          <p:cNvSpPr>
            <a:spLocks noChangeArrowheads="1"/>
          </p:cNvSpPr>
          <p:nvPr/>
        </p:nvSpPr>
        <p:spPr bwMode="auto">
          <a:xfrm>
            <a:off x="6152603" y="1836193"/>
            <a:ext cx="2035163" cy="530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algn="just"/>
            <a:r>
              <a:rPr lang="zh-CN" altLang="en-US" sz="1000" dirty="0">
                <a:solidFill>
                  <a:schemeClr val="bg1">
                    <a:lumMod val="65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US" altLang="zh-CN" sz="10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38" name="矩形 1"/>
          <p:cNvSpPr>
            <a:spLocks noChangeArrowheads="1"/>
          </p:cNvSpPr>
          <p:nvPr/>
        </p:nvSpPr>
        <p:spPr bwMode="auto">
          <a:xfrm>
            <a:off x="6209265" y="3357995"/>
            <a:ext cx="2035163" cy="530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algn="just"/>
            <a:r>
              <a:rPr lang="zh-CN" altLang="en-US" sz="1000" dirty="0">
                <a:solidFill>
                  <a:schemeClr val="bg1">
                    <a:lumMod val="65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US" altLang="zh-CN" sz="10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lstStyle/>
          <a:p>
            <a:r>
              <a:rPr lang="zh-CN" altLang="en-US" sz="2000" dirty="0">
                <a:solidFill>
                  <a:prstClr val="black">
                    <a:lumMod val="65000"/>
                    <a:lumOff val="35000"/>
                  </a:prstClr>
                </a:solidFill>
              </a:rPr>
              <a:t>其它前景</a:t>
            </a:r>
            <a:r>
              <a:rPr lang="en-US" altLang="zh-CN" sz="1100" dirty="0">
                <a:solidFill>
                  <a:prstClr val="black">
                    <a:lumMod val="65000"/>
                    <a:lumOff val="35000"/>
                  </a:prstClr>
                </a:solidFill>
              </a:rPr>
              <a:t>(Other prospects)</a:t>
            </a:r>
            <a:endParaRPr lang="zh-CN" altLang="en-US" dirty="0"/>
          </a:p>
        </p:txBody>
      </p:sp>
    </p:spTree>
    <p:extLst>
      <p:ext uri="{BB962C8B-B14F-4D97-AF65-F5344CB8AC3E}">
        <p14:creationId xmlns:p14="http://schemas.microsoft.com/office/powerpoint/2010/main" val="3639742858"/>
      </p:ext>
    </p:extLst>
  </p:cSld>
  <p:clrMapOvr>
    <a:masterClrMapping/>
  </p:clrMapOvr>
  <p:transition spd="slow" advTm="7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22" presetClass="entr" presetSubtype="2" fill="hold"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right)">
                                      <p:cBhvr>
                                        <p:cTn id="13" dur="500"/>
                                        <p:tgtEl>
                                          <p:spTgt spid="20"/>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500"/>
                                        <p:tgtEl>
                                          <p:spTgt spid="17"/>
                                        </p:tgtEl>
                                      </p:cBhvr>
                                    </p:animEffect>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wipe(up)">
                                      <p:cBhvr>
                                        <p:cTn id="21" dur="500"/>
                                        <p:tgtEl>
                                          <p:spTgt spid="35"/>
                                        </p:tgtEl>
                                      </p:cBhvr>
                                    </p:animEffect>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wipe(left)">
                                      <p:cBhvr>
                                        <p:cTn id="25" dur="500"/>
                                        <p:tgtEl>
                                          <p:spTgt spid="23"/>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wipe(left)">
                                      <p:cBhvr>
                                        <p:cTn id="29" dur="500"/>
                                        <p:tgtEl>
                                          <p:spTgt spid="16"/>
                                        </p:tgtEl>
                                      </p:cBhvr>
                                    </p:animEffect>
                                  </p:childTnLst>
                                </p:cTn>
                              </p:par>
                            </p:childTnLst>
                          </p:cTn>
                        </p:par>
                        <p:par>
                          <p:cTn id="30" fill="hold">
                            <p:stCondLst>
                              <p:cond delay="3000"/>
                            </p:stCondLst>
                            <p:childTnLst>
                              <p:par>
                                <p:cTn id="31" presetID="22" presetClass="entr" presetSubtype="1" fill="hold" grpId="0" nodeType="afterEffect">
                                  <p:stCondLst>
                                    <p:cond delay="0"/>
                                  </p:stCondLst>
                                  <p:childTnLst>
                                    <p:set>
                                      <p:cBhvr>
                                        <p:cTn id="32" dur="1" fill="hold">
                                          <p:stCondLst>
                                            <p:cond delay="0"/>
                                          </p:stCondLst>
                                        </p:cTn>
                                        <p:tgtEl>
                                          <p:spTgt spid="37"/>
                                        </p:tgtEl>
                                        <p:attrNameLst>
                                          <p:attrName>style.visibility</p:attrName>
                                        </p:attrNameLst>
                                      </p:cBhvr>
                                      <p:to>
                                        <p:strVal val="visible"/>
                                      </p:to>
                                    </p:set>
                                    <p:animEffect transition="in" filter="wipe(up)">
                                      <p:cBhvr>
                                        <p:cTn id="33" dur="500"/>
                                        <p:tgtEl>
                                          <p:spTgt spid="37"/>
                                        </p:tgtEl>
                                      </p:cBhvr>
                                    </p:animEffect>
                                  </p:childTnLst>
                                </p:cTn>
                              </p:par>
                            </p:childTnLst>
                          </p:cTn>
                        </p:par>
                        <p:par>
                          <p:cTn id="34" fill="hold">
                            <p:stCondLst>
                              <p:cond delay="3500"/>
                            </p:stCondLst>
                            <p:childTnLst>
                              <p:par>
                                <p:cTn id="35" presetID="22" presetClass="entr" presetSubtype="2" fill="hold" nodeType="after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wipe(right)">
                                      <p:cBhvr>
                                        <p:cTn id="37" dur="500"/>
                                        <p:tgtEl>
                                          <p:spTgt spid="32"/>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wipe(left)">
                                      <p:cBhvr>
                                        <p:cTn id="41" dur="500"/>
                                        <p:tgtEl>
                                          <p:spTgt spid="19"/>
                                        </p:tgtEl>
                                      </p:cBhvr>
                                    </p:animEffect>
                                  </p:childTnLst>
                                </p:cTn>
                              </p:par>
                            </p:childTnLst>
                          </p:cTn>
                        </p:par>
                        <p:par>
                          <p:cTn id="42" fill="hold">
                            <p:stCondLst>
                              <p:cond delay="4500"/>
                            </p:stCondLst>
                            <p:childTnLst>
                              <p:par>
                                <p:cTn id="43" presetID="22" presetClass="entr" presetSubtype="1" fill="hold" grpId="0" nodeType="afterEffect">
                                  <p:stCondLst>
                                    <p:cond delay="0"/>
                                  </p:stCondLst>
                                  <p:childTnLst>
                                    <p:set>
                                      <p:cBhvr>
                                        <p:cTn id="44" dur="1" fill="hold">
                                          <p:stCondLst>
                                            <p:cond delay="0"/>
                                          </p:stCondLst>
                                        </p:cTn>
                                        <p:tgtEl>
                                          <p:spTgt spid="36"/>
                                        </p:tgtEl>
                                        <p:attrNameLst>
                                          <p:attrName>style.visibility</p:attrName>
                                        </p:attrNameLst>
                                      </p:cBhvr>
                                      <p:to>
                                        <p:strVal val="visible"/>
                                      </p:to>
                                    </p:set>
                                    <p:animEffect transition="in" filter="wipe(up)">
                                      <p:cBhvr>
                                        <p:cTn id="45" dur="500"/>
                                        <p:tgtEl>
                                          <p:spTgt spid="36"/>
                                        </p:tgtEl>
                                      </p:cBhvr>
                                    </p:animEffect>
                                  </p:childTnLst>
                                </p:cTn>
                              </p:par>
                            </p:childTnLst>
                          </p:cTn>
                        </p:par>
                        <p:par>
                          <p:cTn id="46" fill="hold">
                            <p:stCondLst>
                              <p:cond delay="5000"/>
                            </p:stCondLst>
                            <p:childTnLst>
                              <p:par>
                                <p:cTn id="47" presetID="22" presetClass="entr" presetSubtype="8" fill="hold" nodeType="after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wipe(left)">
                                      <p:cBhvr>
                                        <p:cTn id="49" dur="500"/>
                                        <p:tgtEl>
                                          <p:spTgt spid="29"/>
                                        </p:tgtEl>
                                      </p:cBhvr>
                                    </p:animEffect>
                                  </p:childTnLst>
                                </p:cTn>
                              </p:par>
                            </p:childTnLst>
                          </p:cTn>
                        </p:par>
                        <p:par>
                          <p:cTn id="50" fill="hold">
                            <p:stCondLst>
                              <p:cond delay="5500"/>
                            </p:stCondLst>
                            <p:childTnLst>
                              <p:par>
                                <p:cTn id="51" presetID="22" presetClass="entr" presetSubtype="8" fill="hold" grpId="0" nodeType="after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wipe(left)">
                                      <p:cBhvr>
                                        <p:cTn id="53" dur="500"/>
                                        <p:tgtEl>
                                          <p:spTgt spid="18"/>
                                        </p:tgtEl>
                                      </p:cBhvr>
                                    </p:animEffect>
                                  </p:childTnLst>
                                </p:cTn>
                              </p:par>
                            </p:childTnLst>
                          </p:cTn>
                        </p:par>
                        <p:par>
                          <p:cTn id="54" fill="hold">
                            <p:stCondLst>
                              <p:cond delay="6000"/>
                            </p:stCondLst>
                            <p:childTnLst>
                              <p:par>
                                <p:cTn id="55" presetID="22" presetClass="entr" presetSubtype="1" fill="hold" grpId="0" nodeType="afterEffect">
                                  <p:stCondLst>
                                    <p:cond delay="0"/>
                                  </p:stCondLst>
                                  <p:childTnLst>
                                    <p:set>
                                      <p:cBhvr>
                                        <p:cTn id="56" dur="1" fill="hold">
                                          <p:stCondLst>
                                            <p:cond delay="0"/>
                                          </p:stCondLst>
                                        </p:cTn>
                                        <p:tgtEl>
                                          <p:spTgt spid="38"/>
                                        </p:tgtEl>
                                        <p:attrNameLst>
                                          <p:attrName>style.visibility</p:attrName>
                                        </p:attrNameLst>
                                      </p:cBhvr>
                                      <p:to>
                                        <p:strVal val="visible"/>
                                      </p:to>
                                    </p:set>
                                    <p:animEffect transition="in" filter="wipe(up)">
                                      <p:cBhvr>
                                        <p:cTn id="5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35" grpId="0"/>
      <p:bldP spid="36" grpId="0"/>
      <p:bldP spid="37" grpId="0"/>
      <p:bldP spid="3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screen">
            <a:extLst>
              <a:ext uri="{BEBA8EAE-BF5A-486C-A8C5-ECC9F3942E4B}">
                <a14:imgProps xmlns:a14="http://schemas.microsoft.com/office/drawing/2010/main">
                  <a14:imgLayer r:embed="rId4">
                    <a14:imgEffect>
                      <a14:saturation sat="0"/>
                    </a14:imgEffect>
                    <a14:imgEffect>
                      <a14:brightnessContrast bright="20000" contrast="20000"/>
                    </a14:imgEffect>
                  </a14:imgLayer>
                </a14:imgProps>
              </a:ext>
              <a:ext uri="{28A0092B-C50C-407E-A947-70E740481C1C}">
                <a14:useLocalDpi xmlns:a14="http://schemas.microsoft.com/office/drawing/2010/main"/>
              </a:ext>
            </a:extLst>
          </a:blip>
          <a:stretch>
            <a:fillRect/>
          </a:stretch>
        </p:blipFill>
        <p:spPr>
          <a:xfrm>
            <a:off x="-1590" y="2020711"/>
            <a:ext cx="5489252" cy="3130742"/>
          </a:xfrm>
          <a:prstGeom prst="rect">
            <a:avLst/>
          </a:prstGeom>
        </p:spPr>
      </p:pic>
      <p:sp>
        <p:nvSpPr>
          <p:cNvPr id="4" name="TextBox 3"/>
          <p:cNvSpPr txBox="1"/>
          <p:nvPr/>
        </p:nvSpPr>
        <p:spPr>
          <a:xfrm>
            <a:off x="2115421" y="1193723"/>
            <a:ext cx="2219883" cy="369332"/>
          </a:xfrm>
          <a:prstGeom prst="rect">
            <a:avLst/>
          </a:prstGeom>
          <a:noFill/>
        </p:spPr>
        <p:txBody>
          <a:bodyPr wrap="square" lIns="0" tIns="0" rIns="0" bIns="0" rtlCol="0">
            <a:spAutoFit/>
          </a:bodyPr>
          <a:lstStyle/>
          <a:p>
            <a:r>
              <a:rPr lang="zh-CN" altLang="en-US" sz="2400" b="1" dirty="0">
                <a:solidFill>
                  <a:schemeClr val="tx1">
                    <a:lumMod val="65000"/>
                    <a:lumOff val="35000"/>
                  </a:schemeClr>
                </a:solidFill>
                <a:latin typeface="微软雅黑" pitchFamily="34" charset="-122"/>
                <a:ea typeface="微软雅黑" pitchFamily="34" charset="-122"/>
              </a:rPr>
              <a:t>高瞻远瞩</a:t>
            </a:r>
          </a:p>
        </p:txBody>
      </p:sp>
      <p:sp>
        <p:nvSpPr>
          <p:cNvPr id="5" name="TextBox 4"/>
          <p:cNvSpPr txBox="1"/>
          <p:nvPr/>
        </p:nvSpPr>
        <p:spPr>
          <a:xfrm>
            <a:off x="2763478" y="1626354"/>
            <a:ext cx="2096554" cy="369332"/>
          </a:xfrm>
          <a:prstGeom prst="rect">
            <a:avLst/>
          </a:prstGeom>
          <a:noFill/>
        </p:spPr>
        <p:txBody>
          <a:bodyPr wrap="square" lIns="0" tIns="0" rIns="0" bIns="0" rtlCol="0">
            <a:spAutoFit/>
          </a:bodyPr>
          <a:lstStyle/>
          <a:p>
            <a:r>
              <a:rPr lang="zh-CN" altLang="en-US" sz="2400" b="1" dirty="0">
                <a:solidFill>
                  <a:schemeClr val="tx1">
                    <a:lumMod val="65000"/>
                    <a:lumOff val="35000"/>
                  </a:schemeClr>
                </a:solidFill>
                <a:latin typeface="微软雅黑" pitchFamily="34" charset="-122"/>
                <a:ea typeface="微软雅黑" pitchFamily="34" charset="-122"/>
              </a:rPr>
              <a:t>制胜未来</a:t>
            </a:r>
          </a:p>
        </p:txBody>
      </p:sp>
      <p:sp>
        <p:nvSpPr>
          <p:cNvPr id="6" name="TextBox 5"/>
          <p:cNvSpPr txBox="1"/>
          <p:nvPr/>
        </p:nvSpPr>
        <p:spPr>
          <a:xfrm>
            <a:off x="6588224" y="1107657"/>
            <a:ext cx="2088000" cy="664797"/>
          </a:xfrm>
          <a:prstGeom prst="rect">
            <a:avLst/>
          </a:prstGeom>
          <a:noFill/>
        </p:spPr>
        <p:txBody>
          <a:bodyPr wrap="square" lIns="0" tIns="0" rIns="0" bIns="0" rtlCol="0">
            <a:spAutoFit/>
          </a:bodyPr>
          <a:lstStyle>
            <a:defPPr>
              <a:defRPr lang="zh-CN"/>
            </a:defPPr>
            <a:lvl1pPr>
              <a:lnSpc>
                <a:spcPts val="1600"/>
              </a:lnSpc>
              <a:defRPr sz="1200" b="0">
                <a:solidFill>
                  <a:schemeClr val="tx1">
                    <a:lumMod val="65000"/>
                    <a:lumOff val="35000"/>
                  </a:schemeClr>
                </a:solidFill>
                <a:latin typeface="微软雅黑" pitchFamily="34" charset="-122"/>
                <a:ea typeface="微软雅黑" pitchFamily="34" charset="-122"/>
              </a:defRPr>
            </a:lvl1pPr>
          </a:lstStyle>
          <a:p>
            <a:pPr lvl="0">
              <a:lnSpc>
                <a:spcPct val="120000"/>
              </a:lnSpc>
              <a:defRPr/>
            </a:pPr>
            <a:r>
              <a:rPr lang="zh-CN" altLang="en-US" dirty="0">
                <a:solidFill>
                  <a:schemeClr val="bg1">
                    <a:lumMod val="50000"/>
                  </a:schemeClr>
                </a:solidFill>
                <a:latin typeface="Arial"/>
                <a:ea typeface="微软雅黑"/>
                <a:cs typeface="+mn-ea"/>
                <a:sym typeface="+mn-lt"/>
              </a:rPr>
              <a:t>您的内容打在这里，或者通过复制您的文本后，在此框中选择粘贴，并选择只保留文字</a:t>
            </a:r>
            <a:r>
              <a:rPr lang="zh-CN" altLang="en-US" sz="1050" dirty="0">
                <a:solidFill>
                  <a:schemeClr val="bg1">
                    <a:lumMod val="50000"/>
                  </a:schemeClr>
                </a:solidFill>
                <a:latin typeface="Arial"/>
                <a:ea typeface="微软雅黑"/>
                <a:cs typeface="+mn-ea"/>
                <a:sym typeface="+mn-lt"/>
              </a:rPr>
              <a:t>。</a:t>
            </a:r>
            <a:endParaRPr lang="en-US" altLang="zh-CN" sz="1050" dirty="0">
              <a:solidFill>
                <a:schemeClr val="bg1">
                  <a:lumMod val="50000"/>
                </a:schemeClr>
              </a:solidFill>
              <a:latin typeface="Arial"/>
              <a:ea typeface="微软雅黑"/>
              <a:cs typeface="+mn-ea"/>
              <a:sym typeface="+mn-lt"/>
            </a:endParaRPr>
          </a:p>
        </p:txBody>
      </p:sp>
      <p:sp>
        <p:nvSpPr>
          <p:cNvPr id="7" name="TextBox 6"/>
          <p:cNvSpPr txBox="1"/>
          <p:nvPr/>
        </p:nvSpPr>
        <p:spPr>
          <a:xfrm>
            <a:off x="6588224" y="2074007"/>
            <a:ext cx="2088000" cy="664797"/>
          </a:xfrm>
          <a:prstGeom prst="rect">
            <a:avLst/>
          </a:prstGeom>
          <a:noFill/>
        </p:spPr>
        <p:txBody>
          <a:bodyPr wrap="square" lIns="0" tIns="0" rIns="0" bIns="0" rtlCol="0">
            <a:spAutoFit/>
          </a:bodyPr>
          <a:lstStyle>
            <a:defPPr>
              <a:defRPr lang="zh-CN"/>
            </a:defPPr>
            <a:lvl1pPr>
              <a:lnSpc>
                <a:spcPts val="1800"/>
              </a:lnSpc>
              <a:defRPr sz="1600" b="0">
                <a:solidFill>
                  <a:schemeClr val="tx1">
                    <a:lumMod val="65000"/>
                    <a:lumOff val="35000"/>
                  </a:schemeClr>
                </a:solidFill>
                <a:latin typeface="微软雅黑" pitchFamily="34" charset="-122"/>
                <a:ea typeface="微软雅黑" pitchFamily="34" charset="-122"/>
              </a:defRPr>
            </a:lvl1pPr>
          </a:lstStyle>
          <a:p>
            <a:pPr lvl="0">
              <a:lnSpc>
                <a:spcPct val="120000"/>
              </a:lnSpc>
              <a:defRPr/>
            </a:pPr>
            <a:r>
              <a:rPr lang="zh-CN" altLang="en-US" sz="1200" dirty="0">
                <a:solidFill>
                  <a:schemeClr val="bg1">
                    <a:lumMod val="50000"/>
                  </a:schemeClr>
                </a:solidFill>
                <a:latin typeface="Arial"/>
                <a:ea typeface="微软雅黑"/>
                <a:cs typeface="+mn-ea"/>
                <a:sym typeface="+mn-lt"/>
              </a:rPr>
              <a:t>您的内容打在这里，或者通过复制您的文本后，在此框中选择粘贴，并选择只保留文字</a:t>
            </a:r>
            <a:r>
              <a:rPr lang="zh-CN" altLang="en-US" sz="1050" dirty="0">
                <a:solidFill>
                  <a:schemeClr val="bg1">
                    <a:lumMod val="50000"/>
                  </a:schemeClr>
                </a:solidFill>
                <a:latin typeface="Arial"/>
                <a:ea typeface="微软雅黑"/>
                <a:cs typeface="+mn-ea"/>
                <a:sym typeface="+mn-lt"/>
              </a:rPr>
              <a:t>。</a:t>
            </a:r>
            <a:endParaRPr lang="en-US" altLang="zh-CN" sz="1050" dirty="0">
              <a:solidFill>
                <a:schemeClr val="bg1">
                  <a:lumMod val="50000"/>
                </a:schemeClr>
              </a:solidFill>
              <a:latin typeface="Arial"/>
              <a:ea typeface="微软雅黑"/>
              <a:cs typeface="+mn-ea"/>
              <a:sym typeface="+mn-lt"/>
            </a:endParaRPr>
          </a:p>
        </p:txBody>
      </p:sp>
      <p:sp>
        <p:nvSpPr>
          <p:cNvPr id="8" name="TextBox 7"/>
          <p:cNvSpPr txBox="1"/>
          <p:nvPr/>
        </p:nvSpPr>
        <p:spPr>
          <a:xfrm>
            <a:off x="6588224" y="3040357"/>
            <a:ext cx="2088000" cy="664797"/>
          </a:xfrm>
          <a:prstGeom prst="rect">
            <a:avLst/>
          </a:prstGeom>
          <a:noFill/>
        </p:spPr>
        <p:txBody>
          <a:bodyPr wrap="square" lIns="0" tIns="0" rIns="0" bIns="0" rtlCol="0">
            <a:spAutoFit/>
          </a:bodyPr>
          <a:lstStyle>
            <a:defPPr>
              <a:defRPr lang="zh-CN"/>
            </a:defPPr>
            <a:lvl1pPr>
              <a:lnSpc>
                <a:spcPts val="1800"/>
              </a:lnSpc>
              <a:defRPr sz="1400" b="0">
                <a:solidFill>
                  <a:schemeClr val="tx1">
                    <a:lumMod val="65000"/>
                    <a:lumOff val="35000"/>
                  </a:schemeClr>
                </a:solidFill>
                <a:latin typeface="微软雅黑" pitchFamily="34" charset="-122"/>
                <a:ea typeface="微软雅黑" pitchFamily="34" charset="-122"/>
              </a:defRPr>
            </a:lvl1pPr>
          </a:lstStyle>
          <a:p>
            <a:pPr lvl="0">
              <a:lnSpc>
                <a:spcPct val="120000"/>
              </a:lnSpc>
              <a:defRPr/>
            </a:pPr>
            <a:r>
              <a:rPr lang="zh-CN" altLang="en-US" sz="1200" dirty="0">
                <a:solidFill>
                  <a:schemeClr val="bg1">
                    <a:lumMod val="50000"/>
                  </a:schemeClr>
                </a:solidFill>
                <a:latin typeface="Arial"/>
                <a:ea typeface="微软雅黑"/>
                <a:cs typeface="+mn-ea"/>
                <a:sym typeface="+mn-lt"/>
              </a:rPr>
              <a:t>您的内容打在这里，或者通过复制您的文本后，在此框中选择粘贴，并选择只保留文字</a:t>
            </a:r>
            <a:r>
              <a:rPr lang="zh-CN" altLang="en-US" sz="1050" dirty="0">
                <a:solidFill>
                  <a:schemeClr val="bg1">
                    <a:lumMod val="50000"/>
                  </a:schemeClr>
                </a:solidFill>
                <a:latin typeface="Arial"/>
                <a:ea typeface="微软雅黑"/>
                <a:cs typeface="+mn-ea"/>
                <a:sym typeface="+mn-lt"/>
              </a:rPr>
              <a:t>。</a:t>
            </a:r>
            <a:endParaRPr lang="en-US" altLang="zh-CN" sz="1050" dirty="0">
              <a:solidFill>
                <a:schemeClr val="bg1">
                  <a:lumMod val="50000"/>
                </a:schemeClr>
              </a:solidFill>
              <a:latin typeface="Arial"/>
              <a:ea typeface="微软雅黑"/>
              <a:cs typeface="+mn-ea"/>
              <a:sym typeface="+mn-lt"/>
            </a:endParaRPr>
          </a:p>
        </p:txBody>
      </p:sp>
      <p:sp>
        <p:nvSpPr>
          <p:cNvPr id="9" name="Oval 13"/>
          <p:cNvSpPr>
            <a:spLocks noChangeArrowheads="1"/>
          </p:cNvSpPr>
          <p:nvPr/>
        </p:nvSpPr>
        <p:spPr bwMode="auto">
          <a:xfrm>
            <a:off x="5615034" y="1061472"/>
            <a:ext cx="757166" cy="757162"/>
          </a:xfrm>
          <a:prstGeom prst="ellipse">
            <a:avLst/>
          </a:prstGeom>
          <a:solidFill>
            <a:srgbClr val="C00000"/>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a:r>
              <a:rPr lang="zh-CN" altLang="en-US" sz="1400" b="1" dirty="0">
                <a:solidFill>
                  <a:schemeClr val="bg1"/>
                </a:solidFill>
                <a:latin typeface="Impact" panose="020B0806030902050204" pitchFamily="34" charset="0"/>
              </a:rPr>
              <a:t>标题</a:t>
            </a:r>
            <a:endParaRPr lang="en-US" altLang="zh-CN" sz="1400" b="1" dirty="0">
              <a:solidFill>
                <a:schemeClr val="bg1"/>
              </a:solidFill>
              <a:latin typeface="Impact" panose="020B0806030902050204" pitchFamily="34" charset="0"/>
            </a:endParaRPr>
          </a:p>
          <a:p>
            <a:pPr algn="ctr"/>
            <a:r>
              <a:rPr lang="zh-CN" altLang="en-US" sz="1400" b="1" dirty="0">
                <a:solidFill>
                  <a:schemeClr val="bg1"/>
                </a:solidFill>
                <a:latin typeface="Impact" panose="020B0806030902050204" pitchFamily="34" charset="0"/>
              </a:rPr>
              <a:t>文字</a:t>
            </a:r>
          </a:p>
        </p:txBody>
      </p:sp>
      <p:sp>
        <p:nvSpPr>
          <p:cNvPr id="10" name="Oval 13"/>
          <p:cNvSpPr>
            <a:spLocks noChangeArrowheads="1"/>
          </p:cNvSpPr>
          <p:nvPr/>
        </p:nvSpPr>
        <p:spPr bwMode="auto">
          <a:xfrm>
            <a:off x="5615034" y="2027823"/>
            <a:ext cx="757166" cy="757162"/>
          </a:xfrm>
          <a:prstGeom prst="ellipse">
            <a:avLst/>
          </a:prstGeom>
          <a:solidFill>
            <a:schemeClr val="accent2">
              <a:alpha val="90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a:r>
              <a:rPr lang="zh-CN" altLang="en-US" sz="1400" b="1" dirty="0">
                <a:solidFill>
                  <a:schemeClr val="bg1"/>
                </a:solidFill>
                <a:latin typeface="Impact" panose="020B0806030902050204" pitchFamily="34" charset="0"/>
              </a:rPr>
              <a:t>标题</a:t>
            </a:r>
            <a:endParaRPr lang="en-US" altLang="zh-CN" sz="1400" b="1" dirty="0">
              <a:solidFill>
                <a:schemeClr val="bg1"/>
              </a:solidFill>
              <a:latin typeface="Impact" panose="020B0806030902050204" pitchFamily="34" charset="0"/>
            </a:endParaRPr>
          </a:p>
          <a:p>
            <a:pPr algn="ctr"/>
            <a:r>
              <a:rPr lang="zh-CN" altLang="en-US" sz="1400" b="1" dirty="0">
                <a:solidFill>
                  <a:schemeClr val="bg1"/>
                </a:solidFill>
                <a:latin typeface="Impact" panose="020B0806030902050204" pitchFamily="34" charset="0"/>
              </a:rPr>
              <a:t>文字</a:t>
            </a:r>
          </a:p>
        </p:txBody>
      </p:sp>
      <p:sp>
        <p:nvSpPr>
          <p:cNvPr id="11" name="Oval 13"/>
          <p:cNvSpPr>
            <a:spLocks noChangeArrowheads="1"/>
          </p:cNvSpPr>
          <p:nvPr/>
        </p:nvSpPr>
        <p:spPr bwMode="auto">
          <a:xfrm>
            <a:off x="5615034" y="2994174"/>
            <a:ext cx="757166" cy="757162"/>
          </a:xfrm>
          <a:prstGeom prst="ellipse">
            <a:avLst/>
          </a:prstGeom>
          <a:solidFill>
            <a:srgbClr val="C00000"/>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a:r>
              <a:rPr lang="zh-CN" altLang="en-US" sz="1400" b="1" dirty="0">
                <a:solidFill>
                  <a:schemeClr val="bg1"/>
                </a:solidFill>
                <a:latin typeface="Impact" panose="020B0806030902050204" pitchFamily="34" charset="0"/>
              </a:rPr>
              <a:t>标题</a:t>
            </a:r>
            <a:endParaRPr lang="en-US" altLang="zh-CN" sz="1400" b="1" dirty="0">
              <a:solidFill>
                <a:schemeClr val="bg1"/>
              </a:solidFill>
              <a:latin typeface="Impact" panose="020B0806030902050204" pitchFamily="34" charset="0"/>
            </a:endParaRPr>
          </a:p>
          <a:p>
            <a:pPr algn="ctr"/>
            <a:r>
              <a:rPr lang="zh-CN" altLang="en-US" sz="1400" b="1" dirty="0">
                <a:solidFill>
                  <a:schemeClr val="bg1"/>
                </a:solidFill>
                <a:latin typeface="Impact" panose="020B0806030902050204" pitchFamily="34" charset="0"/>
              </a:rPr>
              <a:t>文字</a:t>
            </a:r>
          </a:p>
        </p:txBody>
      </p:sp>
      <p:sp>
        <p:nvSpPr>
          <p:cNvPr id="12" name="Oval 13"/>
          <p:cNvSpPr>
            <a:spLocks noChangeArrowheads="1"/>
          </p:cNvSpPr>
          <p:nvPr/>
        </p:nvSpPr>
        <p:spPr bwMode="auto">
          <a:xfrm>
            <a:off x="5615034" y="3960522"/>
            <a:ext cx="757166" cy="757162"/>
          </a:xfrm>
          <a:prstGeom prst="ellipse">
            <a:avLst/>
          </a:prstGeom>
          <a:solidFill>
            <a:schemeClr val="accent2">
              <a:alpha val="90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a:r>
              <a:rPr lang="zh-CN" altLang="en-US" sz="1400" b="1" dirty="0">
                <a:solidFill>
                  <a:schemeClr val="bg1"/>
                </a:solidFill>
                <a:latin typeface="Impact" panose="020B0806030902050204" pitchFamily="34" charset="0"/>
              </a:rPr>
              <a:t>标题</a:t>
            </a:r>
            <a:endParaRPr lang="en-US" altLang="zh-CN" sz="1400" b="1" dirty="0">
              <a:solidFill>
                <a:schemeClr val="bg1"/>
              </a:solidFill>
              <a:latin typeface="Impact" panose="020B0806030902050204" pitchFamily="34" charset="0"/>
            </a:endParaRPr>
          </a:p>
          <a:p>
            <a:pPr algn="ctr"/>
            <a:r>
              <a:rPr lang="zh-CN" altLang="en-US" sz="1400" b="1" dirty="0">
                <a:solidFill>
                  <a:schemeClr val="bg1"/>
                </a:solidFill>
                <a:latin typeface="Impact" panose="020B0806030902050204" pitchFamily="34" charset="0"/>
              </a:rPr>
              <a:t>文字</a:t>
            </a:r>
          </a:p>
        </p:txBody>
      </p:sp>
      <p:sp>
        <p:nvSpPr>
          <p:cNvPr id="13" name="TextBox 12"/>
          <p:cNvSpPr txBox="1"/>
          <p:nvPr/>
        </p:nvSpPr>
        <p:spPr>
          <a:xfrm>
            <a:off x="6588224" y="4006706"/>
            <a:ext cx="2088000" cy="664797"/>
          </a:xfrm>
          <a:prstGeom prst="rect">
            <a:avLst/>
          </a:prstGeom>
          <a:noFill/>
        </p:spPr>
        <p:txBody>
          <a:bodyPr wrap="square" lIns="0" tIns="0" rIns="0" bIns="0" rtlCol="0">
            <a:spAutoFit/>
          </a:bodyPr>
          <a:lstStyle>
            <a:defPPr>
              <a:defRPr lang="zh-CN"/>
            </a:defPPr>
            <a:lvl1pPr>
              <a:lnSpc>
                <a:spcPts val="1800"/>
              </a:lnSpc>
              <a:defRPr sz="1400" b="0">
                <a:solidFill>
                  <a:schemeClr val="tx1">
                    <a:lumMod val="65000"/>
                    <a:lumOff val="35000"/>
                  </a:schemeClr>
                </a:solidFill>
                <a:latin typeface="微软雅黑" pitchFamily="34" charset="-122"/>
                <a:ea typeface="微软雅黑" pitchFamily="34" charset="-122"/>
              </a:defRPr>
            </a:lvl1pPr>
          </a:lstStyle>
          <a:p>
            <a:pPr lvl="0">
              <a:lnSpc>
                <a:spcPct val="120000"/>
              </a:lnSpc>
              <a:defRPr/>
            </a:pPr>
            <a:r>
              <a:rPr lang="zh-CN" altLang="en-US" sz="1200" dirty="0">
                <a:solidFill>
                  <a:schemeClr val="bg1">
                    <a:lumMod val="50000"/>
                  </a:schemeClr>
                </a:solidFill>
                <a:latin typeface="Arial"/>
                <a:ea typeface="微软雅黑"/>
                <a:cs typeface="+mn-ea"/>
                <a:sym typeface="+mn-lt"/>
              </a:rPr>
              <a:t>您的内容打在这里，或者通过复制您的文本后，在此框中选择粘贴，并选择只保留文字</a:t>
            </a:r>
            <a:r>
              <a:rPr lang="zh-CN" altLang="en-US" sz="1050" dirty="0">
                <a:solidFill>
                  <a:schemeClr val="bg1">
                    <a:lumMod val="50000"/>
                  </a:schemeClr>
                </a:solidFill>
                <a:latin typeface="Arial"/>
                <a:ea typeface="微软雅黑"/>
                <a:cs typeface="+mn-ea"/>
                <a:sym typeface="+mn-lt"/>
              </a:rPr>
              <a:t>。</a:t>
            </a:r>
            <a:endParaRPr lang="en-US" altLang="zh-CN" sz="1050" dirty="0">
              <a:solidFill>
                <a:schemeClr val="bg1">
                  <a:lumMod val="50000"/>
                </a:schemeClr>
              </a:solidFill>
              <a:latin typeface="Arial"/>
              <a:ea typeface="微软雅黑"/>
              <a:cs typeface="+mn-ea"/>
              <a:sym typeface="+mn-lt"/>
            </a:endParaRPr>
          </a:p>
        </p:txBody>
      </p:sp>
      <p:sp>
        <p:nvSpPr>
          <p:cNvPr id="14" name="标题 13"/>
          <p:cNvSpPr>
            <a:spLocks noGrp="1"/>
          </p:cNvSpPr>
          <p:nvPr>
            <p:ph type="title"/>
          </p:nvPr>
        </p:nvSpPr>
        <p:spPr/>
        <p:txBody>
          <a:bodyPr/>
          <a:lstStyle/>
          <a:p>
            <a:r>
              <a:rPr lang="zh-CN" altLang="en-US" sz="2000" dirty="0">
                <a:solidFill>
                  <a:prstClr val="black">
                    <a:lumMod val="65000"/>
                    <a:lumOff val="35000"/>
                  </a:prstClr>
                </a:solidFill>
              </a:rPr>
              <a:t>战略目标</a:t>
            </a:r>
            <a:r>
              <a:rPr lang="en-US" altLang="zh-CN" sz="1100" dirty="0">
                <a:solidFill>
                  <a:prstClr val="black">
                    <a:lumMod val="65000"/>
                    <a:lumOff val="35000"/>
                  </a:prstClr>
                </a:solidFill>
              </a:rPr>
              <a:t>(strategic target)</a:t>
            </a:r>
            <a:endParaRPr lang="zh-CN" altLang="en-US" dirty="0"/>
          </a:p>
        </p:txBody>
      </p:sp>
    </p:spTree>
    <p:extLst>
      <p:ext uri="{BB962C8B-B14F-4D97-AF65-F5344CB8AC3E}">
        <p14:creationId xmlns:p14="http://schemas.microsoft.com/office/powerpoint/2010/main" val="1781517322"/>
      </p:ext>
    </p:extLst>
  </p:cSld>
  <p:clrMapOvr>
    <a:masterClrMapping/>
  </p:clrMapOvr>
  <p:transition spd="slow" advTm="600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 presetClass="entr" presetSubtype="2" fill="hold" grpId="0" nodeType="afterEffect">
                                      <p:stCondLst>
                                        <p:cond delay="0"/>
                                      </p:stCondLst>
                                      <p:iterate type="lt">
                                        <p:tmPct val="10000"/>
                                      </p:iterate>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1+#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1150"/>
                                </p:stCondLst>
                                <p:childTnLst>
                                  <p:par>
                                    <p:cTn id="14" presetID="2" presetClass="entr" presetSubtype="2" fill="hold" grpId="0" nodeType="afterEffect">
                                      <p:stCondLst>
                                        <p:cond delay="0"/>
                                      </p:stCondLst>
                                      <p:iterate type="lt">
                                        <p:tmPct val="10000"/>
                                      </p:iterate>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1+#ppt_w/2"/>
                                              </p:val>
                                            </p:tav>
                                            <p:tav tm="100000">
                                              <p:val>
                                                <p:strVal val="#ppt_x"/>
                                              </p:val>
                                            </p:tav>
                                          </p:tavLst>
                                        </p:anim>
                                        <p:anim calcmode="lin" valueType="num">
                                          <p:cBhvr additive="base">
                                            <p:cTn id="17" dur="500" fill="hold"/>
                                            <p:tgtEl>
                                              <p:spTgt spid="5"/>
                                            </p:tgtEl>
                                            <p:attrNameLst>
                                              <p:attrName>ppt_y</p:attrName>
                                            </p:attrNameLst>
                                          </p:cBhvr>
                                          <p:tavLst>
                                            <p:tav tm="0">
                                              <p:val>
                                                <p:strVal val="#ppt_y"/>
                                              </p:val>
                                            </p:tav>
                                            <p:tav tm="100000">
                                              <p:val>
                                                <p:strVal val="#ppt_y"/>
                                              </p:val>
                                            </p:tav>
                                          </p:tavLst>
                                        </p:anim>
                                      </p:childTnLst>
                                    </p:cTn>
                                  </p:par>
                                </p:childTnLst>
                              </p:cTn>
                            </p:par>
                            <p:par>
                              <p:cTn id="18" fill="hold">
                                <p:stCondLst>
                                  <p:cond delay="1800"/>
                                </p:stCondLst>
                                <p:childTnLst>
                                  <p:par>
                                    <p:cTn id="19" presetID="53" presetClass="entr" presetSubtype="16"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par>
                                    <p:cTn id="24" presetID="53" presetClass="entr" presetSubtype="16" fill="hold" grpId="0" nodeType="withEffect">
                                      <p:stCondLst>
                                        <p:cond delay="300"/>
                                      </p:stCondLst>
                                      <p:childTnLst>
                                        <p:set>
                                          <p:cBhvr>
                                            <p:cTn id="25" dur="1" fill="hold">
                                              <p:stCondLst>
                                                <p:cond delay="0"/>
                                              </p:stCondLst>
                                            </p:cTn>
                                            <p:tgtEl>
                                              <p:spTgt spid="10"/>
                                            </p:tgtEl>
                                            <p:attrNameLst>
                                              <p:attrName>style.visibility</p:attrName>
                                            </p:attrNameLst>
                                          </p:cBhvr>
                                          <p:to>
                                            <p:strVal val="visible"/>
                                          </p:to>
                                        </p:set>
                                        <p:anim calcmode="lin" valueType="num">
                                          <p:cBhvr>
                                            <p:cTn id="26" dur="500" fill="hold"/>
                                            <p:tgtEl>
                                              <p:spTgt spid="10"/>
                                            </p:tgtEl>
                                            <p:attrNameLst>
                                              <p:attrName>ppt_w</p:attrName>
                                            </p:attrNameLst>
                                          </p:cBhvr>
                                          <p:tavLst>
                                            <p:tav tm="0">
                                              <p:val>
                                                <p:fltVal val="0"/>
                                              </p:val>
                                            </p:tav>
                                            <p:tav tm="100000">
                                              <p:val>
                                                <p:strVal val="#ppt_w"/>
                                              </p:val>
                                            </p:tav>
                                          </p:tavLst>
                                        </p:anim>
                                        <p:anim calcmode="lin" valueType="num">
                                          <p:cBhvr>
                                            <p:cTn id="27" dur="500" fill="hold"/>
                                            <p:tgtEl>
                                              <p:spTgt spid="10"/>
                                            </p:tgtEl>
                                            <p:attrNameLst>
                                              <p:attrName>ppt_h</p:attrName>
                                            </p:attrNameLst>
                                          </p:cBhvr>
                                          <p:tavLst>
                                            <p:tav tm="0">
                                              <p:val>
                                                <p:fltVal val="0"/>
                                              </p:val>
                                            </p:tav>
                                            <p:tav tm="100000">
                                              <p:val>
                                                <p:strVal val="#ppt_h"/>
                                              </p:val>
                                            </p:tav>
                                          </p:tavLst>
                                        </p:anim>
                                        <p:animEffect transition="in" filter="fade">
                                          <p:cBhvr>
                                            <p:cTn id="28" dur="500"/>
                                            <p:tgtEl>
                                              <p:spTgt spid="10"/>
                                            </p:tgtEl>
                                          </p:cBhvr>
                                        </p:animEffect>
                                      </p:childTnLst>
                                    </p:cTn>
                                  </p:par>
                                  <p:par>
                                    <p:cTn id="29" presetID="53" presetClass="entr" presetSubtype="16" fill="hold" grpId="0" nodeType="withEffect">
                                      <p:stCondLst>
                                        <p:cond delay="60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par>
                                    <p:cTn id="34" presetID="53" presetClass="entr" presetSubtype="16" fill="hold" grpId="0" nodeType="withEffect">
                                      <p:stCondLst>
                                        <p:cond delay="900"/>
                                      </p:stCondLst>
                                      <p:childTnLst>
                                        <p:set>
                                          <p:cBhvr>
                                            <p:cTn id="35" dur="1" fill="hold">
                                              <p:stCondLst>
                                                <p:cond delay="0"/>
                                              </p:stCondLst>
                                            </p:cTn>
                                            <p:tgtEl>
                                              <p:spTgt spid="12"/>
                                            </p:tgtEl>
                                            <p:attrNameLst>
                                              <p:attrName>style.visibility</p:attrName>
                                            </p:attrNameLst>
                                          </p:cBhvr>
                                          <p:to>
                                            <p:strVal val="visible"/>
                                          </p:to>
                                        </p:set>
                                        <p:anim calcmode="lin" valueType="num">
                                          <p:cBhvr>
                                            <p:cTn id="36" dur="500" fill="hold"/>
                                            <p:tgtEl>
                                              <p:spTgt spid="12"/>
                                            </p:tgtEl>
                                            <p:attrNameLst>
                                              <p:attrName>ppt_w</p:attrName>
                                            </p:attrNameLst>
                                          </p:cBhvr>
                                          <p:tavLst>
                                            <p:tav tm="0">
                                              <p:val>
                                                <p:fltVal val="0"/>
                                              </p:val>
                                            </p:tav>
                                            <p:tav tm="100000">
                                              <p:val>
                                                <p:strVal val="#ppt_w"/>
                                              </p:val>
                                            </p:tav>
                                          </p:tavLst>
                                        </p:anim>
                                        <p:anim calcmode="lin" valueType="num">
                                          <p:cBhvr>
                                            <p:cTn id="37" dur="500" fill="hold"/>
                                            <p:tgtEl>
                                              <p:spTgt spid="12"/>
                                            </p:tgtEl>
                                            <p:attrNameLst>
                                              <p:attrName>ppt_h</p:attrName>
                                            </p:attrNameLst>
                                          </p:cBhvr>
                                          <p:tavLst>
                                            <p:tav tm="0">
                                              <p:val>
                                                <p:fltVal val="0"/>
                                              </p:val>
                                            </p:tav>
                                            <p:tav tm="100000">
                                              <p:val>
                                                <p:strVal val="#ppt_h"/>
                                              </p:val>
                                            </p:tav>
                                          </p:tavLst>
                                        </p:anim>
                                        <p:animEffect transition="in" filter="fade">
                                          <p:cBhvr>
                                            <p:cTn id="38" dur="500"/>
                                            <p:tgtEl>
                                              <p:spTgt spid="12"/>
                                            </p:tgtEl>
                                          </p:cBhvr>
                                        </p:animEffect>
                                      </p:childTnLst>
                                    </p:cTn>
                                  </p:par>
                                </p:childTnLst>
                              </p:cTn>
                            </p:par>
                            <p:par>
                              <p:cTn id="39" fill="hold">
                                <p:stCondLst>
                                  <p:cond delay="3200"/>
                                </p:stCondLst>
                                <p:childTnLst>
                                  <p:par>
                                    <p:cTn id="40" presetID="2" presetClass="entr" presetSubtype="2" fill="hold" grpId="0" nodeType="afterEffect" p14:presetBounceEnd="30000">
                                      <p:stCondLst>
                                        <p:cond delay="0"/>
                                      </p:stCondLst>
                                      <p:childTnLst>
                                        <p:set>
                                          <p:cBhvr>
                                            <p:cTn id="41" dur="1" fill="hold">
                                              <p:stCondLst>
                                                <p:cond delay="0"/>
                                              </p:stCondLst>
                                            </p:cTn>
                                            <p:tgtEl>
                                              <p:spTgt spid="6"/>
                                            </p:tgtEl>
                                            <p:attrNameLst>
                                              <p:attrName>style.visibility</p:attrName>
                                            </p:attrNameLst>
                                          </p:cBhvr>
                                          <p:to>
                                            <p:strVal val="visible"/>
                                          </p:to>
                                        </p:set>
                                        <p:anim calcmode="lin" valueType="num" p14:bounceEnd="30000">
                                          <p:cBhvr additive="base">
                                            <p:cTn id="42" dur="500" fill="hold"/>
                                            <p:tgtEl>
                                              <p:spTgt spid="6"/>
                                            </p:tgtEl>
                                            <p:attrNameLst>
                                              <p:attrName>ppt_x</p:attrName>
                                            </p:attrNameLst>
                                          </p:cBhvr>
                                          <p:tavLst>
                                            <p:tav tm="0">
                                              <p:val>
                                                <p:strVal val="1+#ppt_w/2"/>
                                              </p:val>
                                            </p:tav>
                                            <p:tav tm="100000">
                                              <p:val>
                                                <p:strVal val="#ppt_x"/>
                                              </p:val>
                                            </p:tav>
                                          </p:tavLst>
                                        </p:anim>
                                        <p:anim calcmode="lin" valueType="num" p14:bounceEnd="30000">
                                          <p:cBhvr additive="base">
                                            <p:cTn id="43" dur="500" fill="hold"/>
                                            <p:tgtEl>
                                              <p:spTgt spid="6"/>
                                            </p:tgtEl>
                                            <p:attrNameLst>
                                              <p:attrName>ppt_y</p:attrName>
                                            </p:attrNameLst>
                                          </p:cBhvr>
                                          <p:tavLst>
                                            <p:tav tm="0">
                                              <p:val>
                                                <p:strVal val="#ppt_y"/>
                                              </p:val>
                                            </p:tav>
                                            <p:tav tm="100000">
                                              <p:val>
                                                <p:strVal val="#ppt_y"/>
                                              </p:val>
                                            </p:tav>
                                          </p:tavLst>
                                        </p:anim>
                                      </p:childTnLst>
                                    </p:cTn>
                                  </p:par>
                                </p:childTnLst>
                              </p:cTn>
                            </p:par>
                            <p:par>
                              <p:cTn id="44" fill="hold">
                                <p:stCondLst>
                                  <p:cond delay="3700"/>
                                </p:stCondLst>
                                <p:childTnLst>
                                  <p:par>
                                    <p:cTn id="45" presetID="2" presetClass="entr" presetSubtype="2" fill="hold" grpId="0" nodeType="afterEffect" p14:presetBounceEnd="30000">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14:bounceEnd="30000">
                                          <p:cBhvr additive="base">
                                            <p:cTn id="47" dur="500" fill="hold"/>
                                            <p:tgtEl>
                                              <p:spTgt spid="7"/>
                                            </p:tgtEl>
                                            <p:attrNameLst>
                                              <p:attrName>ppt_x</p:attrName>
                                            </p:attrNameLst>
                                          </p:cBhvr>
                                          <p:tavLst>
                                            <p:tav tm="0">
                                              <p:val>
                                                <p:strVal val="1+#ppt_w/2"/>
                                              </p:val>
                                            </p:tav>
                                            <p:tav tm="100000">
                                              <p:val>
                                                <p:strVal val="#ppt_x"/>
                                              </p:val>
                                            </p:tav>
                                          </p:tavLst>
                                        </p:anim>
                                        <p:anim calcmode="lin" valueType="num" p14:bounceEnd="30000">
                                          <p:cBhvr additive="base">
                                            <p:cTn id="48" dur="500" fill="hold"/>
                                            <p:tgtEl>
                                              <p:spTgt spid="7"/>
                                            </p:tgtEl>
                                            <p:attrNameLst>
                                              <p:attrName>ppt_y</p:attrName>
                                            </p:attrNameLst>
                                          </p:cBhvr>
                                          <p:tavLst>
                                            <p:tav tm="0">
                                              <p:val>
                                                <p:strVal val="#ppt_y"/>
                                              </p:val>
                                            </p:tav>
                                            <p:tav tm="100000">
                                              <p:val>
                                                <p:strVal val="#ppt_y"/>
                                              </p:val>
                                            </p:tav>
                                          </p:tavLst>
                                        </p:anim>
                                      </p:childTnLst>
                                    </p:cTn>
                                  </p:par>
                                </p:childTnLst>
                              </p:cTn>
                            </p:par>
                            <p:par>
                              <p:cTn id="49" fill="hold">
                                <p:stCondLst>
                                  <p:cond delay="4200"/>
                                </p:stCondLst>
                                <p:childTnLst>
                                  <p:par>
                                    <p:cTn id="50" presetID="2" presetClass="entr" presetSubtype="2" fill="hold" grpId="0" nodeType="afterEffect" p14:presetBounceEnd="30000">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14:bounceEnd="30000">
                                          <p:cBhvr additive="base">
                                            <p:cTn id="52" dur="500" fill="hold"/>
                                            <p:tgtEl>
                                              <p:spTgt spid="8"/>
                                            </p:tgtEl>
                                            <p:attrNameLst>
                                              <p:attrName>ppt_x</p:attrName>
                                            </p:attrNameLst>
                                          </p:cBhvr>
                                          <p:tavLst>
                                            <p:tav tm="0">
                                              <p:val>
                                                <p:strVal val="1+#ppt_w/2"/>
                                              </p:val>
                                            </p:tav>
                                            <p:tav tm="100000">
                                              <p:val>
                                                <p:strVal val="#ppt_x"/>
                                              </p:val>
                                            </p:tav>
                                          </p:tavLst>
                                        </p:anim>
                                        <p:anim calcmode="lin" valueType="num" p14:bounceEnd="30000">
                                          <p:cBhvr additive="base">
                                            <p:cTn id="53" dur="500" fill="hold"/>
                                            <p:tgtEl>
                                              <p:spTgt spid="8"/>
                                            </p:tgtEl>
                                            <p:attrNameLst>
                                              <p:attrName>ppt_y</p:attrName>
                                            </p:attrNameLst>
                                          </p:cBhvr>
                                          <p:tavLst>
                                            <p:tav tm="0">
                                              <p:val>
                                                <p:strVal val="#ppt_y"/>
                                              </p:val>
                                            </p:tav>
                                            <p:tav tm="100000">
                                              <p:val>
                                                <p:strVal val="#ppt_y"/>
                                              </p:val>
                                            </p:tav>
                                          </p:tavLst>
                                        </p:anim>
                                      </p:childTnLst>
                                    </p:cTn>
                                  </p:par>
                                </p:childTnLst>
                              </p:cTn>
                            </p:par>
                            <p:par>
                              <p:cTn id="54" fill="hold">
                                <p:stCondLst>
                                  <p:cond delay="4700"/>
                                </p:stCondLst>
                                <p:childTnLst>
                                  <p:par>
                                    <p:cTn id="55" presetID="2" presetClass="entr" presetSubtype="2" fill="hold" grpId="0" nodeType="afterEffect" p14:presetBounceEnd="30000">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14:bounceEnd="30000">
                                          <p:cBhvr additive="base">
                                            <p:cTn id="57" dur="500" fill="hold"/>
                                            <p:tgtEl>
                                              <p:spTgt spid="13"/>
                                            </p:tgtEl>
                                            <p:attrNameLst>
                                              <p:attrName>ppt_x</p:attrName>
                                            </p:attrNameLst>
                                          </p:cBhvr>
                                          <p:tavLst>
                                            <p:tav tm="0">
                                              <p:val>
                                                <p:strVal val="1+#ppt_w/2"/>
                                              </p:val>
                                            </p:tav>
                                            <p:tav tm="100000">
                                              <p:val>
                                                <p:strVal val="#ppt_x"/>
                                              </p:val>
                                            </p:tav>
                                          </p:tavLst>
                                        </p:anim>
                                        <p:anim calcmode="lin" valueType="num" p14:bounceEnd="30000">
                                          <p:cBhvr additive="base">
                                            <p:cTn id="58"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animBg="1"/>
          <p:bldP spid="10" grpId="0" animBg="1"/>
          <p:bldP spid="11" grpId="0" animBg="1"/>
          <p:bldP spid="12" grpId="0" animBg="1"/>
          <p:bldP spid="1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 presetClass="entr" presetSubtype="2" fill="hold" grpId="0" nodeType="afterEffect">
                                      <p:stCondLst>
                                        <p:cond delay="0"/>
                                      </p:stCondLst>
                                      <p:iterate type="lt">
                                        <p:tmPct val="10000"/>
                                      </p:iterate>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1+#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1150"/>
                                </p:stCondLst>
                                <p:childTnLst>
                                  <p:par>
                                    <p:cTn id="14" presetID="2" presetClass="entr" presetSubtype="2" fill="hold" grpId="0" nodeType="afterEffect">
                                      <p:stCondLst>
                                        <p:cond delay="0"/>
                                      </p:stCondLst>
                                      <p:iterate type="lt">
                                        <p:tmPct val="10000"/>
                                      </p:iterate>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1+#ppt_w/2"/>
                                              </p:val>
                                            </p:tav>
                                            <p:tav tm="100000">
                                              <p:val>
                                                <p:strVal val="#ppt_x"/>
                                              </p:val>
                                            </p:tav>
                                          </p:tavLst>
                                        </p:anim>
                                        <p:anim calcmode="lin" valueType="num">
                                          <p:cBhvr additive="base">
                                            <p:cTn id="17" dur="500" fill="hold"/>
                                            <p:tgtEl>
                                              <p:spTgt spid="5"/>
                                            </p:tgtEl>
                                            <p:attrNameLst>
                                              <p:attrName>ppt_y</p:attrName>
                                            </p:attrNameLst>
                                          </p:cBhvr>
                                          <p:tavLst>
                                            <p:tav tm="0">
                                              <p:val>
                                                <p:strVal val="#ppt_y"/>
                                              </p:val>
                                            </p:tav>
                                            <p:tav tm="100000">
                                              <p:val>
                                                <p:strVal val="#ppt_y"/>
                                              </p:val>
                                            </p:tav>
                                          </p:tavLst>
                                        </p:anim>
                                      </p:childTnLst>
                                    </p:cTn>
                                  </p:par>
                                </p:childTnLst>
                              </p:cTn>
                            </p:par>
                            <p:par>
                              <p:cTn id="18" fill="hold">
                                <p:stCondLst>
                                  <p:cond delay="1800"/>
                                </p:stCondLst>
                                <p:childTnLst>
                                  <p:par>
                                    <p:cTn id="19" presetID="53" presetClass="entr" presetSubtype="16"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par>
                                    <p:cTn id="24" presetID="53" presetClass="entr" presetSubtype="16" fill="hold" grpId="0" nodeType="withEffect">
                                      <p:stCondLst>
                                        <p:cond delay="300"/>
                                      </p:stCondLst>
                                      <p:childTnLst>
                                        <p:set>
                                          <p:cBhvr>
                                            <p:cTn id="25" dur="1" fill="hold">
                                              <p:stCondLst>
                                                <p:cond delay="0"/>
                                              </p:stCondLst>
                                            </p:cTn>
                                            <p:tgtEl>
                                              <p:spTgt spid="10"/>
                                            </p:tgtEl>
                                            <p:attrNameLst>
                                              <p:attrName>style.visibility</p:attrName>
                                            </p:attrNameLst>
                                          </p:cBhvr>
                                          <p:to>
                                            <p:strVal val="visible"/>
                                          </p:to>
                                        </p:set>
                                        <p:anim calcmode="lin" valueType="num">
                                          <p:cBhvr>
                                            <p:cTn id="26" dur="500" fill="hold"/>
                                            <p:tgtEl>
                                              <p:spTgt spid="10"/>
                                            </p:tgtEl>
                                            <p:attrNameLst>
                                              <p:attrName>ppt_w</p:attrName>
                                            </p:attrNameLst>
                                          </p:cBhvr>
                                          <p:tavLst>
                                            <p:tav tm="0">
                                              <p:val>
                                                <p:fltVal val="0"/>
                                              </p:val>
                                            </p:tav>
                                            <p:tav tm="100000">
                                              <p:val>
                                                <p:strVal val="#ppt_w"/>
                                              </p:val>
                                            </p:tav>
                                          </p:tavLst>
                                        </p:anim>
                                        <p:anim calcmode="lin" valueType="num">
                                          <p:cBhvr>
                                            <p:cTn id="27" dur="500" fill="hold"/>
                                            <p:tgtEl>
                                              <p:spTgt spid="10"/>
                                            </p:tgtEl>
                                            <p:attrNameLst>
                                              <p:attrName>ppt_h</p:attrName>
                                            </p:attrNameLst>
                                          </p:cBhvr>
                                          <p:tavLst>
                                            <p:tav tm="0">
                                              <p:val>
                                                <p:fltVal val="0"/>
                                              </p:val>
                                            </p:tav>
                                            <p:tav tm="100000">
                                              <p:val>
                                                <p:strVal val="#ppt_h"/>
                                              </p:val>
                                            </p:tav>
                                          </p:tavLst>
                                        </p:anim>
                                        <p:animEffect transition="in" filter="fade">
                                          <p:cBhvr>
                                            <p:cTn id="28" dur="500"/>
                                            <p:tgtEl>
                                              <p:spTgt spid="10"/>
                                            </p:tgtEl>
                                          </p:cBhvr>
                                        </p:animEffect>
                                      </p:childTnLst>
                                    </p:cTn>
                                  </p:par>
                                  <p:par>
                                    <p:cTn id="29" presetID="53" presetClass="entr" presetSubtype="16" fill="hold" grpId="0" nodeType="withEffect">
                                      <p:stCondLst>
                                        <p:cond delay="60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par>
                                    <p:cTn id="34" presetID="53" presetClass="entr" presetSubtype="16" fill="hold" grpId="0" nodeType="withEffect">
                                      <p:stCondLst>
                                        <p:cond delay="900"/>
                                      </p:stCondLst>
                                      <p:childTnLst>
                                        <p:set>
                                          <p:cBhvr>
                                            <p:cTn id="35" dur="1" fill="hold">
                                              <p:stCondLst>
                                                <p:cond delay="0"/>
                                              </p:stCondLst>
                                            </p:cTn>
                                            <p:tgtEl>
                                              <p:spTgt spid="12"/>
                                            </p:tgtEl>
                                            <p:attrNameLst>
                                              <p:attrName>style.visibility</p:attrName>
                                            </p:attrNameLst>
                                          </p:cBhvr>
                                          <p:to>
                                            <p:strVal val="visible"/>
                                          </p:to>
                                        </p:set>
                                        <p:anim calcmode="lin" valueType="num">
                                          <p:cBhvr>
                                            <p:cTn id="36" dur="500" fill="hold"/>
                                            <p:tgtEl>
                                              <p:spTgt spid="12"/>
                                            </p:tgtEl>
                                            <p:attrNameLst>
                                              <p:attrName>ppt_w</p:attrName>
                                            </p:attrNameLst>
                                          </p:cBhvr>
                                          <p:tavLst>
                                            <p:tav tm="0">
                                              <p:val>
                                                <p:fltVal val="0"/>
                                              </p:val>
                                            </p:tav>
                                            <p:tav tm="100000">
                                              <p:val>
                                                <p:strVal val="#ppt_w"/>
                                              </p:val>
                                            </p:tav>
                                          </p:tavLst>
                                        </p:anim>
                                        <p:anim calcmode="lin" valueType="num">
                                          <p:cBhvr>
                                            <p:cTn id="37" dur="500" fill="hold"/>
                                            <p:tgtEl>
                                              <p:spTgt spid="12"/>
                                            </p:tgtEl>
                                            <p:attrNameLst>
                                              <p:attrName>ppt_h</p:attrName>
                                            </p:attrNameLst>
                                          </p:cBhvr>
                                          <p:tavLst>
                                            <p:tav tm="0">
                                              <p:val>
                                                <p:fltVal val="0"/>
                                              </p:val>
                                            </p:tav>
                                            <p:tav tm="100000">
                                              <p:val>
                                                <p:strVal val="#ppt_h"/>
                                              </p:val>
                                            </p:tav>
                                          </p:tavLst>
                                        </p:anim>
                                        <p:animEffect transition="in" filter="fade">
                                          <p:cBhvr>
                                            <p:cTn id="38" dur="500"/>
                                            <p:tgtEl>
                                              <p:spTgt spid="12"/>
                                            </p:tgtEl>
                                          </p:cBhvr>
                                        </p:animEffect>
                                      </p:childTnLst>
                                    </p:cTn>
                                  </p:par>
                                </p:childTnLst>
                              </p:cTn>
                            </p:par>
                            <p:par>
                              <p:cTn id="39" fill="hold">
                                <p:stCondLst>
                                  <p:cond delay="3200"/>
                                </p:stCondLst>
                                <p:childTnLst>
                                  <p:par>
                                    <p:cTn id="40" presetID="2" presetClass="entr" presetSubtype="2" fill="hold" grpId="0" nodeType="afterEffect">
                                      <p:stCondLst>
                                        <p:cond delay="0"/>
                                      </p:stCondLst>
                                      <p:childTnLst>
                                        <p:set>
                                          <p:cBhvr>
                                            <p:cTn id="41" dur="1" fill="hold">
                                              <p:stCondLst>
                                                <p:cond delay="0"/>
                                              </p:stCondLst>
                                            </p:cTn>
                                            <p:tgtEl>
                                              <p:spTgt spid="6"/>
                                            </p:tgtEl>
                                            <p:attrNameLst>
                                              <p:attrName>style.visibility</p:attrName>
                                            </p:attrNameLst>
                                          </p:cBhvr>
                                          <p:to>
                                            <p:strVal val="visible"/>
                                          </p:to>
                                        </p:set>
                                        <p:anim calcmode="lin" valueType="num">
                                          <p:cBhvr additive="base">
                                            <p:cTn id="42" dur="500" fill="hold"/>
                                            <p:tgtEl>
                                              <p:spTgt spid="6"/>
                                            </p:tgtEl>
                                            <p:attrNameLst>
                                              <p:attrName>ppt_x</p:attrName>
                                            </p:attrNameLst>
                                          </p:cBhvr>
                                          <p:tavLst>
                                            <p:tav tm="0">
                                              <p:val>
                                                <p:strVal val="1+#ppt_w/2"/>
                                              </p:val>
                                            </p:tav>
                                            <p:tav tm="100000">
                                              <p:val>
                                                <p:strVal val="#ppt_x"/>
                                              </p:val>
                                            </p:tav>
                                          </p:tavLst>
                                        </p:anim>
                                        <p:anim calcmode="lin" valueType="num">
                                          <p:cBhvr additive="base">
                                            <p:cTn id="43" dur="500" fill="hold"/>
                                            <p:tgtEl>
                                              <p:spTgt spid="6"/>
                                            </p:tgtEl>
                                            <p:attrNameLst>
                                              <p:attrName>ppt_y</p:attrName>
                                            </p:attrNameLst>
                                          </p:cBhvr>
                                          <p:tavLst>
                                            <p:tav tm="0">
                                              <p:val>
                                                <p:strVal val="#ppt_y"/>
                                              </p:val>
                                            </p:tav>
                                            <p:tav tm="100000">
                                              <p:val>
                                                <p:strVal val="#ppt_y"/>
                                              </p:val>
                                            </p:tav>
                                          </p:tavLst>
                                        </p:anim>
                                      </p:childTnLst>
                                    </p:cTn>
                                  </p:par>
                                </p:childTnLst>
                              </p:cTn>
                            </p:par>
                            <p:par>
                              <p:cTn id="44" fill="hold">
                                <p:stCondLst>
                                  <p:cond delay="3700"/>
                                </p:stCondLst>
                                <p:childTnLst>
                                  <p:par>
                                    <p:cTn id="45" presetID="2" presetClass="entr" presetSubtype="2" fill="hold" grpId="0" nodeType="after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additive="base">
                                            <p:cTn id="47" dur="500" fill="hold"/>
                                            <p:tgtEl>
                                              <p:spTgt spid="7"/>
                                            </p:tgtEl>
                                            <p:attrNameLst>
                                              <p:attrName>ppt_x</p:attrName>
                                            </p:attrNameLst>
                                          </p:cBhvr>
                                          <p:tavLst>
                                            <p:tav tm="0">
                                              <p:val>
                                                <p:strVal val="1+#ppt_w/2"/>
                                              </p:val>
                                            </p:tav>
                                            <p:tav tm="100000">
                                              <p:val>
                                                <p:strVal val="#ppt_x"/>
                                              </p:val>
                                            </p:tav>
                                          </p:tavLst>
                                        </p:anim>
                                        <p:anim calcmode="lin" valueType="num">
                                          <p:cBhvr additive="base">
                                            <p:cTn id="48" dur="500" fill="hold"/>
                                            <p:tgtEl>
                                              <p:spTgt spid="7"/>
                                            </p:tgtEl>
                                            <p:attrNameLst>
                                              <p:attrName>ppt_y</p:attrName>
                                            </p:attrNameLst>
                                          </p:cBhvr>
                                          <p:tavLst>
                                            <p:tav tm="0">
                                              <p:val>
                                                <p:strVal val="#ppt_y"/>
                                              </p:val>
                                            </p:tav>
                                            <p:tav tm="100000">
                                              <p:val>
                                                <p:strVal val="#ppt_y"/>
                                              </p:val>
                                            </p:tav>
                                          </p:tavLst>
                                        </p:anim>
                                      </p:childTnLst>
                                    </p:cTn>
                                  </p:par>
                                </p:childTnLst>
                              </p:cTn>
                            </p:par>
                            <p:par>
                              <p:cTn id="49" fill="hold">
                                <p:stCondLst>
                                  <p:cond delay="4200"/>
                                </p:stCondLst>
                                <p:childTnLst>
                                  <p:par>
                                    <p:cTn id="50" presetID="2" presetClass="entr" presetSubtype="2" fill="hold" grpId="0" nodeType="after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additive="base">
                                            <p:cTn id="52" dur="500" fill="hold"/>
                                            <p:tgtEl>
                                              <p:spTgt spid="8"/>
                                            </p:tgtEl>
                                            <p:attrNameLst>
                                              <p:attrName>ppt_x</p:attrName>
                                            </p:attrNameLst>
                                          </p:cBhvr>
                                          <p:tavLst>
                                            <p:tav tm="0">
                                              <p:val>
                                                <p:strVal val="1+#ppt_w/2"/>
                                              </p:val>
                                            </p:tav>
                                            <p:tav tm="100000">
                                              <p:val>
                                                <p:strVal val="#ppt_x"/>
                                              </p:val>
                                            </p:tav>
                                          </p:tavLst>
                                        </p:anim>
                                        <p:anim calcmode="lin" valueType="num">
                                          <p:cBhvr additive="base">
                                            <p:cTn id="53" dur="500" fill="hold"/>
                                            <p:tgtEl>
                                              <p:spTgt spid="8"/>
                                            </p:tgtEl>
                                            <p:attrNameLst>
                                              <p:attrName>ppt_y</p:attrName>
                                            </p:attrNameLst>
                                          </p:cBhvr>
                                          <p:tavLst>
                                            <p:tav tm="0">
                                              <p:val>
                                                <p:strVal val="#ppt_y"/>
                                              </p:val>
                                            </p:tav>
                                            <p:tav tm="100000">
                                              <p:val>
                                                <p:strVal val="#ppt_y"/>
                                              </p:val>
                                            </p:tav>
                                          </p:tavLst>
                                        </p:anim>
                                      </p:childTnLst>
                                    </p:cTn>
                                  </p:par>
                                </p:childTnLst>
                              </p:cTn>
                            </p:par>
                            <p:par>
                              <p:cTn id="54" fill="hold">
                                <p:stCondLst>
                                  <p:cond delay="4700"/>
                                </p:stCondLst>
                                <p:childTnLst>
                                  <p:par>
                                    <p:cTn id="55" presetID="2" presetClass="entr" presetSubtype="2" fill="hold" grpId="0" nodeType="afterEffect">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cBhvr additive="base">
                                            <p:cTn id="57" dur="500" fill="hold"/>
                                            <p:tgtEl>
                                              <p:spTgt spid="13"/>
                                            </p:tgtEl>
                                            <p:attrNameLst>
                                              <p:attrName>ppt_x</p:attrName>
                                            </p:attrNameLst>
                                          </p:cBhvr>
                                          <p:tavLst>
                                            <p:tav tm="0">
                                              <p:val>
                                                <p:strVal val="1+#ppt_w/2"/>
                                              </p:val>
                                            </p:tav>
                                            <p:tav tm="100000">
                                              <p:val>
                                                <p:strVal val="#ppt_x"/>
                                              </p:val>
                                            </p:tav>
                                          </p:tavLst>
                                        </p:anim>
                                        <p:anim calcmode="lin" valueType="num">
                                          <p:cBhvr additive="base">
                                            <p:cTn id="58"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animBg="1"/>
          <p:bldP spid="10" grpId="0" animBg="1"/>
          <p:bldP spid="11" grpId="0" animBg="1"/>
          <p:bldP spid="12" grpId="0" animBg="1"/>
          <p:bldP spid="13" grpId="0"/>
        </p:bldLst>
      </p:timing>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4106964" cy="5143500"/>
          </a:xfrm>
          <a:custGeom>
            <a:avLst/>
            <a:gdLst/>
            <a:ahLst/>
            <a:cxnLst/>
            <a:rect l="l" t="t" r="r" b="b"/>
            <a:pathLst>
              <a:path w="4106964" h="4299942">
                <a:moveTo>
                  <a:pt x="0" y="0"/>
                </a:moveTo>
                <a:lnTo>
                  <a:pt x="3398556" y="0"/>
                </a:lnTo>
                <a:lnTo>
                  <a:pt x="4106964" y="1472607"/>
                </a:lnTo>
                <a:lnTo>
                  <a:pt x="2724810" y="4299942"/>
                </a:lnTo>
                <a:lnTo>
                  <a:pt x="0" y="4299942"/>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3"/>
          <p:cNvSpPr/>
          <p:nvPr/>
        </p:nvSpPr>
        <p:spPr>
          <a:xfrm>
            <a:off x="0" y="0"/>
            <a:ext cx="3545130" cy="5143500"/>
          </a:xfrm>
          <a:custGeom>
            <a:avLst/>
            <a:gdLst/>
            <a:ahLst/>
            <a:cxnLst/>
            <a:rect l="l" t="t" r="r" b="b"/>
            <a:pathLst>
              <a:path w="3545130" h="4299942">
                <a:moveTo>
                  <a:pt x="0" y="0"/>
                </a:moveTo>
                <a:lnTo>
                  <a:pt x="2836722" y="0"/>
                </a:lnTo>
                <a:lnTo>
                  <a:pt x="3545130" y="1472607"/>
                </a:lnTo>
                <a:lnTo>
                  <a:pt x="2162976" y="4299942"/>
                </a:lnTo>
                <a:lnTo>
                  <a:pt x="0" y="4299942"/>
                </a:lnTo>
                <a:close/>
              </a:path>
            </a:pathLst>
          </a:cu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TextBox 54"/>
          <p:cNvSpPr txBox="1"/>
          <p:nvPr/>
        </p:nvSpPr>
        <p:spPr>
          <a:xfrm>
            <a:off x="4716016" y="1288538"/>
            <a:ext cx="4061614" cy="1392679"/>
          </a:xfrm>
          <a:prstGeom prst="rect">
            <a:avLst/>
          </a:prstGeom>
          <a:noFill/>
        </p:spPr>
        <p:txBody>
          <a:bodyPr wrap="square" lIns="68571" tIns="34285" rIns="68571" bIns="34285" rtlCol="0">
            <a:spAutoFit/>
          </a:bodyPr>
          <a:lstStyle/>
          <a:p>
            <a:r>
              <a:rPr lang="en-US" altLang="zh-CN" sz="8600" dirty="0" smtClean="0">
                <a:solidFill>
                  <a:srgbClr val="C00000"/>
                </a:solidFill>
                <a:latin typeface="Agency FB" panose="020B0503020202020204" pitchFamily="34" charset="0"/>
              </a:rPr>
              <a:t>THANKS</a:t>
            </a:r>
            <a:endParaRPr lang="zh-CN" altLang="en-US" sz="8600" dirty="0">
              <a:solidFill>
                <a:srgbClr val="C00000"/>
              </a:solidFill>
              <a:latin typeface="Agency FB" panose="020B0503020202020204" pitchFamily="34" charset="0"/>
            </a:endParaRPr>
          </a:p>
        </p:txBody>
      </p:sp>
      <p:sp>
        <p:nvSpPr>
          <p:cNvPr id="56" name="TextBox 55"/>
          <p:cNvSpPr txBox="1"/>
          <p:nvPr/>
        </p:nvSpPr>
        <p:spPr>
          <a:xfrm>
            <a:off x="3779912" y="2561216"/>
            <a:ext cx="4803055" cy="623237"/>
          </a:xfrm>
          <a:prstGeom prst="rect">
            <a:avLst/>
          </a:prstGeom>
          <a:noFill/>
        </p:spPr>
        <p:txBody>
          <a:bodyPr wrap="square" lIns="68571" tIns="34285" rIns="68571" bIns="34285" rtlCol="0">
            <a:spAutoFit/>
          </a:bodyPr>
          <a:lstStyle/>
          <a:p>
            <a:r>
              <a:rPr lang="zh-CN" altLang="en-US" sz="3600" b="1" dirty="0">
                <a:solidFill>
                  <a:srgbClr val="C00000"/>
                </a:solidFill>
                <a:latin typeface="+mn-ea"/>
              </a:rPr>
              <a:t>企业简介产品宣传</a:t>
            </a:r>
            <a:r>
              <a:rPr lang="en-US" altLang="zh-CN" sz="3600" b="1" dirty="0">
                <a:solidFill>
                  <a:srgbClr val="C00000"/>
                </a:solidFill>
                <a:latin typeface="+mn-ea"/>
              </a:rPr>
              <a:t>PPT</a:t>
            </a:r>
            <a:endParaRPr lang="zh-CN" altLang="en-US" sz="3600" b="1" dirty="0">
              <a:solidFill>
                <a:srgbClr val="C00000"/>
              </a:solidFill>
              <a:latin typeface="+mn-ea"/>
            </a:endParaRPr>
          </a:p>
        </p:txBody>
      </p:sp>
      <p:cxnSp>
        <p:nvCxnSpPr>
          <p:cNvPr id="57" name="直接连接符 56"/>
          <p:cNvCxnSpPr/>
          <p:nvPr/>
        </p:nvCxnSpPr>
        <p:spPr>
          <a:xfrm>
            <a:off x="3840877" y="3291830"/>
            <a:ext cx="4547547" cy="0"/>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grpSp>
        <p:nvGrpSpPr>
          <p:cNvPr id="81" name="组合 80"/>
          <p:cNvGrpSpPr/>
          <p:nvPr/>
        </p:nvGrpSpPr>
        <p:grpSpPr>
          <a:xfrm>
            <a:off x="6542002" y="411510"/>
            <a:ext cx="1964419" cy="523220"/>
            <a:chOff x="2884255" y="393762"/>
            <a:chExt cx="2165350" cy="772641"/>
          </a:xfrm>
        </p:grpSpPr>
        <p:sp>
          <p:nvSpPr>
            <p:cNvPr id="82" name="TextBox 81"/>
            <p:cNvSpPr txBox="1"/>
            <p:nvPr/>
          </p:nvSpPr>
          <p:spPr>
            <a:xfrm>
              <a:off x="3717568" y="500833"/>
              <a:ext cx="1325774" cy="409045"/>
            </a:xfrm>
            <a:prstGeom prst="rect">
              <a:avLst/>
            </a:prstGeom>
            <a:noFill/>
          </p:spPr>
          <p:txBody>
            <a:bodyPr wrap="square" rtlCol="0">
              <a:spAutoFit/>
            </a:bodyPr>
            <a:lstStyle/>
            <a:p>
              <a:r>
                <a:rPr lang="zh-CN" altLang="en-US" sz="1200" b="1" dirty="0">
                  <a:solidFill>
                    <a:schemeClr val="bg1">
                      <a:lumMod val="50000"/>
                    </a:schemeClr>
                  </a:solidFill>
                </a:rPr>
                <a:t>您的公司名称</a:t>
              </a:r>
            </a:p>
          </p:txBody>
        </p:sp>
        <p:sp>
          <p:nvSpPr>
            <p:cNvPr id="83" name="TextBox 82"/>
            <p:cNvSpPr txBox="1"/>
            <p:nvPr/>
          </p:nvSpPr>
          <p:spPr>
            <a:xfrm>
              <a:off x="3723829" y="776107"/>
              <a:ext cx="1325776" cy="295422"/>
            </a:xfrm>
            <a:prstGeom prst="rect">
              <a:avLst/>
            </a:prstGeom>
            <a:noFill/>
          </p:spPr>
          <p:txBody>
            <a:bodyPr wrap="square" rtlCol="0">
              <a:spAutoFit/>
            </a:bodyPr>
            <a:lstStyle/>
            <a:p>
              <a:r>
                <a:rPr lang="en-US" altLang="zh-CN" sz="700" b="1" dirty="0">
                  <a:solidFill>
                    <a:schemeClr val="bg1">
                      <a:lumMod val="50000"/>
                    </a:schemeClr>
                  </a:solidFill>
                  <a:latin typeface="Arial" panose="020B0604020202020204" pitchFamily="34" charset="0"/>
                  <a:cs typeface="Arial" panose="020B0604020202020204" pitchFamily="34" charset="0"/>
                </a:rPr>
                <a:t>YOUR CONPANY NAME</a:t>
              </a:r>
              <a:endParaRPr lang="zh-CN" altLang="en-US" sz="700" b="1" dirty="0">
                <a:solidFill>
                  <a:schemeClr val="bg1">
                    <a:lumMod val="50000"/>
                  </a:schemeClr>
                </a:solidFill>
                <a:latin typeface="Arial" panose="020B0604020202020204" pitchFamily="34" charset="0"/>
                <a:cs typeface="Arial" panose="020B0604020202020204" pitchFamily="34" charset="0"/>
              </a:endParaRPr>
            </a:p>
          </p:txBody>
        </p:sp>
        <p:sp>
          <p:nvSpPr>
            <p:cNvPr id="84" name="TextBox 83"/>
            <p:cNvSpPr txBox="1"/>
            <p:nvPr/>
          </p:nvSpPr>
          <p:spPr>
            <a:xfrm>
              <a:off x="2884255" y="393762"/>
              <a:ext cx="966585" cy="772641"/>
            </a:xfrm>
            <a:prstGeom prst="rect">
              <a:avLst/>
            </a:prstGeom>
            <a:noFill/>
          </p:spPr>
          <p:txBody>
            <a:bodyPr wrap="square" rtlCol="0">
              <a:spAutoFit/>
            </a:bodyPr>
            <a:lstStyle/>
            <a:p>
              <a:r>
                <a:rPr lang="en-US" altLang="zh-CN" sz="2800" spc="-150" dirty="0">
                  <a:solidFill>
                    <a:srgbClr val="C00000"/>
                  </a:solidFill>
                  <a:latin typeface="Impact" panose="020B0806030902050204" pitchFamily="34" charset="0"/>
                  <a:cs typeface="Arial" panose="020B0604020202020204" pitchFamily="34" charset="0"/>
                </a:rPr>
                <a:t>LOGO</a:t>
              </a:r>
              <a:endParaRPr lang="zh-CN" altLang="en-US" sz="2800" spc="-150" dirty="0">
                <a:solidFill>
                  <a:srgbClr val="C00000"/>
                </a:solidFill>
                <a:latin typeface="Impact" panose="020B0806030902050204" pitchFamily="34" charset="0"/>
                <a:cs typeface="Arial" panose="020B0604020202020204" pitchFamily="34" charset="0"/>
              </a:endParaRPr>
            </a:p>
          </p:txBody>
        </p:sp>
      </p:grpSp>
      <p:sp>
        <p:nvSpPr>
          <p:cNvPr id="17" name="TextBox 55"/>
          <p:cNvSpPr txBox="1"/>
          <p:nvPr/>
        </p:nvSpPr>
        <p:spPr>
          <a:xfrm>
            <a:off x="4961206" y="3376057"/>
            <a:ext cx="3816424" cy="284683"/>
          </a:xfrm>
          <a:prstGeom prst="rect">
            <a:avLst/>
          </a:prstGeom>
          <a:noFill/>
        </p:spPr>
        <p:txBody>
          <a:bodyPr wrap="square" lIns="68571" tIns="34285" rIns="68571" bIns="34285" rtlCol="0">
            <a:spAutoFit/>
          </a:bodyPr>
          <a:lstStyle/>
          <a:p>
            <a:r>
              <a:rPr lang="zh-CN" altLang="en-US" sz="1400" i="1" dirty="0" smtClean="0">
                <a:solidFill>
                  <a:schemeClr val="bg1">
                    <a:lumMod val="65000"/>
                  </a:schemeClr>
                </a:solidFill>
                <a:latin typeface="+mn-ea"/>
              </a:rPr>
              <a:t>公司介绍   企业宣传   产品介绍  项目介绍</a:t>
            </a:r>
            <a:endParaRPr lang="zh-CN" altLang="en-US" sz="1400" i="1" dirty="0">
              <a:solidFill>
                <a:schemeClr val="bg1">
                  <a:lumMod val="65000"/>
                </a:schemeClr>
              </a:solidFill>
              <a:latin typeface="+mn-ea"/>
            </a:endParaRPr>
          </a:p>
        </p:txBody>
      </p:sp>
      <p:sp>
        <p:nvSpPr>
          <p:cNvPr id="5" name="圆角矩形 4"/>
          <p:cNvSpPr/>
          <p:nvPr/>
        </p:nvSpPr>
        <p:spPr>
          <a:xfrm>
            <a:off x="6732240" y="3904198"/>
            <a:ext cx="1584176" cy="360040"/>
          </a:xfrm>
          <a:prstGeom prst="roundRect">
            <a:avLst/>
          </a:prstGeom>
          <a:noFill/>
          <a:ln w="635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i="1" dirty="0">
                <a:solidFill>
                  <a:schemeClr val="bg1">
                    <a:lumMod val="65000"/>
                  </a:schemeClr>
                </a:solidFill>
                <a:latin typeface="+mn-ea"/>
              </a:rPr>
              <a:t>汇报人：</a:t>
            </a:r>
            <a:r>
              <a:rPr lang="en-US" altLang="zh-CN" sz="1200" i="1" dirty="0" smtClean="0">
                <a:solidFill>
                  <a:schemeClr val="bg1">
                    <a:lumMod val="65000"/>
                  </a:schemeClr>
                </a:solidFill>
                <a:latin typeface="+mn-ea"/>
              </a:rPr>
              <a:t>sunny</a:t>
            </a:r>
            <a:endParaRPr lang="zh-CN" altLang="en-US" sz="1200" i="1" dirty="0">
              <a:solidFill>
                <a:schemeClr val="bg1">
                  <a:lumMod val="65000"/>
                </a:schemeClr>
              </a:solidFill>
              <a:latin typeface="+mn-ea"/>
            </a:endParaRPr>
          </a:p>
        </p:txBody>
      </p:sp>
    </p:spTree>
    <p:extLst>
      <p:ext uri="{BB962C8B-B14F-4D97-AF65-F5344CB8AC3E}">
        <p14:creationId xmlns:p14="http://schemas.microsoft.com/office/powerpoint/2010/main" val="2205921060"/>
      </p:ext>
    </p:extLst>
  </p:cSld>
  <p:clrMapOvr>
    <a:masterClrMapping/>
  </p:clrMapOvr>
  <mc:AlternateContent xmlns:mc="http://schemas.openxmlformats.org/markup-compatibility/2006" xmlns:p14="http://schemas.microsoft.com/office/powerpoint/2010/main">
    <mc:Choice Requires="p14">
      <p:transition spd="slow" p14:dur="2000" advTm="10000">
        <p14:vortex dir="r"/>
      </p:transition>
    </mc:Choice>
    <mc:Fallback xmlns="">
      <p:transition spd="slow" advTm="10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81"/>
                                            </p:tgtEl>
                                            <p:attrNameLst>
                                              <p:attrName>style.visibility</p:attrName>
                                            </p:attrNameLst>
                                          </p:cBhvr>
                                          <p:to>
                                            <p:strVal val="visible"/>
                                          </p:to>
                                        </p:set>
                                        <p:anim calcmode="lin" valueType="num">
                                          <p:cBhvr>
                                            <p:cTn id="7" dur="750" decel="50000" fill="hold">
                                              <p:stCondLst>
                                                <p:cond delay="0"/>
                                              </p:stCondLst>
                                            </p:cTn>
                                            <p:tgtEl>
                                              <p:spTgt spid="81"/>
                                            </p:tgtEl>
                                            <p:attrNameLst>
                                              <p:attrName>style.rotation</p:attrName>
                                            </p:attrNameLst>
                                          </p:cBhvr>
                                          <p:tavLst>
                                            <p:tav tm="0">
                                              <p:val>
                                                <p:fltVal val="-90"/>
                                              </p:val>
                                            </p:tav>
                                            <p:tav tm="100000">
                                              <p:val>
                                                <p:fltVal val="0"/>
                                              </p:val>
                                            </p:tav>
                                          </p:tavLst>
                                        </p:anim>
                                        <p:anim calcmode="lin" valueType="num">
                                          <p:cBhvr>
                                            <p:cTn id="8" dur="750" decel="50000" fill="hold">
                                              <p:stCondLst>
                                                <p:cond delay="0"/>
                                              </p:stCondLst>
                                            </p:cTn>
                                            <p:tgtEl>
                                              <p:spTgt spid="81"/>
                                            </p:tgtEl>
                                            <p:attrNameLst>
                                              <p:attrName>ppt_w</p:attrName>
                                            </p:attrNameLst>
                                          </p:cBhvr>
                                          <p:tavLst>
                                            <p:tav tm="0">
                                              <p:val>
                                                <p:strVal val="#ppt_w"/>
                                              </p:val>
                                            </p:tav>
                                            <p:tav tm="100000">
                                              <p:val>
                                                <p:strVal val="#ppt_w*.05"/>
                                              </p:val>
                                            </p:tav>
                                          </p:tavLst>
                                        </p:anim>
                                        <p:anim calcmode="lin" valueType="num">
                                          <p:cBhvr>
                                            <p:cTn id="9" dur="750" accel="50000" fill="hold">
                                              <p:stCondLst>
                                                <p:cond delay="750"/>
                                              </p:stCondLst>
                                            </p:cTn>
                                            <p:tgtEl>
                                              <p:spTgt spid="81"/>
                                            </p:tgtEl>
                                            <p:attrNameLst>
                                              <p:attrName>ppt_w</p:attrName>
                                            </p:attrNameLst>
                                          </p:cBhvr>
                                          <p:tavLst>
                                            <p:tav tm="0">
                                              <p:val>
                                                <p:strVal val="#ppt_w*.05"/>
                                              </p:val>
                                            </p:tav>
                                            <p:tav tm="100000">
                                              <p:val>
                                                <p:strVal val="#ppt_w"/>
                                              </p:val>
                                            </p:tav>
                                          </p:tavLst>
                                        </p:anim>
                                        <p:anim calcmode="lin" valueType="num">
                                          <p:cBhvr>
                                            <p:cTn id="10" dur="1500" fill="hold"/>
                                            <p:tgtEl>
                                              <p:spTgt spid="81"/>
                                            </p:tgtEl>
                                            <p:attrNameLst>
                                              <p:attrName>ppt_h</p:attrName>
                                            </p:attrNameLst>
                                          </p:cBhvr>
                                          <p:tavLst>
                                            <p:tav tm="0">
                                              <p:val>
                                                <p:strVal val="#ppt_h"/>
                                              </p:val>
                                            </p:tav>
                                            <p:tav tm="100000">
                                              <p:val>
                                                <p:strVal val="#ppt_h"/>
                                              </p:val>
                                            </p:tav>
                                          </p:tavLst>
                                        </p:anim>
                                        <p:anim calcmode="lin" valueType="num">
                                          <p:cBhvr>
                                            <p:cTn id="11" dur="750" decel="50000" fill="hold">
                                              <p:stCondLst>
                                                <p:cond delay="0"/>
                                              </p:stCondLst>
                                            </p:cTn>
                                            <p:tgtEl>
                                              <p:spTgt spid="81"/>
                                            </p:tgtEl>
                                            <p:attrNameLst>
                                              <p:attrName>ppt_x</p:attrName>
                                            </p:attrNameLst>
                                          </p:cBhvr>
                                          <p:tavLst>
                                            <p:tav tm="0">
                                              <p:val>
                                                <p:strVal val="#ppt_x+.4"/>
                                              </p:val>
                                            </p:tav>
                                            <p:tav tm="100000">
                                              <p:val>
                                                <p:strVal val="#ppt_x"/>
                                              </p:val>
                                            </p:tav>
                                          </p:tavLst>
                                        </p:anim>
                                        <p:anim calcmode="lin" valueType="num">
                                          <p:cBhvr>
                                            <p:cTn id="12" dur="750" decel="50000" fill="hold">
                                              <p:stCondLst>
                                                <p:cond delay="0"/>
                                              </p:stCondLst>
                                            </p:cTn>
                                            <p:tgtEl>
                                              <p:spTgt spid="81"/>
                                            </p:tgtEl>
                                            <p:attrNameLst>
                                              <p:attrName>ppt_y</p:attrName>
                                            </p:attrNameLst>
                                          </p:cBhvr>
                                          <p:tavLst>
                                            <p:tav tm="0">
                                              <p:val>
                                                <p:strVal val="#ppt_y-.2"/>
                                              </p:val>
                                            </p:tav>
                                            <p:tav tm="100000">
                                              <p:val>
                                                <p:strVal val="#ppt_y+.1"/>
                                              </p:val>
                                            </p:tav>
                                          </p:tavLst>
                                        </p:anim>
                                        <p:anim calcmode="lin" valueType="num">
                                          <p:cBhvr>
                                            <p:cTn id="13" dur="750" accel="50000" fill="hold">
                                              <p:stCondLst>
                                                <p:cond delay="750"/>
                                              </p:stCondLst>
                                            </p:cTn>
                                            <p:tgtEl>
                                              <p:spTgt spid="81"/>
                                            </p:tgtEl>
                                            <p:attrNameLst>
                                              <p:attrName>ppt_y</p:attrName>
                                            </p:attrNameLst>
                                          </p:cBhvr>
                                          <p:tavLst>
                                            <p:tav tm="0">
                                              <p:val>
                                                <p:strVal val="#ppt_y+.1"/>
                                              </p:val>
                                            </p:tav>
                                            <p:tav tm="100000">
                                              <p:val>
                                                <p:strVal val="#ppt_y"/>
                                              </p:val>
                                            </p:tav>
                                          </p:tavLst>
                                        </p:anim>
                                        <p:animEffect transition="in" filter="fade">
                                          <p:cBhvr>
                                            <p:cTn id="14" dur="1500" decel="50000">
                                              <p:stCondLst>
                                                <p:cond delay="0"/>
                                              </p:stCondLst>
                                            </p:cTn>
                                            <p:tgtEl>
                                              <p:spTgt spid="81"/>
                                            </p:tgtEl>
                                          </p:cBhvr>
                                        </p:animEffect>
                                      </p:childTnLst>
                                    </p:cTn>
                                  </p:par>
                                  <p:par>
                                    <p:cTn id="15" presetID="2" presetClass="entr" presetSubtype="8" fill="hold" grpId="0" nodeType="withEffect" p14:presetBounceEnd="50000">
                                      <p:stCondLst>
                                        <p:cond delay="750"/>
                                      </p:stCondLst>
                                      <p:childTnLst>
                                        <p:set>
                                          <p:cBhvr>
                                            <p:cTn id="16" dur="1" fill="hold">
                                              <p:stCondLst>
                                                <p:cond delay="0"/>
                                              </p:stCondLst>
                                            </p:cTn>
                                            <p:tgtEl>
                                              <p:spTgt spid="4"/>
                                            </p:tgtEl>
                                            <p:attrNameLst>
                                              <p:attrName>style.visibility</p:attrName>
                                            </p:attrNameLst>
                                          </p:cBhvr>
                                          <p:to>
                                            <p:strVal val="visible"/>
                                          </p:to>
                                        </p:set>
                                        <p:anim calcmode="lin" valueType="num" p14:bounceEnd="50000">
                                          <p:cBhvr additive="base">
                                            <p:cTn id="17" dur="1500" fill="hold"/>
                                            <p:tgtEl>
                                              <p:spTgt spid="4"/>
                                            </p:tgtEl>
                                            <p:attrNameLst>
                                              <p:attrName>ppt_x</p:attrName>
                                            </p:attrNameLst>
                                          </p:cBhvr>
                                          <p:tavLst>
                                            <p:tav tm="0">
                                              <p:val>
                                                <p:strVal val="0-#ppt_w/2"/>
                                              </p:val>
                                            </p:tav>
                                            <p:tav tm="100000">
                                              <p:val>
                                                <p:strVal val="#ppt_x"/>
                                              </p:val>
                                            </p:tav>
                                          </p:tavLst>
                                        </p:anim>
                                        <p:anim calcmode="lin" valueType="num" p14:bounceEnd="50000">
                                          <p:cBhvr additive="base">
                                            <p:cTn id="18" dur="1500" fill="hold"/>
                                            <p:tgtEl>
                                              <p:spTgt spid="4"/>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14:presetBounceEnd="50000">
                                      <p:stCondLst>
                                        <p:cond delay="1000"/>
                                      </p:stCondLst>
                                      <p:childTnLst>
                                        <p:set>
                                          <p:cBhvr>
                                            <p:cTn id="20" dur="1" fill="hold">
                                              <p:stCondLst>
                                                <p:cond delay="0"/>
                                              </p:stCondLst>
                                            </p:cTn>
                                            <p:tgtEl>
                                              <p:spTgt spid="8"/>
                                            </p:tgtEl>
                                            <p:attrNameLst>
                                              <p:attrName>style.visibility</p:attrName>
                                            </p:attrNameLst>
                                          </p:cBhvr>
                                          <p:to>
                                            <p:strVal val="visible"/>
                                          </p:to>
                                        </p:set>
                                        <p:anim calcmode="lin" valueType="num" p14:bounceEnd="50000">
                                          <p:cBhvr additive="base">
                                            <p:cTn id="21" dur="1500" fill="hold"/>
                                            <p:tgtEl>
                                              <p:spTgt spid="8"/>
                                            </p:tgtEl>
                                            <p:attrNameLst>
                                              <p:attrName>ppt_x</p:attrName>
                                            </p:attrNameLst>
                                          </p:cBhvr>
                                          <p:tavLst>
                                            <p:tav tm="0">
                                              <p:val>
                                                <p:strVal val="0-#ppt_w/2"/>
                                              </p:val>
                                            </p:tav>
                                            <p:tav tm="100000">
                                              <p:val>
                                                <p:strVal val="#ppt_x"/>
                                              </p:val>
                                            </p:tav>
                                          </p:tavLst>
                                        </p:anim>
                                        <p:anim calcmode="lin" valueType="num" p14:bounceEnd="50000">
                                          <p:cBhvr additive="base">
                                            <p:cTn id="22" dur="1500" fill="hold"/>
                                            <p:tgtEl>
                                              <p:spTgt spid="8"/>
                                            </p:tgtEl>
                                            <p:attrNameLst>
                                              <p:attrName>ppt_y</p:attrName>
                                            </p:attrNameLst>
                                          </p:cBhvr>
                                          <p:tavLst>
                                            <p:tav tm="0">
                                              <p:val>
                                                <p:strVal val="#ppt_y"/>
                                              </p:val>
                                            </p:tav>
                                            <p:tav tm="100000">
                                              <p:val>
                                                <p:strVal val="#ppt_y"/>
                                              </p:val>
                                            </p:tav>
                                          </p:tavLst>
                                        </p:anim>
                                      </p:childTnLst>
                                    </p:cTn>
                                  </p:par>
                                </p:childTnLst>
                              </p:cTn>
                            </p:par>
                            <p:par>
                              <p:cTn id="23" fill="hold">
                                <p:stCondLst>
                                  <p:cond delay="2500"/>
                                </p:stCondLst>
                                <p:childTnLst>
                                  <p:par>
                                    <p:cTn id="24" presetID="52" presetClass="entr" presetSubtype="0" fill="hold" grpId="0" nodeType="afterEffect">
                                      <p:stCondLst>
                                        <p:cond delay="0"/>
                                      </p:stCondLst>
                                      <p:iterate type="lt">
                                        <p:tmPct val="10000"/>
                                      </p:iterate>
                                      <p:childTnLst>
                                        <p:set>
                                          <p:cBhvr>
                                            <p:cTn id="25" dur="1" fill="hold">
                                              <p:stCondLst>
                                                <p:cond delay="0"/>
                                              </p:stCondLst>
                                            </p:cTn>
                                            <p:tgtEl>
                                              <p:spTgt spid="55"/>
                                            </p:tgtEl>
                                            <p:attrNameLst>
                                              <p:attrName>style.visibility</p:attrName>
                                            </p:attrNameLst>
                                          </p:cBhvr>
                                          <p:to>
                                            <p:strVal val="visible"/>
                                          </p:to>
                                        </p:set>
                                        <p:animScale>
                                          <p:cBhvr>
                                            <p:cTn id="26" dur="1000" decel="50000" fill="hold">
                                              <p:stCondLst>
                                                <p:cond delay="0"/>
                                              </p:stCondLst>
                                            </p:cTn>
                                            <p:tgtEl>
                                              <p:spTgt spid="5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1000" decel="50000" fill="hold">
                                              <p:stCondLst>
                                                <p:cond delay="0"/>
                                              </p:stCondLst>
                                            </p:cTn>
                                            <p:tgtEl>
                                              <p:spTgt spid="55"/>
                                            </p:tgtEl>
                                            <p:attrNameLst>
                                              <p:attrName>ppt_x</p:attrName>
                                              <p:attrName>ppt_y</p:attrName>
                                            </p:attrNameLst>
                                          </p:cBhvr>
                                        </p:animMotion>
                                        <p:animEffect transition="in" filter="fade">
                                          <p:cBhvr>
                                            <p:cTn id="28" dur="1000"/>
                                            <p:tgtEl>
                                              <p:spTgt spid="55"/>
                                            </p:tgtEl>
                                          </p:cBhvr>
                                        </p:animEffect>
                                      </p:childTnLst>
                                    </p:cTn>
                                  </p:par>
                                </p:childTnLst>
                              </p:cTn>
                            </p:par>
                            <p:par>
                              <p:cTn id="29" fill="hold">
                                <p:stCondLst>
                                  <p:cond delay="4000"/>
                                </p:stCondLst>
                                <p:childTnLst>
                                  <p:par>
                                    <p:cTn id="30" presetID="41" presetClass="entr" presetSubtype="0" fill="hold" grpId="0" nodeType="afterEffect">
                                      <p:stCondLst>
                                        <p:cond delay="0"/>
                                      </p:stCondLst>
                                      <p:iterate type="lt">
                                        <p:tmPct val="10000"/>
                                      </p:iterate>
                                      <p:childTnLst>
                                        <p:set>
                                          <p:cBhvr>
                                            <p:cTn id="31" dur="1" fill="hold">
                                              <p:stCondLst>
                                                <p:cond delay="0"/>
                                              </p:stCondLst>
                                            </p:cTn>
                                            <p:tgtEl>
                                              <p:spTgt spid="56"/>
                                            </p:tgtEl>
                                            <p:attrNameLst>
                                              <p:attrName>style.visibility</p:attrName>
                                            </p:attrNameLst>
                                          </p:cBhvr>
                                          <p:to>
                                            <p:strVal val="visible"/>
                                          </p:to>
                                        </p:set>
                                        <p:anim calcmode="lin" valueType="num">
                                          <p:cBhvr>
                                            <p:cTn id="32" dur="750" fill="hold"/>
                                            <p:tgtEl>
                                              <p:spTgt spid="56"/>
                                            </p:tgtEl>
                                            <p:attrNameLst>
                                              <p:attrName>ppt_x</p:attrName>
                                            </p:attrNameLst>
                                          </p:cBhvr>
                                          <p:tavLst>
                                            <p:tav tm="0">
                                              <p:val>
                                                <p:strVal val="#ppt_x"/>
                                              </p:val>
                                            </p:tav>
                                            <p:tav tm="50000">
                                              <p:val>
                                                <p:strVal val="#ppt_x+.1"/>
                                              </p:val>
                                            </p:tav>
                                            <p:tav tm="100000">
                                              <p:val>
                                                <p:strVal val="#ppt_x"/>
                                              </p:val>
                                            </p:tav>
                                          </p:tavLst>
                                        </p:anim>
                                        <p:anim calcmode="lin" valueType="num">
                                          <p:cBhvr>
                                            <p:cTn id="33" dur="750" fill="hold"/>
                                            <p:tgtEl>
                                              <p:spTgt spid="56"/>
                                            </p:tgtEl>
                                            <p:attrNameLst>
                                              <p:attrName>ppt_y</p:attrName>
                                            </p:attrNameLst>
                                          </p:cBhvr>
                                          <p:tavLst>
                                            <p:tav tm="0">
                                              <p:val>
                                                <p:strVal val="#ppt_y"/>
                                              </p:val>
                                            </p:tav>
                                            <p:tav tm="100000">
                                              <p:val>
                                                <p:strVal val="#ppt_y"/>
                                              </p:val>
                                            </p:tav>
                                          </p:tavLst>
                                        </p:anim>
                                        <p:anim calcmode="lin" valueType="num">
                                          <p:cBhvr>
                                            <p:cTn id="34" dur="750" fill="hold"/>
                                            <p:tgtEl>
                                              <p:spTgt spid="56"/>
                                            </p:tgtEl>
                                            <p:attrNameLst>
                                              <p:attrName>ppt_h</p:attrName>
                                            </p:attrNameLst>
                                          </p:cBhvr>
                                          <p:tavLst>
                                            <p:tav tm="0">
                                              <p:val>
                                                <p:strVal val="#ppt_h/10"/>
                                              </p:val>
                                            </p:tav>
                                            <p:tav tm="50000">
                                              <p:val>
                                                <p:strVal val="#ppt_h+.01"/>
                                              </p:val>
                                            </p:tav>
                                            <p:tav tm="100000">
                                              <p:val>
                                                <p:strVal val="#ppt_h"/>
                                              </p:val>
                                            </p:tav>
                                          </p:tavLst>
                                        </p:anim>
                                        <p:anim calcmode="lin" valueType="num">
                                          <p:cBhvr>
                                            <p:cTn id="35" dur="750" fill="hold"/>
                                            <p:tgtEl>
                                              <p:spTgt spid="56"/>
                                            </p:tgtEl>
                                            <p:attrNameLst>
                                              <p:attrName>ppt_w</p:attrName>
                                            </p:attrNameLst>
                                          </p:cBhvr>
                                          <p:tavLst>
                                            <p:tav tm="0">
                                              <p:val>
                                                <p:strVal val="#ppt_w/10"/>
                                              </p:val>
                                            </p:tav>
                                            <p:tav tm="50000">
                                              <p:val>
                                                <p:strVal val="#ppt_w+.01"/>
                                              </p:val>
                                            </p:tav>
                                            <p:tav tm="100000">
                                              <p:val>
                                                <p:strVal val="#ppt_w"/>
                                              </p:val>
                                            </p:tav>
                                          </p:tavLst>
                                        </p:anim>
                                        <p:animEffect transition="in" filter="fade">
                                          <p:cBhvr>
                                            <p:cTn id="36" dur="750" tmFilter="0,0; .5, 1; 1, 1"/>
                                            <p:tgtEl>
                                              <p:spTgt spid="56"/>
                                            </p:tgtEl>
                                          </p:cBhvr>
                                        </p:animEffect>
                                      </p:childTnLst>
                                    </p:cTn>
                                  </p:par>
                                </p:childTnLst>
                              </p:cTn>
                            </p:par>
                            <p:par>
                              <p:cTn id="37" fill="hold">
                                <p:stCondLst>
                                  <p:cond delay="5500"/>
                                </p:stCondLst>
                                <p:childTnLst>
                                  <p:par>
                                    <p:cTn id="38" presetID="22" presetClass="entr" presetSubtype="8" fill="hold" nodeType="afterEffect">
                                      <p:stCondLst>
                                        <p:cond delay="0"/>
                                      </p:stCondLst>
                                      <p:childTnLst>
                                        <p:set>
                                          <p:cBhvr>
                                            <p:cTn id="39" dur="1" fill="hold">
                                              <p:stCondLst>
                                                <p:cond delay="0"/>
                                              </p:stCondLst>
                                            </p:cTn>
                                            <p:tgtEl>
                                              <p:spTgt spid="57"/>
                                            </p:tgtEl>
                                            <p:attrNameLst>
                                              <p:attrName>style.visibility</p:attrName>
                                            </p:attrNameLst>
                                          </p:cBhvr>
                                          <p:to>
                                            <p:strVal val="visible"/>
                                          </p:to>
                                        </p:set>
                                        <p:animEffect transition="in" filter="wipe(left)">
                                          <p:cBhvr>
                                            <p:cTn id="40" dur="500"/>
                                            <p:tgtEl>
                                              <p:spTgt spid="57"/>
                                            </p:tgtEl>
                                          </p:cBhvr>
                                        </p:animEffect>
                                      </p:childTnLst>
                                    </p:cTn>
                                  </p:par>
                                </p:childTnLst>
                              </p:cTn>
                            </p:par>
                            <p:par>
                              <p:cTn id="41" fill="hold">
                                <p:stCondLst>
                                  <p:cond delay="6000"/>
                                </p:stCondLst>
                                <p:childTnLst>
                                  <p:par>
                                    <p:cTn id="42" presetID="41" presetClass="entr" presetSubtype="0" fill="hold" grpId="0" nodeType="afterEffect">
                                      <p:stCondLst>
                                        <p:cond delay="0"/>
                                      </p:stCondLst>
                                      <p:iterate type="lt">
                                        <p:tmPct val="10000"/>
                                      </p:iterate>
                                      <p:childTnLst>
                                        <p:set>
                                          <p:cBhvr>
                                            <p:cTn id="43" dur="1" fill="hold">
                                              <p:stCondLst>
                                                <p:cond delay="0"/>
                                              </p:stCondLst>
                                            </p:cTn>
                                            <p:tgtEl>
                                              <p:spTgt spid="17"/>
                                            </p:tgtEl>
                                            <p:attrNameLst>
                                              <p:attrName>style.visibility</p:attrName>
                                            </p:attrNameLst>
                                          </p:cBhvr>
                                          <p:to>
                                            <p:strVal val="visible"/>
                                          </p:to>
                                        </p:set>
                                        <p:anim calcmode="lin" valueType="num">
                                          <p:cBhvr>
                                            <p:cTn id="44" dur="75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45" dur="750" fill="hold"/>
                                            <p:tgtEl>
                                              <p:spTgt spid="17"/>
                                            </p:tgtEl>
                                            <p:attrNameLst>
                                              <p:attrName>ppt_y</p:attrName>
                                            </p:attrNameLst>
                                          </p:cBhvr>
                                          <p:tavLst>
                                            <p:tav tm="0">
                                              <p:val>
                                                <p:strVal val="#ppt_y"/>
                                              </p:val>
                                            </p:tav>
                                            <p:tav tm="100000">
                                              <p:val>
                                                <p:strVal val="#ppt_y"/>
                                              </p:val>
                                            </p:tav>
                                          </p:tavLst>
                                        </p:anim>
                                        <p:anim calcmode="lin" valueType="num">
                                          <p:cBhvr>
                                            <p:cTn id="46" dur="75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47" dur="75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48" dur="750" tmFilter="0,0; .5, 1; 1, 1"/>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55" grpId="0"/>
          <p:bldP spid="56" grpId="0"/>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81"/>
                                            </p:tgtEl>
                                            <p:attrNameLst>
                                              <p:attrName>style.visibility</p:attrName>
                                            </p:attrNameLst>
                                          </p:cBhvr>
                                          <p:to>
                                            <p:strVal val="visible"/>
                                          </p:to>
                                        </p:set>
                                        <p:anim calcmode="lin" valueType="num">
                                          <p:cBhvr>
                                            <p:cTn id="7" dur="750" decel="50000" fill="hold">
                                              <p:stCondLst>
                                                <p:cond delay="0"/>
                                              </p:stCondLst>
                                            </p:cTn>
                                            <p:tgtEl>
                                              <p:spTgt spid="81"/>
                                            </p:tgtEl>
                                            <p:attrNameLst>
                                              <p:attrName>style.rotation</p:attrName>
                                            </p:attrNameLst>
                                          </p:cBhvr>
                                          <p:tavLst>
                                            <p:tav tm="0">
                                              <p:val>
                                                <p:fltVal val="-90"/>
                                              </p:val>
                                            </p:tav>
                                            <p:tav tm="100000">
                                              <p:val>
                                                <p:fltVal val="0"/>
                                              </p:val>
                                            </p:tav>
                                          </p:tavLst>
                                        </p:anim>
                                        <p:anim calcmode="lin" valueType="num">
                                          <p:cBhvr>
                                            <p:cTn id="8" dur="750" decel="50000" fill="hold">
                                              <p:stCondLst>
                                                <p:cond delay="0"/>
                                              </p:stCondLst>
                                            </p:cTn>
                                            <p:tgtEl>
                                              <p:spTgt spid="81"/>
                                            </p:tgtEl>
                                            <p:attrNameLst>
                                              <p:attrName>ppt_w</p:attrName>
                                            </p:attrNameLst>
                                          </p:cBhvr>
                                          <p:tavLst>
                                            <p:tav tm="0">
                                              <p:val>
                                                <p:strVal val="#ppt_w"/>
                                              </p:val>
                                            </p:tav>
                                            <p:tav tm="100000">
                                              <p:val>
                                                <p:strVal val="#ppt_w*.05"/>
                                              </p:val>
                                            </p:tav>
                                          </p:tavLst>
                                        </p:anim>
                                        <p:anim calcmode="lin" valueType="num">
                                          <p:cBhvr>
                                            <p:cTn id="9" dur="750" accel="50000" fill="hold">
                                              <p:stCondLst>
                                                <p:cond delay="750"/>
                                              </p:stCondLst>
                                            </p:cTn>
                                            <p:tgtEl>
                                              <p:spTgt spid="81"/>
                                            </p:tgtEl>
                                            <p:attrNameLst>
                                              <p:attrName>ppt_w</p:attrName>
                                            </p:attrNameLst>
                                          </p:cBhvr>
                                          <p:tavLst>
                                            <p:tav tm="0">
                                              <p:val>
                                                <p:strVal val="#ppt_w*.05"/>
                                              </p:val>
                                            </p:tav>
                                            <p:tav tm="100000">
                                              <p:val>
                                                <p:strVal val="#ppt_w"/>
                                              </p:val>
                                            </p:tav>
                                          </p:tavLst>
                                        </p:anim>
                                        <p:anim calcmode="lin" valueType="num">
                                          <p:cBhvr>
                                            <p:cTn id="10" dur="1500" fill="hold"/>
                                            <p:tgtEl>
                                              <p:spTgt spid="81"/>
                                            </p:tgtEl>
                                            <p:attrNameLst>
                                              <p:attrName>ppt_h</p:attrName>
                                            </p:attrNameLst>
                                          </p:cBhvr>
                                          <p:tavLst>
                                            <p:tav tm="0">
                                              <p:val>
                                                <p:strVal val="#ppt_h"/>
                                              </p:val>
                                            </p:tav>
                                            <p:tav tm="100000">
                                              <p:val>
                                                <p:strVal val="#ppt_h"/>
                                              </p:val>
                                            </p:tav>
                                          </p:tavLst>
                                        </p:anim>
                                        <p:anim calcmode="lin" valueType="num">
                                          <p:cBhvr>
                                            <p:cTn id="11" dur="750" decel="50000" fill="hold">
                                              <p:stCondLst>
                                                <p:cond delay="0"/>
                                              </p:stCondLst>
                                            </p:cTn>
                                            <p:tgtEl>
                                              <p:spTgt spid="81"/>
                                            </p:tgtEl>
                                            <p:attrNameLst>
                                              <p:attrName>ppt_x</p:attrName>
                                            </p:attrNameLst>
                                          </p:cBhvr>
                                          <p:tavLst>
                                            <p:tav tm="0">
                                              <p:val>
                                                <p:strVal val="#ppt_x+.4"/>
                                              </p:val>
                                            </p:tav>
                                            <p:tav tm="100000">
                                              <p:val>
                                                <p:strVal val="#ppt_x"/>
                                              </p:val>
                                            </p:tav>
                                          </p:tavLst>
                                        </p:anim>
                                        <p:anim calcmode="lin" valueType="num">
                                          <p:cBhvr>
                                            <p:cTn id="12" dur="750" decel="50000" fill="hold">
                                              <p:stCondLst>
                                                <p:cond delay="0"/>
                                              </p:stCondLst>
                                            </p:cTn>
                                            <p:tgtEl>
                                              <p:spTgt spid="81"/>
                                            </p:tgtEl>
                                            <p:attrNameLst>
                                              <p:attrName>ppt_y</p:attrName>
                                            </p:attrNameLst>
                                          </p:cBhvr>
                                          <p:tavLst>
                                            <p:tav tm="0">
                                              <p:val>
                                                <p:strVal val="#ppt_y-.2"/>
                                              </p:val>
                                            </p:tav>
                                            <p:tav tm="100000">
                                              <p:val>
                                                <p:strVal val="#ppt_y+.1"/>
                                              </p:val>
                                            </p:tav>
                                          </p:tavLst>
                                        </p:anim>
                                        <p:anim calcmode="lin" valueType="num">
                                          <p:cBhvr>
                                            <p:cTn id="13" dur="750" accel="50000" fill="hold">
                                              <p:stCondLst>
                                                <p:cond delay="750"/>
                                              </p:stCondLst>
                                            </p:cTn>
                                            <p:tgtEl>
                                              <p:spTgt spid="81"/>
                                            </p:tgtEl>
                                            <p:attrNameLst>
                                              <p:attrName>ppt_y</p:attrName>
                                            </p:attrNameLst>
                                          </p:cBhvr>
                                          <p:tavLst>
                                            <p:tav tm="0">
                                              <p:val>
                                                <p:strVal val="#ppt_y+.1"/>
                                              </p:val>
                                            </p:tav>
                                            <p:tav tm="100000">
                                              <p:val>
                                                <p:strVal val="#ppt_y"/>
                                              </p:val>
                                            </p:tav>
                                          </p:tavLst>
                                        </p:anim>
                                        <p:animEffect transition="in" filter="fade">
                                          <p:cBhvr>
                                            <p:cTn id="14" dur="1500" decel="50000">
                                              <p:stCondLst>
                                                <p:cond delay="0"/>
                                              </p:stCondLst>
                                            </p:cTn>
                                            <p:tgtEl>
                                              <p:spTgt spid="81"/>
                                            </p:tgtEl>
                                          </p:cBhvr>
                                        </p:animEffect>
                                      </p:childTnLst>
                                    </p:cTn>
                                  </p:par>
                                  <p:par>
                                    <p:cTn id="15" presetID="2" presetClass="entr" presetSubtype="8" fill="hold" grpId="0" nodeType="withEffect">
                                      <p:stCondLst>
                                        <p:cond delay="75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1500" fill="hold"/>
                                            <p:tgtEl>
                                              <p:spTgt spid="4"/>
                                            </p:tgtEl>
                                            <p:attrNameLst>
                                              <p:attrName>ppt_x</p:attrName>
                                            </p:attrNameLst>
                                          </p:cBhvr>
                                          <p:tavLst>
                                            <p:tav tm="0">
                                              <p:val>
                                                <p:strVal val="0-#ppt_w/2"/>
                                              </p:val>
                                            </p:tav>
                                            <p:tav tm="100000">
                                              <p:val>
                                                <p:strVal val="#ppt_x"/>
                                              </p:val>
                                            </p:tav>
                                          </p:tavLst>
                                        </p:anim>
                                        <p:anim calcmode="lin" valueType="num">
                                          <p:cBhvr additive="base">
                                            <p:cTn id="18" dur="1500" fill="hold"/>
                                            <p:tgtEl>
                                              <p:spTgt spid="4"/>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100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1500" fill="hold"/>
                                            <p:tgtEl>
                                              <p:spTgt spid="8"/>
                                            </p:tgtEl>
                                            <p:attrNameLst>
                                              <p:attrName>ppt_x</p:attrName>
                                            </p:attrNameLst>
                                          </p:cBhvr>
                                          <p:tavLst>
                                            <p:tav tm="0">
                                              <p:val>
                                                <p:strVal val="0-#ppt_w/2"/>
                                              </p:val>
                                            </p:tav>
                                            <p:tav tm="100000">
                                              <p:val>
                                                <p:strVal val="#ppt_x"/>
                                              </p:val>
                                            </p:tav>
                                          </p:tavLst>
                                        </p:anim>
                                        <p:anim calcmode="lin" valueType="num">
                                          <p:cBhvr additive="base">
                                            <p:cTn id="22" dur="1500" fill="hold"/>
                                            <p:tgtEl>
                                              <p:spTgt spid="8"/>
                                            </p:tgtEl>
                                            <p:attrNameLst>
                                              <p:attrName>ppt_y</p:attrName>
                                            </p:attrNameLst>
                                          </p:cBhvr>
                                          <p:tavLst>
                                            <p:tav tm="0">
                                              <p:val>
                                                <p:strVal val="#ppt_y"/>
                                              </p:val>
                                            </p:tav>
                                            <p:tav tm="100000">
                                              <p:val>
                                                <p:strVal val="#ppt_y"/>
                                              </p:val>
                                            </p:tav>
                                          </p:tavLst>
                                        </p:anim>
                                      </p:childTnLst>
                                    </p:cTn>
                                  </p:par>
                                </p:childTnLst>
                              </p:cTn>
                            </p:par>
                            <p:par>
                              <p:cTn id="23" fill="hold">
                                <p:stCondLst>
                                  <p:cond delay="2500"/>
                                </p:stCondLst>
                                <p:childTnLst>
                                  <p:par>
                                    <p:cTn id="24" presetID="52" presetClass="entr" presetSubtype="0" fill="hold" grpId="0" nodeType="afterEffect">
                                      <p:stCondLst>
                                        <p:cond delay="0"/>
                                      </p:stCondLst>
                                      <p:iterate type="lt">
                                        <p:tmPct val="10000"/>
                                      </p:iterate>
                                      <p:childTnLst>
                                        <p:set>
                                          <p:cBhvr>
                                            <p:cTn id="25" dur="1" fill="hold">
                                              <p:stCondLst>
                                                <p:cond delay="0"/>
                                              </p:stCondLst>
                                            </p:cTn>
                                            <p:tgtEl>
                                              <p:spTgt spid="55"/>
                                            </p:tgtEl>
                                            <p:attrNameLst>
                                              <p:attrName>style.visibility</p:attrName>
                                            </p:attrNameLst>
                                          </p:cBhvr>
                                          <p:to>
                                            <p:strVal val="visible"/>
                                          </p:to>
                                        </p:set>
                                        <p:animScale>
                                          <p:cBhvr>
                                            <p:cTn id="26" dur="1000" decel="50000" fill="hold">
                                              <p:stCondLst>
                                                <p:cond delay="0"/>
                                              </p:stCondLst>
                                            </p:cTn>
                                            <p:tgtEl>
                                              <p:spTgt spid="5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1000" decel="50000" fill="hold">
                                              <p:stCondLst>
                                                <p:cond delay="0"/>
                                              </p:stCondLst>
                                            </p:cTn>
                                            <p:tgtEl>
                                              <p:spTgt spid="55"/>
                                            </p:tgtEl>
                                            <p:attrNameLst>
                                              <p:attrName>ppt_x</p:attrName>
                                              <p:attrName>ppt_y</p:attrName>
                                            </p:attrNameLst>
                                          </p:cBhvr>
                                        </p:animMotion>
                                        <p:animEffect transition="in" filter="fade">
                                          <p:cBhvr>
                                            <p:cTn id="28" dur="1000"/>
                                            <p:tgtEl>
                                              <p:spTgt spid="55"/>
                                            </p:tgtEl>
                                          </p:cBhvr>
                                        </p:animEffect>
                                      </p:childTnLst>
                                    </p:cTn>
                                  </p:par>
                                </p:childTnLst>
                              </p:cTn>
                            </p:par>
                            <p:par>
                              <p:cTn id="29" fill="hold">
                                <p:stCondLst>
                                  <p:cond delay="4000"/>
                                </p:stCondLst>
                                <p:childTnLst>
                                  <p:par>
                                    <p:cTn id="30" presetID="41" presetClass="entr" presetSubtype="0" fill="hold" grpId="0" nodeType="afterEffect">
                                      <p:stCondLst>
                                        <p:cond delay="0"/>
                                      </p:stCondLst>
                                      <p:iterate type="lt">
                                        <p:tmPct val="10000"/>
                                      </p:iterate>
                                      <p:childTnLst>
                                        <p:set>
                                          <p:cBhvr>
                                            <p:cTn id="31" dur="1" fill="hold">
                                              <p:stCondLst>
                                                <p:cond delay="0"/>
                                              </p:stCondLst>
                                            </p:cTn>
                                            <p:tgtEl>
                                              <p:spTgt spid="56"/>
                                            </p:tgtEl>
                                            <p:attrNameLst>
                                              <p:attrName>style.visibility</p:attrName>
                                            </p:attrNameLst>
                                          </p:cBhvr>
                                          <p:to>
                                            <p:strVal val="visible"/>
                                          </p:to>
                                        </p:set>
                                        <p:anim calcmode="lin" valueType="num">
                                          <p:cBhvr>
                                            <p:cTn id="32" dur="750" fill="hold"/>
                                            <p:tgtEl>
                                              <p:spTgt spid="56"/>
                                            </p:tgtEl>
                                            <p:attrNameLst>
                                              <p:attrName>ppt_x</p:attrName>
                                            </p:attrNameLst>
                                          </p:cBhvr>
                                          <p:tavLst>
                                            <p:tav tm="0">
                                              <p:val>
                                                <p:strVal val="#ppt_x"/>
                                              </p:val>
                                            </p:tav>
                                            <p:tav tm="50000">
                                              <p:val>
                                                <p:strVal val="#ppt_x+.1"/>
                                              </p:val>
                                            </p:tav>
                                            <p:tav tm="100000">
                                              <p:val>
                                                <p:strVal val="#ppt_x"/>
                                              </p:val>
                                            </p:tav>
                                          </p:tavLst>
                                        </p:anim>
                                        <p:anim calcmode="lin" valueType="num">
                                          <p:cBhvr>
                                            <p:cTn id="33" dur="750" fill="hold"/>
                                            <p:tgtEl>
                                              <p:spTgt spid="56"/>
                                            </p:tgtEl>
                                            <p:attrNameLst>
                                              <p:attrName>ppt_y</p:attrName>
                                            </p:attrNameLst>
                                          </p:cBhvr>
                                          <p:tavLst>
                                            <p:tav tm="0">
                                              <p:val>
                                                <p:strVal val="#ppt_y"/>
                                              </p:val>
                                            </p:tav>
                                            <p:tav tm="100000">
                                              <p:val>
                                                <p:strVal val="#ppt_y"/>
                                              </p:val>
                                            </p:tav>
                                          </p:tavLst>
                                        </p:anim>
                                        <p:anim calcmode="lin" valueType="num">
                                          <p:cBhvr>
                                            <p:cTn id="34" dur="750" fill="hold"/>
                                            <p:tgtEl>
                                              <p:spTgt spid="56"/>
                                            </p:tgtEl>
                                            <p:attrNameLst>
                                              <p:attrName>ppt_h</p:attrName>
                                            </p:attrNameLst>
                                          </p:cBhvr>
                                          <p:tavLst>
                                            <p:tav tm="0">
                                              <p:val>
                                                <p:strVal val="#ppt_h/10"/>
                                              </p:val>
                                            </p:tav>
                                            <p:tav tm="50000">
                                              <p:val>
                                                <p:strVal val="#ppt_h+.01"/>
                                              </p:val>
                                            </p:tav>
                                            <p:tav tm="100000">
                                              <p:val>
                                                <p:strVal val="#ppt_h"/>
                                              </p:val>
                                            </p:tav>
                                          </p:tavLst>
                                        </p:anim>
                                        <p:anim calcmode="lin" valueType="num">
                                          <p:cBhvr>
                                            <p:cTn id="35" dur="750" fill="hold"/>
                                            <p:tgtEl>
                                              <p:spTgt spid="56"/>
                                            </p:tgtEl>
                                            <p:attrNameLst>
                                              <p:attrName>ppt_w</p:attrName>
                                            </p:attrNameLst>
                                          </p:cBhvr>
                                          <p:tavLst>
                                            <p:tav tm="0">
                                              <p:val>
                                                <p:strVal val="#ppt_w/10"/>
                                              </p:val>
                                            </p:tav>
                                            <p:tav tm="50000">
                                              <p:val>
                                                <p:strVal val="#ppt_w+.01"/>
                                              </p:val>
                                            </p:tav>
                                            <p:tav tm="100000">
                                              <p:val>
                                                <p:strVal val="#ppt_w"/>
                                              </p:val>
                                            </p:tav>
                                          </p:tavLst>
                                        </p:anim>
                                        <p:animEffect transition="in" filter="fade">
                                          <p:cBhvr>
                                            <p:cTn id="36" dur="750" tmFilter="0,0; .5, 1; 1, 1"/>
                                            <p:tgtEl>
                                              <p:spTgt spid="56"/>
                                            </p:tgtEl>
                                          </p:cBhvr>
                                        </p:animEffect>
                                      </p:childTnLst>
                                    </p:cTn>
                                  </p:par>
                                </p:childTnLst>
                              </p:cTn>
                            </p:par>
                            <p:par>
                              <p:cTn id="37" fill="hold">
                                <p:stCondLst>
                                  <p:cond delay="5500"/>
                                </p:stCondLst>
                                <p:childTnLst>
                                  <p:par>
                                    <p:cTn id="38" presetID="22" presetClass="entr" presetSubtype="8" fill="hold" nodeType="afterEffect">
                                      <p:stCondLst>
                                        <p:cond delay="0"/>
                                      </p:stCondLst>
                                      <p:childTnLst>
                                        <p:set>
                                          <p:cBhvr>
                                            <p:cTn id="39" dur="1" fill="hold">
                                              <p:stCondLst>
                                                <p:cond delay="0"/>
                                              </p:stCondLst>
                                            </p:cTn>
                                            <p:tgtEl>
                                              <p:spTgt spid="57"/>
                                            </p:tgtEl>
                                            <p:attrNameLst>
                                              <p:attrName>style.visibility</p:attrName>
                                            </p:attrNameLst>
                                          </p:cBhvr>
                                          <p:to>
                                            <p:strVal val="visible"/>
                                          </p:to>
                                        </p:set>
                                        <p:animEffect transition="in" filter="wipe(left)">
                                          <p:cBhvr>
                                            <p:cTn id="40" dur="500"/>
                                            <p:tgtEl>
                                              <p:spTgt spid="57"/>
                                            </p:tgtEl>
                                          </p:cBhvr>
                                        </p:animEffect>
                                      </p:childTnLst>
                                    </p:cTn>
                                  </p:par>
                                </p:childTnLst>
                              </p:cTn>
                            </p:par>
                            <p:par>
                              <p:cTn id="41" fill="hold">
                                <p:stCondLst>
                                  <p:cond delay="6000"/>
                                </p:stCondLst>
                                <p:childTnLst>
                                  <p:par>
                                    <p:cTn id="42" presetID="41" presetClass="entr" presetSubtype="0" fill="hold" grpId="0" nodeType="afterEffect">
                                      <p:stCondLst>
                                        <p:cond delay="0"/>
                                      </p:stCondLst>
                                      <p:iterate type="lt">
                                        <p:tmPct val="10000"/>
                                      </p:iterate>
                                      <p:childTnLst>
                                        <p:set>
                                          <p:cBhvr>
                                            <p:cTn id="43" dur="1" fill="hold">
                                              <p:stCondLst>
                                                <p:cond delay="0"/>
                                              </p:stCondLst>
                                            </p:cTn>
                                            <p:tgtEl>
                                              <p:spTgt spid="17"/>
                                            </p:tgtEl>
                                            <p:attrNameLst>
                                              <p:attrName>style.visibility</p:attrName>
                                            </p:attrNameLst>
                                          </p:cBhvr>
                                          <p:to>
                                            <p:strVal val="visible"/>
                                          </p:to>
                                        </p:set>
                                        <p:anim calcmode="lin" valueType="num">
                                          <p:cBhvr>
                                            <p:cTn id="44" dur="75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45" dur="750" fill="hold"/>
                                            <p:tgtEl>
                                              <p:spTgt spid="17"/>
                                            </p:tgtEl>
                                            <p:attrNameLst>
                                              <p:attrName>ppt_y</p:attrName>
                                            </p:attrNameLst>
                                          </p:cBhvr>
                                          <p:tavLst>
                                            <p:tav tm="0">
                                              <p:val>
                                                <p:strVal val="#ppt_y"/>
                                              </p:val>
                                            </p:tav>
                                            <p:tav tm="100000">
                                              <p:val>
                                                <p:strVal val="#ppt_y"/>
                                              </p:val>
                                            </p:tav>
                                          </p:tavLst>
                                        </p:anim>
                                        <p:anim calcmode="lin" valueType="num">
                                          <p:cBhvr>
                                            <p:cTn id="46" dur="75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47" dur="75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48" dur="750" tmFilter="0,0; .5, 1; 1, 1"/>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55" grpId="0"/>
          <p:bldP spid="56" grpId="0"/>
          <p:bldP spid="17" grpId="0"/>
        </p:bld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771800" y="2067694"/>
            <a:ext cx="5224572" cy="1754326"/>
          </a:xfrm>
          <a:prstGeom prst="rect">
            <a:avLst/>
          </a:prstGeom>
          <a:noFill/>
        </p:spPr>
        <p:txBody>
          <a:bodyPr wrap="none" rtlCol="0">
            <a:spAutoFit/>
          </a:bodyPr>
          <a:lstStyle/>
          <a:p>
            <a:r>
              <a:rPr lang="en-US" altLang="zh-CN" dirty="0" smtClean="0"/>
              <a:t>Sunny  </a:t>
            </a:r>
            <a:r>
              <a:rPr lang="zh-CN" altLang="en-US" dirty="0" smtClean="0"/>
              <a:t>作品</a:t>
            </a:r>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a:t>授权发</a:t>
            </a:r>
            <a:r>
              <a:rPr lang="zh-CN" altLang="en-US" dirty="0" smtClean="0"/>
              <a:t>布</a:t>
            </a:r>
            <a:endParaRPr lang="en-US" altLang="zh-CN" dirty="0" smtClean="0"/>
          </a:p>
          <a:p>
            <a:endParaRPr lang="en-US" altLang="zh-CN" dirty="0"/>
          </a:p>
          <a:p>
            <a:endParaRPr lang="en-US" altLang="zh-CN" dirty="0" smtClean="0"/>
          </a:p>
          <a:p>
            <a:endParaRPr lang="zh-CN" altLang="en-US" dirty="0"/>
          </a:p>
        </p:txBody>
      </p:sp>
    </p:spTree>
    <p:extLst>
      <p:ext uri="{BB962C8B-B14F-4D97-AF65-F5344CB8AC3E}">
        <p14:creationId xmlns:p14="http://schemas.microsoft.com/office/powerpoint/2010/main" val="2442162989"/>
      </p:ext>
    </p:extLst>
  </p:cSld>
  <p:clrMapOvr>
    <a:masterClrMapping/>
  </p:clrMapOvr>
  <mc:AlternateContent xmlns:mc="http://schemas.openxmlformats.org/markup-compatibility/2006" xmlns:p14="http://schemas.microsoft.com/office/powerpoint/2010/main">
    <mc:Choice Requires="p14">
      <p:transition spd="slow" p14:dur="2000" advTm="11000">
        <p14:vortex dir="r"/>
      </p:transition>
    </mc:Choice>
    <mc:Fallback xmlns="">
      <p:transition spd="slow" advTm="11000">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MH_Picture_1"/>
          <p:cNvSpPr/>
          <p:nvPr>
            <p:custDataLst>
              <p:tags r:id="rId2"/>
            </p:custDataLst>
          </p:nvPr>
        </p:nvSpPr>
        <p:spPr>
          <a:xfrm>
            <a:off x="12" y="1429197"/>
            <a:ext cx="6448425" cy="2846784"/>
          </a:xfrm>
          <a:custGeom>
            <a:avLst/>
            <a:gdLst>
              <a:gd name="connsiteX0" fmla="*/ 0 w 7143750"/>
              <a:gd name="connsiteY0" fmla="*/ 0 h 2333625"/>
              <a:gd name="connsiteX1" fmla="*/ 4810125 w 7143750"/>
              <a:gd name="connsiteY1" fmla="*/ 0 h 2333625"/>
              <a:gd name="connsiteX2" fmla="*/ 7143750 w 7143750"/>
              <a:gd name="connsiteY2" fmla="*/ 2333625 h 2333625"/>
              <a:gd name="connsiteX3" fmla="*/ 0 w 7143750"/>
              <a:gd name="connsiteY3" fmla="*/ 2333625 h 2333625"/>
            </a:gdLst>
            <a:ahLst/>
            <a:cxnLst>
              <a:cxn ang="0">
                <a:pos x="connsiteX0" y="connsiteY0"/>
              </a:cxn>
              <a:cxn ang="0">
                <a:pos x="connsiteX1" y="connsiteY1"/>
              </a:cxn>
              <a:cxn ang="0">
                <a:pos x="connsiteX2" y="connsiteY2"/>
              </a:cxn>
              <a:cxn ang="0">
                <a:pos x="connsiteX3" y="connsiteY3"/>
              </a:cxn>
            </a:cxnLst>
            <a:rect l="l" t="t" r="r" b="b"/>
            <a:pathLst>
              <a:path w="7143750" h="2333625">
                <a:moveTo>
                  <a:pt x="0" y="0"/>
                </a:moveTo>
                <a:lnTo>
                  <a:pt x="4810125" y="0"/>
                </a:lnTo>
                <a:lnTo>
                  <a:pt x="7143750" y="2333625"/>
                </a:lnTo>
                <a:lnTo>
                  <a:pt x="0" y="2333625"/>
                </a:lnTo>
                <a:close/>
              </a:path>
            </a:pathLst>
          </a:custGeom>
          <a:blipFill dpi="0" rotWithShape="1">
            <a:blip r:embed="rId12">
              <a:extLst>
                <a:ext uri="{BEBA8EAE-BF5A-486C-A8C5-ECC9F3942E4B}">
                  <a14:imgProps xmlns:a14="http://schemas.microsoft.com/office/drawing/2010/main">
                    <a14:imgLayer r:embed="rId13">
                      <a14:imgEffect>
                        <a14:brightnessContrast contrast="20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17" name="MH_Other_1"/>
          <p:cNvCxnSpPr/>
          <p:nvPr>
            <p:custDataLst>
              <p:tags r:id="rId3"/>
            </p:custDataLst>
          </p:nvPr>
        </p:nvCxnSpPr>
        <p:spPr>
          <a:xfrm>
            <a:off x="4343406" y="1277989"/>
            <a:ext cx="2447925" cy="32908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0" name="MH_Other_2"/>
          <p:cNvCxnSpPr/>
          <p:nvPr>
            <p:custDataLst>
              <p:tags r:id="rId4"/>
            </p:custDataLst>
          </p:nvPr>
        </p:nvCxnSpPr>
        <p:spPr>
          <a:xfrm>
            <a:off x="4143375" y="4568874"/>
            <a:ext cx="2647950"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3" name="MH_Other_3"/>
          <p:cNvCxnSpPr/>
          <p:nvPr>
            <p:custDataLst>
              <p:tags r:id="rId5"/>
            </p:custDataLst>
          </p:nvPr>
        </p:nvCxnSpPr>
        <p:spPr>
          <a:xfrm flipV="1">
            <a:off x="4143375" y="1825674"/>
            <a:ext cx="2076450" cy="274320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5" name="MH_Other_4"/>
          <p:cNvCxnSpPr/>
          <p:nvPr>
            <p:custDataLst>
              <p:tags r:id="rId6"/>
            </p:custDataLst>
          </p:nvPr>
        </p:nvCxnSpPr>
        <p:spPr>
          <a:xfrm>
            <a:off x="6219839" y="1825674"/>
            <a:ext cx="2924175"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7" name="MH_Other_5"/>
          <p:cNvCxnSpPr/>
          <p:nvPr>
            <p:custDataLst>
              <p:tags r:id="rId7"/>
            </p:custDataLst>
          </p:nvPr>
        </p:nvCxnSpPr>
        <p:spPr>
          <a:xfrm>
            <a:off x="0" y="1275606"/>
            <a:ext cx="4343400"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a:lstStyle/>
          <a:p>
            <a:r>
              <a:rPr lang="zh-CN" altLang="en-US" dirty="0"/>
              <a:t>公司简介</a:t>
            </a:r>
            <a:r>
              <a:rPr lang="en-US" altLang="zh-CN" sz="1200" dirty="0">
                <a:solidFill>
                  <a:prstClr val="black">
                    <a:lumMod val="65000"/>
                    <a:lumOff val="35000"/>
                  </a:prstClr>
                </a:solidFill>
              </a:rPr>
              <a:t>(Company profile)</a:t>
            </a:r>
            <a:endParaRPr lang="zh-CN" altLang="en-US" dirty="0"/>
          </a:p>
        </p:txBody>
      </p:sp>
      <p:sp>
        <p:nvSpPr>
          <p:cNvPr id="15" name="MH_Text_1"/>
          <p:cNvSpPr/>
          <p:nvPr>
            <p:custDataLst>
              <p:tags r:id="rId8"/>
            </p:custDataLst>
          </p:nvPr>
        </p:nvSpPr>
        <p:spPr>
          <a:xfrm flipH="1">
            <a:off x="4810145" y="1979265"/>
            <a:ext cx="4333875" cy="1913334"/>
          </a:xfrm>
          <a:custGeom>
            <a:avLst/>
            <a:gdLst>
              <a:gd name="connsiteX0" fmla="*/ 0 w 7143750"/>
              <a:gd name="connsiteY0" fmla="*/ 0 h 2333625"/>
              <a:gd name="connsiteX1" fmla="*/ 4810125 w 7143750"/>
              <a:gd name="connsiteY1" fmla="*/ 0 h 2333625"/>
              <a:gd name="connsiteX2" fmla="*/ 7143750 w 7143750"/>
              <a:gd name="connsiteY2" fmla="*/ 2333625 h 2333625"/>
              <a:gd name="connsiteX3" fmla="*/ 0 w 7143750"/>
              <a:gd name="connsiteY3" fmla="*/ 2333625 h 2333625"/>
            </a:gdLst>
            <a:ahLst/>
            <a:cxnLst>
              <a:cxn ang="0">
                <a:pos x="connsiteX0" y="connsiteY0"/>
              </a:cxn>
              <a:cxn ang="0">
                <a:pos x="connsiteX1" y="connsiteY1"/>
              </a:cxn>
              <a:cxn ang="0">
                <a:pos x="connsiteX2" y="connsiteY2"/>
              </a:cxn>
              <a:cxn ang="0">
                <a:pos x="connsiteX3" y="connsiteY3"/>
              </a:cxn>
            </a:cxnLst>
            <a:rect l="l" t="t" r="r" b="b"/>
            <a:pathLst>
              <a:path w="7143750" h="2333625">
                <a:moveTo>
                  <a:pt x="0" y="0"/>
                </a:moveTo>
                <a:lnTo>
                  <a:pt x="4810125" y="0"/>
                </a:lnTo>
                <a:lnTo>
                  <a:pt x="7143750" y="2333625"/>
                </a:lnTo>
                <a:lnTo>
                  <a:pt x="0" y="2333625"/>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MH_Text_1"/>
          <p:cNvSpPr>
            <a:spLocks noChangeArrowheads="1"/>
          </p:cNvSpPr>
          <p:nvPr>
            <p:custDataLst>
              <p:tags r:id="rId9"/>
            </p:custDataLst>
          </p:nvPr>
        </p:nvSpPr>
        <p:spPr bwMode="auto">
          <a:xfrm>
            <a:off x="5868144" y="2090292"/>
            <a:ext cx="3275856" cy="177760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101708" tIns="50853" rIns="101708" bIns="50853">
            <a:noAutofit/>
          </a:bodyPr>
          <a:lstStyle/>
          <a:p>
            <a:pPr fontAlgn="base">
              <a:lnSpc>
                <a:spcPct val="150000"/>
              </a:lnSpc>
              <a:spcBef>
                <a:spcPct val="0"/>
              </a:spcBef>
              <a:spcAft>
                <a:spcPct val="0"/>
              </a:spcAft>
            </a:pPr>
            <a:r>
              <a:rPr lang="zh-CN" altLang="en-US" sz="1100" dirty="0">
                <a:solidFill>
                  <a:schemeClr val="bg1"/>
                </a:solidFill>
                <a:latin typeface="Arial"/>
                <a:cs typeface="+mn-ea"/>
              </a:rPr>
              <a:t>        是全球领先的综合通信解决方案提供商。公司将为全球</a:t>
            </a:r>
            <a:r>
              <a:rPr lang="en-US" altLang="zh-CN" sz="1100" dirty="0">
                <a:solidFill>
                  <a:schemeClr val="bg1"/>
                </a:solidFill>
                <a:latin typeface="Arial"/>
                <a:cs typeface="+mn-ea"/>
              </a:rPr>
              <a:t>160</a:t>
            </a:r>
            <a:r>
              <a:rPr lang="zh-CN" altLang="en-US" sz="1100" dirty="0">
                <a:solidFill>
                  <a:schemeClr val="bg1"/>
                </a:solidFill>
                <a:latin typeface="Arial"/>
                <a:cs typeface="+mn-ea"/>
              </a:rPr>
              <a:t>多个国家和地区的电信运营商和企业网客户提供创新技术与产品解决方案</a:t>
            </a:r>
            <a:r>
              <a:rPr lang="en-US" altLang="zh-CN" sz="1100" dirty="0">
                <a:solidFill>
                  <a:schemeClr val="bg1"/>
                </a:solidFill>
                <a:latin typeface="Arial"/>
                <a:cs typeface="+mn-ea"/>
              </a:rPr>
              <a:t>,</a:t>
            </a:r>
            <a:r>
              <a:rPr lang="zh-CN" altLang="en-US" sz="1100" dirty="0">
                <a:solidFill>
                  <a:schemeClr val="bg1"/>
                </a:solidFill>
                <a:latin typeface="Arial"/>
                <a:cs typeface="+mn-ea"/>
              </a:rPr>
              <a:t>让全世界用户享有语音、数据、多媒体、无线宽带等全方位沟通。公司成立于</a:t>
            </a:r>
            <a:r>
              <a:rPr lang="en-US" altLang="zh-CN" sz="1100" dirty="0">
                <a:solidFill>
                  <a:schemeClr val="bg1"/>
                </a:solidFill>
                <a:latin typeface="Arial"/>
                <a:cs typeface="+mn-ea"/>
              </a:rPr>
              <a:t>2013</a:t>
            </a:r>
            <a:r>
              <a:rPr lang="zh-CN" altLang="en-US" sz="1100" dirty="0">
                <a:solidFill>
                  <a:schemeClr val="bg1"/>
                </a:solidFill>
                <a:latin typeface="Arial"/>
                <a:cs typeface="+mn-ea"/>
              </a:rPr>
              <a:t>年</a:t>
            </a:r>
            <a:r>
              <a:rPr lang="en-US" altLang="zh-CN" sz="1100" dirty="0">
                <a:solidFill>
                  <a:schemeClr val="bg1"/>
                </a:solidFill>
                <a:latin typeface="Arial"/>
                <a:cs typeface="+mn-ea"/>
              </a:rPr>
              <a:t>,</a:t>
            </a:r>
            <a:r>
              <a:rPr lang="zh-CN" altLang="en-US" sz="1100" dirty="0">
                <a:solidFill>
                  <a:schemeClr val="bg1"/>
                </a:solidFill>
                <a:latin typeface="Arial"/>
                <a:cs typeface="+mn-ea"/>
              </a:rPr>
              <a:t>未来将在香港和深圳两地上市</a:t>
            </a:r>
            <a:r>
              <a:rPr lang="en-US" altLang="zh-CN" sz="1100" dirty="0">
                <a:solidFill>
                  <a:schemeClr val="bg1"/>
                </a:solidFill>
                <a:latin typeface="Arial"/>
                <a:cs typeface="+mn-ea"/>
              </a:rPr>
              <a:t>,</a:t>
            </a:r>
            <a:r>
              <a:rPr lang="zh-CN" altLang="en-US" sz="1100" dirty="0">
                <a:solidFill>
                  <a:schemeClr val="bg1"/>
                </a:solidFill>
                <a:latin typeface="Arial"/>
                <a:cs typeface="+mn-ea"/>
              </a:rPr>
              <a:t>是中国最大的通信设备上市公司。</a:t>
            </a:r>
          </a:p>
        </p:txBody>
      </p:sp>
      <p:sp>
        <p:nvSpPr>
          <p:cNvPr id="3" name="TextBox 2"/>
          <p:cNvSpPr txBox="1"/>
          <p:nvPr/>
        </p:nvSpPr>
        <p:spPr>
          <a:xfrm>
            <a:off x="6228184" y="1463288"/>
            <a:ext cx="2880320" cy="369332"/>
          </a:xfrm>
          <a:prstGeom prst="rect">
            <a:avLst/>
          </a:prstGeom>
          <a:noFill/>
        </p:spPr>
        <p:txBody>
          <a:bodyPr wrap="square" rtlCol="0">
            <a:spAutoFit/>
          </a:bodyPr>
          <a:lstStyle/>
          <a:p>
            <a:pPr algn="ctr"/>
            <a:r>
              <a:rPr lang="zh-CN" altLang="en-US" b="1" dirty="0">
                <a:solidFill>
                  <a:srgbClr val="C00000"/>
                </a:solidFill>
                <a:cs typeface="+mn-ea"/>
              </a:rPr>
              <a:t>某某科技有限公司</a:t>
            </a:r>
            <a:endParaRPr lang="zh-CN" altLang="en-US" b="1" dirty="0">
              <a:solidFill>
                <a:srgbClr val="C00000"/>
              </a:solidFill>
            </a:endParaRPr>
          </a:p>
        </p:txBody>
      </p:sp>
    </p:spTree>
    <p:custDataLst>
      <p:tags r:id="rId1"/>
    </p:custDataLst>
    <p:extLst>
      <p:ext uri="{BB962C8B-B14F-4D97-AF65-F5344CB8AC3E}">
        <p14:creationId xmlns:p14="http://schemas.microsoft.com/office/powerpoint/2010/main" val="2066987506"/>
      </p:ext>
    </p:extLst>
  </p:cSld>
  <p:clrMapOvr>
    <a:masterClrMapping/>
  </p:clrMapOvr>
  <p:transition spd="slow" advTm="1000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250"/>
                                            <p:tgtEl>
                                              <p:spTgt spid="27"/>
                                            </p:tgtEl>
                                          </p:cBhvr>
                                        </p:animEffect>
                                      </p:childTnLst>
                                    </p:cTn>
                                  </p:par>
                                </p:childTnLst>
                              </p:cTn>
                            </p:par>
                            <p:par>
                              <p:cTn id="8" fill="hold">
                                <p:stCondLst>
                                  <p:cond delay="250"/>
                                </p:stCondLst>
                                <p:childTnLst>
                                  <p:par>
                                    <p:cTn id="9" presetID="22" presetClass="entr" presetSubtype="1"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up)">
                                          <p:cBhvr>
                                            <p:cTn id="11" dur="250"/>
                                            <p:tgtEl>
                                              <p:spTgt spid="17"/>
                                            </p:tgtEl>
                                          </p:cBhvr>
                                        </p:animEffect>
                                      </p:childTnLst>
                                    </p:cTn>
                                  </p:par>
                                </p:childTnLst>
                              </p:cTn>
                            </p:par>
                            <p:par>
                              <p:cTn id="12" fill="hold">
                                <p:stCondLst>
                                  <p:cond delay="500"/>
                                </p:stCondLst>
                                <p:childTnLst>
                                  <p:par>
                                    <p:cTn id="13" presetID="22" presetClass="entr" presetSubtype="2"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right)">
                                          <p:cBhvr>
                                            <p:cTn id="15" dur="250"/>
                                            <p:tgtEl>
                                              <p:spTgt spid="20"/>
                                            </p:tgtEl>
                                          </p:cBhvr>
                                        </p:animEffect>
                                      </p:childTnLst>
                                    </p:cTn>
                                  </p:par>
                                </p:childTnLst>
                              </p:cTn>
                            </p:par>
                            <p:par>
                              <p:cTn id="16" fill="hold">
                                <p:stCondLst>
                                  <p:cond delay="750"/>
                                </p:stCondLst>
                                <p:childTnLst>
                                  <p:par>
                                    <p:cTn id="17" presetID="22" presetClass="entr" presetSubtype="4"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down)">
                                          <p:cBhvr>
                                            <p:cTn id="19" dur="250"/>
                                            <p:tgtEl>
                                              <p:spTgt spid="23"/>
                                            </p:tgtEl>
                                          </p:cBhvr>
                                        </p:animEffect>
                                      </p:childTnLst>
                                    </p:cTn>
                                  </p:par>
                                </p:childTnLst>
                              </p:cTn>
                            </p:par>
                            <p:par>
                              <p:cTn id="20" fill="hold">
                                <p:stCondLst>
                                  <p:cond delay="1000"/>
                                </p:stCondLst>
                                <p:childTnLst>
                                  <p:par>
                                    <p:cTn id="21" presetID="22" presetClass="entr" presetSubtype="8"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left)">
                                          <p:cBhvr>
                                            <p:cTn id="23" dur="250"/>
                                            <p:tgtEl>
                                              <p:spTgt spid="25"/>
                                            </p:tgtEl>
                                          </p:cBhvr>
                                        </p:animEffect>
                                      </p:childTnLst>
                                    </p:cTn>
                                  </p:par>
                                </p:childTnLst>
                              </p:cTn>
                            </p:par>
                            <p:par>
                              <p:cTn id="24" fill="hold">
                                <p:stCondLst>
                                  <p:cond delay="1250"/>
                                </p:stCondLst>
                                <p:childTnLst>
                                  <p:par>
                                    <p:cTn id="25" presetID="2" presetClass="entr" presetSubtype="8" fill="hold" grpId="0" nodeType="afterEffect" p14:presetBounceEnd="50000">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14:bounceEnd="50000">
                                          <p:cBhvr additive="base">
                                            <p:cTn id="27" dur="2000" fill="hold"/>
                                            <p:tgtEl>
                                              <p:spTgt spid="5"/>
                                            </p:tgtEl>
                                            <p:attrNameLst>
                                              <p:attrName>ppt_x</p:attrName>
                                            </p:attrNameLst>
                                          </p:cBhvr>
                                          <p:tavLst>
                                            <p:tav tm="0">
                                              <p:val>
                                                <p:strVal val="0-#ppt_w/2"/>
                                              </p:val>
                                            </p:tav>
                                            <p:tav tm="100000">
                                              <p:val>
                                                <p:strVal val="#ppt_x"/>
                                              </p:val>
                                            </p:tav>
                                          </p:tavLst>
                                        </p:anim>
                                        <p:anim calcmode="lin" valueType="num" p14:bounceEnd="50000">
                                          <p:cBhvr additive="base">
                                            <p:cTn id="28" dur="2000" fill="hold"/>
                                            <p:tgtEl>
                                              <p:spTgt spid="5"/>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14:presetBounceEnd="50000">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14:bounceEnd="50000">
                                          <p:cBhvr additive="base">
                                            <p:cTn id="31" dur="2000" fill="hold"/>
                                            <p:tgtEl>
                                              <p:spTgt spid="15"/>
                                            </p:tgtEl>
                                            <p:attrNameLst>
                                              <p:attrName>ppt_x</p:attrName>
                                            </p:attrNameLst>
                                          </p:cBhvr>
                                          <p:tavLst>
                                            <p:tav tm="0">
                                              <p:val>
                                                <p:strVal val="1+#ppt_w/2"/>
                                              </p:val>
                                            </p:tav>
                                            <p:tav tm="100000">
                                              <p:val>
                                                <p:strVal val="#ppt_x"/>
                                              </p:val>
                                            </p:tav>
                                          </p:tavLst>
                                        </p:anim>
                                        <p:anim calcmode="lin" valueType="num" p14:bounceEnd="50000">
                                          <p:cBhvr additive="base">
                                            <p:cTn id="32" dur="2000" fill="hold"/>
                                            <p:tgtEl>
                                              <p:spTgt spid="15"/>
                                            </p:tgtEl>
                                            <p:attrNameLst>
                                              <p:attrName>ppt_y</p:attrName>
                                            </p:attrNameLst>
                                          </p:cBhvr>
                                          <p:tavLst>
                                            <p:tav tm="0">
                                              <p:val>
                                                <p:strVal val="#ppt_y"/>
                                              </p:val>
                                            </p:tav>
                                            <p:tav tm="100000">
                                              <p:val>
                                                <p:strVal val="#ppt_y"/>
                                              </p:val>
                                            </p:tav>
                                          </p:tavLst>
                                        </p:anim>
                                      </p:childTnLst>
                                    </p:cTn>
                                  </p:par>
                                </p:childTnLst>
                              </p:cTn>
                            </p:par>
                            <p:par>
                              <p:cTn id="33" fill="hold">
                                <p:stCondLst>
                                  <p:cond delay="3250"/>
                                </p:stCondLst>
                                <p:childTnLst>
                                  <p:par>
                                    <p:cTn id="34" presetID="2" presetClass="entr" presetSubtype="2" fill="hold" grpId="0" nodeType="afterEffect">
                                      <p:stCondLst>
                                        <p:cond delay="0"/>
                                      </p:stCondLst>
                                      <p:iterate type="lt">
                                        <p:tmPct val="20000"/>
                                      </p:iterate>
                                      <p:childTnLst>
                                        <p:set>
                                          <p:cBhvr>
                                            <p:cTn id="35" dur="1" fill="hold">
                                              <p:stCondLst>
                                                <p:cond delay="0"/>
                                              </p:stCondLst>
                                            </p:cTn>
                                            <p:tgtEl>
                                              <p:spTgt spid="3"/>
                                            </p:tgtEl>
                                            <p:attrNameLst>
                                              <p:attrName>style.visibility</p:attrName>
                                            </p:attrNameLst>
                                          </p:cBhvr>
                                          <p:to>
                                            <p:strVal val="visible"/>
                                          </p:to>
                                        </p:set>
                                        <p:anim calcmode="lin" valueType="num">
                                          <p:cBhvr additive="base">
                                            <p:cTn id="36" dur="500" fill="hold"/>
                                            <p:tgtEl>
                                              <p:spTgt spid="3"/>
                                            </p:tgtEl>
                                            <p:attrNameLst>
                                              <p:attrName>ppt_x</p:attrName>
                                            </p:attrNameLst>
                                          </p:cBhvr>
                                          <p:tavLst>
                                            <p:tav tm="0">
                                              <p:val>
                                                <p:strVal val="1+#ppt_w/2"/>
                                              </p:val>
                                            </p:tav>
                                            <p:tav tm="100000">
                                              <p:val>
                                                <p:strVal val="#ppt_x"/>
                                              </p:val>
                                            </p:tav>
                                          </p:tavLst>
                                        </p:anim>
                                        <p:anim calcmode="lin" valueType="num">
                                          <p:cBhvr additive="base">
                                            <p:cTn id="37" dur="500" fill="hold"/>
                                            <p:tgtEl>
                                              <p:spTgt spid="3"/>
                                            </p:tgtEl>
                                            <p:attrNameLst>
                                              <p:attrName>ppt_y</p:attrName>
                                            </p:attrNameLst>
                                          </p:cBhvr>
                                          <p:tavLst>
                                            <p:tav tm="0">
                                              <p:val>
                                                <p:strVal val="#ppt_y"/>
                                              </p:val>
                                            </p:tav>
                                            <p:tav tm="100000">
                                              <p:val>
                                                <p:strVal val="#ppt_y"/>
                                              </p:val>
                                            </p:tav>
                                          </p:tavLst>
                                        </p:anim>
                                      </p:childTnLst>
                                    </p:cTn>
                                  </p:par>
                                </p:childTnLst>
                              </p:cTn>
                            </p:par>
                            <p:par>
                              <p:cTn id="38" fill="hold">
                                <p:stCondLst>
                                  <p:cond delay="4450"/>
                                </p:stCondLst>
                                <p:childTnLst>
                                  <p:par>
                                    <p:cTn id="39" presetID="52" presetClass="entr" presetSubtype="0" fill="hold" grpId="0" nodeType="afterEffect">
                                      <p:stCondLst>
                                        <p:cond delay="0"/>
                                      </p:stCondLst>
                                      <p:iterate type="lt">
                                        <p:tmPct val="15000"/>
                                      </p:iterate>
                                      <p:childTnLst>
                                        <p:set>
                                          <p:cBhvr>
                                            <p:cTn id="40" dur="1" fill="hold">
                                              <p:stCondLst>
                                                <p:cond delay="0"/>
                                              </p:stCondLst>
                                            </p:cTn>
                                            <p:tgtEl>
                                              <p:spTgt spid="11"/>
                                            </p:tgtEl>
                                            <p:attrNameLst>
                                              <p:attrName>style.visibility</p:attrName>
                                            </p:attrNameLst>
                                          </p:cBhvr>
                                          <p:to>
                                            <p:strVal val="visible"/>
                                          </p:to>
                                        </p:set>
                                        <p:animScale>
                                          <p:cBhvr>
                                            <p:cTn id="41" dur="25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250" decel="50000" fill="hold">
                                              <p:stCondLst>
                                                <p:cond delay="0"/>
                                              </p:stCondLst>
                                            </p:cTn>
                                            <p:tgtEl>
                                              <p:spTgt spid="11"/>
                                            </p:tgtEl>
                                            <p:attrNameLst>
                                              <p:attrName>ppt_x</p:attrName>
                                              <p:attrName>ppt_y</p:attrName>
                                            </p:attrNameLst>
                                          </p:cBhvr>
                                        </p:animMotion>
                                        <p:animEffect transition="in" filter="fade">
                                          <p:cBhvr>
                                            <p:cTn id="43" dur="2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5" grpId="0" animBg="1"/>
          <p:bldP spid="11" grpId="0"/>
          <p:bldP spid="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250"/>
                                            <p:tgtEl>
                                              <p:spTgt spid="27"/>
                                            </p:tgtEl>
                                          </p:cBhvr>
                                        </p:animEffect>
                                      </p:childTnLst>
                                    </p:cTn>
                                  </p:par>
                                </p:childTnLst>
                              </p:cTn>
                            </p:par>
                            <p:par>
                              <p:cTn id="8" fill="hold">
                                <p:stCondLst>
                                  <p:cond delay="250"/>
                                </p:stCondLst>
                                <p:childTnLst>
                                  <p:par>
                                    <p:cTn id="9" presetID="22" presetClass="entr" presetSubtype="1"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up)">
                                          <p:cBhvr>
                                            <p:cTn id="11" dur="250"/>
                                            <p:tgtEl>
                                              <p:spTgt spid="17"/>
                                            </p:tgtEl>
                                          </p:cBhvr>
                                        </p:animEffect>
                                      </p:childTnLst>
                                    </p:cTn>
                                  </p:par>
                                </p:childTnLst>
                              </p:cTn>
                            </p:par>
                            <p:par>
                              <p:cTn id="12" fill="hold">
                                <p:stCondLst>
                                  <p:cond delay="500"/>
                                </p:stCondLst>
                                <p:childTnLst>
                                  <p:par>
                                    <p:cTn id="13" presetID="22" presetClass="entr" presetSubtype="2"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right)">
                                          <p:cBhvr>
                                            <p:cTn id="15" dur="250"/>
                                            <p:tgtEl>
                                              <p:spTgt spid="20"/>
                                            </p:tgtEl>
                                          </p:cBhvr>
                                        </p:animEffect>
                                      </p:childTnLst>
                                    </p:cTn>
                                  </p:par>
                                </p:childTnLst>
                              </p:cTn>
                            </p:par>
                            <p:par>
                              <p:cTn id="16" fill="hold">
                                <p:stCondLst>
                                  <p:cond delay="750"/>
                                </p:stCondLst>
                                <p:childTnLst>
                                  <p:par>
                                    <p:cTn id="17" presetID="22" presetClass="entr" presetSubtype="4"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down)">
                                          <p:cBhvr>
                                            <p:cTn id="19" dur="250"/>
                                            <p:tgtEl>
                                              <p:spTgt spid="23"/>
                                            </p:tgtEl>
                                          </p:cBhvr>
                                        </p:animEffect>
                                      </p:childTnLst>
                                    </p:cTn>
                                  </p:par>
                                </p:childTnLst>
                              </p:cTn>
                            </p:par>
                            <p:par>
                              <p:cTn id="20" fill="hold">
                                <p:stCondLst>
                                  <p:cond delay="1000"/>
                                </p:stCondLst>
                                <p:childTnLst>
                                  <p:par>
                                    <p:cTn id="21" presetID="22" presetClass="entr" presetSubtype="8"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left)">
                                          <p:cBhvr>
                                            <p:cTn id="23" dur="250"/>
                                            <p:tgtEl>
                                              <p:spTgt spid="25"/>
                                            </p:tgtEl>
                                          </p:cBhvr>
                                        </p:animEffect>
                                      </p:childTnLst>
                                    </p:cTn>
                                  </p:par>
                                </p:childTnLst>
                              </p:cTn>
                            </p:par>
                            <p:par>
                              <p:cTn id="24" fill="hold">
                                <p:stCondLst>
                                  <p:cond delay="1250"/>
                                </p:stCondLst>
                                <p:childTnLst>
                                  <p:par>
                                    <p:cTn id="25" presetID="2" presetClass="entr" presetSubtype="8"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2000" fill="hold"/>
                                            <p:tgtEl>
                                              <p:spTgt spid="5"/>
                                            </p:tgtEl>
                                            <p:attrNameLst>
                                              <p:attrName>ppt_x</p:attrName>
                                            </p:attrNameLst>
                                          </p:cBhvr>
                                          <p:tavLst>
                                            <p:tav tm="0">
                                              <p:val>
                                                <p:strVal val="0-#ppt_w/2"/>
                                              </p:val>
                                            </p:tav>
                                            <p:tav tm="100000">
                                              <p:val>
                                                <p:strVal val="#ppt_x"/>
                                              </p:val>
                                            </p:tav>
                                          </p:tavLst>
                                        </p:anim>
                                        <p:anim calcmode="lin" valueType="num">
                                          <p:cBhvr additive="base">
                                            <p:cTn id="28" dur="2000" fill="hold"/>
                                            <p:tgtEl>
                                              <p:spTgt spid="5"/>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2000" fill="hold"/>
                                            <p:tgtEl>
                                              <p:spTgt spid="15"/>
                                            </p:tgtEl>
                                            <p:attrNameLst>
                                              <p:attrName>ppt_x</p:attrName>
                                            </p:attrNameLst>
                                          </p:cBhvr>
                                          <p:tavLst>
                                            <p:tav tm="0">
                                              <p:val>
                                                <p:strVal val="1+#ppt_w/2"/>
                                              </p:val>
                                            </p:tav>
                                            <p:tav tm="100000">
                                              <p:val>
                                                <p:strVal val="#ppt_x"/>
                                              </p:val>
                                            </p:tav>
                                          </p:tavLst>
                                        </p:anim>
                                        <p:anim calcmode="lin" valueType="num">
                                          <p:cBhvr additive="base">
                                            <p:cTn id="32" dur="2000" fill="hold"/>
                                            <p:tgtEl>
                                              <p:spTgt spid="15"/>
                                            </p:tgtEl>
                                            <p:attrNameLst>
                                              <p:attrName>ppt_y</p:attrName>
                                            </p:attrNameLst>
                                          </p:cBhvr>
                                          <p:tavLst>
                                            <p:tav tm="0">
                                              <p:val>
                                                <p:strVal val="#ppt_y"/>
                                              </p:val>
                                            </p:tav>
                                            <p:tav tm="100000">
                                              <p:val>
                                                <p:strVal val="#ppt_y"/>
                                              </p:val>
                                            </p:tav>
                                          </p:tavLst>
                                        </p:anim>
                                      </p:childTnLst>
                                    </p:cTn>
                                  </p:par>
                                </p:childTnLst>
                              </p:cTn>
                            </p:par>
                            <p:par>
                              <p:cTn id="33" fill="hold">
                                <p:stCondLst>
                                  <p:cond delay="3250"/>
                                </p:stCondLst>
                                <p:childTnLst>
                                  <p:par>
                                    <p:cTn id="34" presetID="2" presetClass="entr" presetSubtype="2" fill="hold" grpId="0" nodeType="afterEffect">
                                      <p:stCondLst>
                                        <p:cond delay="0"/>
                                      </p:stCondLst>
                                      <p:iterate type="lt">
                                        <p:tmPct val="20000"/>
                                      </p:iterate>
                                      <p:childTnLst>
                                        <p:set>
                                          <p:cBhvr>
                                            <p:cTn id="35" dur="1" fill="hold">
                                              <p:stCondLst>
                                                <p:cond delay="0"/>
                                              </p:stCondLst>
                                            </p:cTn>
                                            <p:tgtEl>
                                              <p:spTgt spid="3"/>
                                            </p:tgtEl>
                                            <p:attrNameLst>
                                              <p:attrName>style.visibility</p:attrName>
                                            </p:attrNameLst>
                                          </p:cBhvr>
                                          <p:to>
                                            <p:strVal val="visible"/>
                                          </p:to>
                                        </p:set>
                                        <p:anim calcmode="lin" valueType="num">
                                          <p:cBhvr additive="base">
                                            <p:cTn id="36" dur="500" fill="hold"/>
                                            <p:tgtEl>
                                              <p:spTgt spid="3"/>
                                            </p:tgtEl>
                                            <p:attrNameLst>
                                              <p:attrName>ppt_x</p:attrName>
                                            </p:attrNameLst>
                                          </p:cBhvr>
                                          <p:tavLst>
                                            <p:tav tm="0">
                                              <p:val>
                                                <p:strVal val="1+#ppt_w/2"/>
                                              </p:val>
                                            </p:tav>
                                            <p:tav tm="100000">
                                              <p:val>
                                                <p:strVal val="#ppt_x"/>
                                              </p:val>
                                            </p:tav>
                                          </p:tavLst>
                                        </p:anim>
                                        <p:anim calcmode="lin" valueType="num">
                                          <p:cBhvr additive="base">
                                            <p:cTn id="37" dur="500" fill="hold"/>
                                            <p:tgtEl>
                                              <p:spTgt spid="3"/>
                                            </p:tgtEl>
                                            <p:attrNameLst>
                                              <p:attrName>ppt_y</p:attrName>
                                            </p:attrNameLst>
                                          </p:cBhvr>
                                          <p:tavLst>
                                            <p:tav tm="0">
                                              <p:val>
                                                <p:strVal val="#ppt_y"/>
                                              </p:val>
                                            </p:tav>
                                            <p:tav tm="100000">
                                              <p:val>
                                                <p:strVal val="#ppt_y"/>
                                              </p:val>
                                            </p:tav>
                                          </p:tavLst>
                                        </p:anim>
                                      </p:childTnLst>
                                    </p:cTn>
                                  </p:par>
                                </p:childTnLst>
                              </p:cTn>
                            </p:par>
                            <p:par>
                              <p:cTn id="38" fill="hold">
                                <p:stCondLst>
                                  <p:cond delay="4450"/>
                                </p:stCondLst>
                                <p:childTnLst>
                                  <p:par>
                                    <p:cTn id="39" presetID="52" presetClass="entr" presetSubtype="0" fill="hold" grpId="0" nodeType="afterEffect">
                                      <p:stCondLst>
                                        <p:cond delay="0"/>
                                      </p:stCondLst>
                                      <p:iterate type="lt">
                                        <p:tmPct val="15000"/>
                                      </p:iterate>
                                      <p:childTnLst>
                                        <p:set>
                                          <p:cBhvr>
                                            <p:cTn id="40" dur="1" fill="hold">
                                              <p:stCondLst>
                                                <p:cond delay="0"/>
                                              </p:stCondLst>
                                            </p:cTn>
                                            <p:tgtEl>
                                              <p:spTgt spid="11"/>
                                            </p:tgtEl>
                                            <p:attrNameLst>
                                              <p:attrName>style.visibility</p:attrName>
                                            </p:attrNameLst>
                                          </p:cBhvr>
                                          <p:to>
                                            <p:strVal val="visible"/>
                                          </p:to>
                                        </p:set>
                                        <p:animScale>
                                          <p:cBhvr>
                                            <p:cTn id="41" dur="25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250" decel="50000" fill="hold">
                                              <p:stCondLst>
                                                <p:cond delay="0"/>
                                              </p:stCondLst>
                                            </p:cTn>
                                            <p:tgtEl>
                                              <p:spTgt spid="11"/>
                                            </p:tgtEl>
                                            <p:attrNameLst>
                                              <p:attrName>ppt_x</p:attrName>
                                              <p:attrName>ppt_y</p:attrName>
                                            </p:attrNameLst>
                                          </p:cBhvr>
                                        </p:animMotion>
                                        <p:animEffect transition="in" filter="fade">
                                          <p:cBhvr>
                                            <p:cTn id="43" dur="2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5" grpId="0" animBg="1"/>
          <p:bldP spid="11" grpId="0"/>
          <p:bldP spid="3"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5973" y="1141426"/>
            <a:ext cx="4173801" cy="4011050"/>
          </a:xfrm>
          <a:prstGeom prst="rect">
            <a:avLst/>
          </a:prstGeom>
        </p:spPr>
      </p:pic>
      <p:grpSp>
        <p:nvGrpSpPr>
          <p:cNvPr id="6" name="Group 29"/>
          <p:cNvGrpSpPr>
            <a:grpSpLocks/>
          </p:cNvGrpSpPr>
          <p:nvPr/>
        </p:nvGrpSpPr>
        <p:grpSpPr bwMode="auto">
          <a:xfrm>
            <a:off x="2848210" y="2119933"/>
            <a:ext cx="5761038" cy="2515363"/>
            <a:chOff x="1519" y="1661"/>
            <a:chExt cx="3629" cy="1633"/>
          </a:xfrm>
        </p:grpSpPr>
        <p:sp>
          <p:nvSpPr>
            <p:cNvPr id="7" name="Freeform 30"/>
            <p:cNvSpPr>
              <a:spLocks/>
            </p:cNvSpPr>
            <p:nvPr/>
          </p:nvSpPr>
          <p:spPr bwMode="auto">
            <a:xfrm>
              <a:off x="2245" y="2886"/>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bg1">
                  <a:lumMod val="75000"/>
                </a:schemeClr>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8" name="Freeform 31"/>
            <p:cNvSpPr>
              <a:spLocks/>
            </p:cNvSpPr>
            <p:nvPr/>
          </p:nvSpPr>
          <p:spPr bwMode="auto">
            <a:xfrm>
              <a:off x="2970" y="2477"/>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bg1">
                  <a:lumMod val="75000"/>
                </a:schemeClr>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9" name="Freeform 32"/>
            <p:cNvSpPr>
              <a:spLocks/>
            </p:cNvSpPr>
            <p:nvPr/>
          </p:nvSpPr>
          <p:spPr bwMode="auto">
            <a:xfrm>
              <a:off x="3696" y="2069"/>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bg1">
                  <a:lumMod val="75000"/>
                </a:schemeClr>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10" name="Freeform 33"/>
            <p:cNvSpPr>
              <a:spLocks/>
            </p:cNvSpPr>
            <p:nvPr/>
          </p:nvSpPr>
          <p:spPr bwMode="auto">
            <a:xfrm>
              <a:off x="4422" y="1661"/>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bg1">
                  <a:lumMod val="75000"/>
                </a:schemeClr>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11" name="Line 34"/>
            <p:cNvSpPr>
              <a:spLocks noChangeShapeType="1"/>
            </p:cNvSpPr>
            <p:nvPr/>
          </p:nvSpPr>
          <p:spPr bwMode="auto">
            <a:xfrm flipH="1">
              <a:off x="1519" y="3294"/>
              <a:ext cx="726" cy="0"/>
            </a:xfrm>
            <a:prstGeom prst="line">
              <a:avLst/>
            </a:prstGeom>
            <a:noFill/>
            <a:ln w="25400">
              <a:solidFill>
                <a:schemeClr val="bg1">
                  <a:lumMod val="75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FFFFFF"/>
                </a:solidFill>
                <a:latin typeface="微软雅黑" panose="020B0503020204020204" pitchFamily="34" charset="-122"/>
                <a:ea typeface="微软雅黑" panose="020B0503020204020204" pitchFamily="34" charset="-122"/>
              </a:endParaRPr>
            </a:p>
          </p:txBody>
        </p:sp>
      </p:grpSp>
      <p:sp>
        <p:nvSpPr>
          <p:cNvPr id="12" name="AutoShape 44"/>
          <p:cNvSpPr>
            <a:spLocks noChangeArrowheads="1"/>
          </p:cNvSpPr>
          <p:nvPr/>
        </p:nvSpPr>
        <p:spPr bwMode="auto">
          <a:xfrm rot="17429801">
            <a:off x="6648695" y="1135351"/>
            <a:ext cx="908795" cy="936625"/>
          </a:xfrm>
          <a:custGeom>
            <a:avLst/>
            <a:gdLst>
              <a:gd name="G0" fmla="+- 0 0 0"/>
              <a:gd name="G1" fmla="+- -7261746 0 0"/>
              <a:gd name="G2" fmla="+- 0 0 -7261746"/>
              <a:gd name="G3" fmla="+- 10800 0 0"/>
              <a:gd name="G4" fmla="+- 0 0 0"/>
              <a:gd name="T0" fmla="*/ 360 256 1"/>
              <a:gd name="T1" fmla="*/ 0 256 1"/>
              <a:gd name="G5" fmla="+- G2 T0 T1"/>
              <a:gd name="G6" fmla="?: G2 G2 G5"/>
              <a:gd name="G7" fmla="+- 0 0 G6"/>
              <a:gd name="G8" fmla="+- 5400 0 0"/>
              <a:gd name="G9" fmla="+- 0 0 -7261746"/>
              <a:gd name="G10" fmla="+- 5400 0 2700"/>
              <a:gd name="G11" fmla="cos G10 0"/>
              <a:gd name="G12" fmla="sin G10 0"/>
              <a:gd name="G13" fmla="cos 13500 0"/>
              <a:gd name="G14" fmla="sin 13500 0"/>
              <a:gd name="G15" fmla="+- G11 10800 0"/>
              <a:gd name="G16" fmla="+- G12 10800 0"/>
              <a:gd name="G17" fmla="+- G13 10800 0"/>
              <a:gd name="G18" fmla="+- G14 10800 0"/>
              <a:gd name="G19" fmla="*/ 5400 1 2"/>
              <a:gd name="G20" fmla="+- G19 5400 0"/>
              <a:gd name="G21" fmla="cos G20 0"/>
              <a:gd name="G22" fmla="sin G20 0"/>
              <a:gd name="G23" fmla="+- G21 10800 0"/>
              <a:gd name="G24" fmla="+- G12 G23 G22"/>
              <a:gd name="G25" fmla="+- G22 G23 G11"/>
              <a:gd name="G26" fmla="cos 10800 0"/>
              <a:gd name="G27" fmla="sin 10800 0"/>
              <a:gd name="G28" fmla="cos 5400 0"/>
              <a:gd name="G29" fmla="sin 5400 0"/>
              <a:gd name="G30" fmla="+- G26 10800 0"/>
              <a:gd name="G31" fmla="+- G27 10800 0"/>
              <a:gd name="G32" fmla="+- G28 10800 0"/>
              <a:gd name="G33" fmla="+- G29 10800 0"/>
              <a:gd name="G34" fmla="+- G19 5400 0"/>
              <a:gd name="G35" fmla="cos G34 -7261746"/>
              <a:gd name="G36" fmla="sin G34 -7261746"/>
              <a:gd name="G37" fmla="+/ -7261746 0 2"/>
              <a:gd name="T2" fmla="*/ 180 256 1"/>
              <a:gd name="T3" fmla="*/ 0 256 1"/>
              <a:gd name="G38" fmla="+- G37 T2 T3"/>
              <a:gd name="G39" fmla="?: G2 G37 G38"/>
              <a:gd name="G40" fmla="cos 10800 G39"/>
              <a:gd name="G41" fmla="sin 10800 G39"/>
              <a:gd name="G42" fmla="cos 5400 G39"/>
              <a:gd name="G43" fmla="sin 5400 G39"/>
              <a:gd name="G44" fmla="+- G40 10800 0"/>
              <a:gd name="G45" fmla="+- G41 10800 0"/>
              <a:gd name="G46" fmla="+- G42 10800 0"/>
              <a:gd name="G47" fmla="+- G43 10800 0"/>
              <a:gd name="G48" fmla="+- G35 10800 0"/>
              <a:gd name="G49" fmla="+- G36 10800 0"/>
              <a:gd name="T4" fmla="*/ 16932 w 21600"/>
              <a:gd name="T5" fmla="*/ 1909 h 21600"/>
              <a:gd name="T6" fmla="*/ 7922 w 21600"/>
              <a:gd name="T7" fmla="*/ 3228 h 21600"/>
              <a:gd name="T8" fmla="*/ 13866 w 21600"/>
              <a:gd name="T9" fmla="*/ 6354 h 21600"/>
              <a:gd name="T10" fmla="*/ 24300 w 21600"/>
              <a:gd name="T11" fmla="*/ 10800 h 21600"/>
              <a:gd name="T12" fmla="*/ 18900 w 21600"/>
              <a:gd name="T13" fmla="*/ 16200 h 21600"/>
              <a:gd name="T14" fmla="*/ 13500 w 21600"/>
              <a:gd name="T15" fmla="*/ 10800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rgbClr val="C00000"/>
          </a:solidFill>
          <a:ln>
            <a:noFill/>
          </a:ln>
          <a:effectLst/>
          <a:extLst/>
        </p:spPr>
        <p:txBody>
          <a:bodyPr wrap="none" anchor="ctr"/>
          <a:lstStyle/>
          <a:p>
            <a:endParaRPr lang="zh-CN" altLang="en-US">
              <a:solidFill>
                <a:srgbClr val="FFFFFF"/>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4072303" y="3054909"/>
            <a:ext cx="973137" cy="944224"/>
            <a:chOff x="3779838" y="2992462"/>
            <a:chExt cx="973137" cy="973138"/>
          </a:xfrm>
          <a:solidFill>
            <a:schemeClr val="accent1"/>
          </a:solidFill>
        </p:grpSpPr>
        <p:sp>
          <p:nvSpPr>
            <p:cNvPr id="14" name="Oval 10"/>
            <p:cNvSpPr>
              <a:spLocks noChangeArrowheads="1"/>
            </p:cNvSpPr>
            <p:nvPr/>
          </p:nvSpPr>
          <p:spPr bwMode="auto">
            <a:xfrm>
              <a:off x="3779838" y="2992462"/>
              <a:ext cx="973137" cy="973138"/>
            </a:xfrm>
            <a:prstGeom prst="ellipse">
              <a:avLst/>
            </a:prstGeom>
            <a:solidFill>
              <a:srgbClr val="C00000"/>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solidFill>
                  <a:srgbClr val="FFFFFF"/>
                </a:solidFill>
                <a:latin typeface="Impact" panose="020B0806030902050204" pitchFamily="34" charset="0"/>
                <a:ea typeface="微软雅黑" panose="020B0503020204020204" pitchFamily="34" charset="-122"/>
              </a:endParaRPr>
            </a:p>
          </p:txBody>
        </p:sp>
        <p:sp>
          <p:nvSpPr>
            <p:cNvPr id="15" name="Text Box 46"/>
            <p:cNvSpPr txBox="1">
              <a:spLocks noChangeArrowheads="1"/>
            </p:cNvSpPr>
            <p:nvPr/>
          </p:nvSpPr>
          <p:spPr bwMode="auto">
            <a:xfrm>
              <a:off x="3928014" y="3304570"/>
              <a:ext cx="676788" cy="412362"/>
            </a:xfrm>
            <a:prstGeom prst="rect">
              <a:avLst/>
            </a:prstGeom>
            <a:solidFill>
              <a:srgbClr val="C00000"/>
            </a:solidFill>
            <a:ln w="9525" algn="ctr">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zh-CN" sz="2000" dirty="0">
                  <a:solidFill>
                    <a:srgbClr val="FFFFFF"/>
                  </a:solidFill>
                  <a:latin typeface="Impact" panose="020B0806030902050204" pitchFamily="34" charset="0"/>
                  <a:ea typeface="微软雅黑" pitchFamily="34" charset="-122"/>
                </a:rPr>
                <a:t>2014</a:t>
              </a:r>
              <a:endParaRPr lang="en-US" altLang="ko-KR" sz="2000" dirty="0">
                <a:solidFill>
                  <a:srgbClr val="FFFFFF"/>
                </a:solidFill>
                <a:latin typeface="Impact" panose="020B0806030902050204" pitchFamily="34" charset="0"/>
                <a:ea typeface="微软雅黑" pitchFamily="34" charset="-122"/>
              </a:endParaRPr>
            </a:p>
          </p:txBody>
        </p:sp>
      </p:grpSp>
      <p:grpSp>
        <p:nvGrpSpPr>
          <p:cNvPr id="16" name="组合 15"/>
          <p:cNvGrpSpPr/>
          <p:nvPr/>
        </p:nvGrpSpPr>
        <p:grpSpPr>
          <a:xfrm>
            <a:off x="6377249" y="1761098"/>
            <a:ext cx="973137" cy="944223"/>
            <a:chOff x="6084888" y="1698650"/>
            <a:chExt cx="973137" cy="973137"/>
          </a:xfrm>
          <a:solidFill>
            <a:schemeClr val="accent1"/>
          </a:solidFill>
        </p:grpSpPr>
        <p:sp>
          <p:nvSpPr>
            <p:cNvPr id="17" name="Oval 20"/>
            <p:cNvSpPr>
              <a:spLocks noChangeArrowheads="1"/>
            </p:cNvSpPr>
            <p:nvPr/>
          </p:nvSpPr>
          <p:spPr bwMode="auto">
            <a:xfrm>
              <a:off x="6084888" y="1698650"/>
              <a:ext cx="973137" cy="973137"/>
            </a:xfrm>
            <a:prstGeom prst="ellipse">
              <a:avLst/>
            </a:prstGeom>
            <a:solidFill>
              <a:srgbClr val="C00000"/>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a:endParaRPr lang="zh-CN" altLang="en-US" sz="2000" dirty="0">
                <a:solidFill>
                  <a:srgbClr val="FFFFFF"/>
                </a:solidFill>
                <a:latin typeface="Impact" panose="020B0806030902050204" pitchFamily="34" charset="0"/>
                <a:ea typeface="微软雅黑" panose="020B0503020204020204" pitchFamily="34" charset="-122"/>
              </a:endParaRPr>
            </a:p>
          </p:txBody>
        </p:sp>
        <p:sp>
          <p:nvSpPr>
            <p:cNvPr id="18" name="Text Box 48"/>
            <p:cNvSpPr txBox="1">
              <a:spLocks noChangeArrowheads="1"/>
            </p:cNvSpPr>
            <p:nvPr/>
          </p:nvSpPr>
          <p:spPr bwMode="auto">
            <a:xfrm>
              <a:off x="6222643" y="2010757"/>
              <a:ext cx="697628" cy="412362"/>
            </a:xfrm>
            <a:prstGeom prst="rect">
              <a:avLst/>
            </a:prstGeom>
            <a:solidFill>
              <a:srgbClr val="C0000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zh-CN" sz="2000" dirty="0" smtClean="0">
                  <a:solidFill>
                    <a:srgbClr val="FFFFFF"/>
                  </a:solidFill>
                  <a:latin typeface="Impact" panose="020B0806030902050204" pitchFamily="34" charset="0"/>
                  <a:ea typeface="微软雅黑" pitchFamily="34" charset="-122"/>
                </a:rPr>
                <a:t>20XX</a:t>
              </a:r>
              <a:endParaRPr lang="en-US" altLang="ko-KR" sz="2000" dirty="0">
                <a:solidFill>
                  <a:srgbClr val="FFFFFF"/>
                </a:solidFill>
                <a:latin typeface="Impact" panose="020B0806030902050204" pitchFamily="34" charset="0"/>
                <a:ea typeface="微软雅黑" pitchFamily="34" charset="-122"/>
              </a:endParaRPr>
            </a:p>
          </p:txBody>
        </p:sp>
      </p:grpSp>
      <p:grpSp>
        <p:nvGrpSpPr>
          <p:cNvPr id="19" name="组合 18"/>
          <p:cNvGrpSpPr/>
          <p:nvPr/>
        </p:nvGrpSpPr>
        <p:grpSpPr>
          <a:xfrm>
            <a:off x="5223110" y="2407207"/>
            <a:ext cx="973138" cy="944224"/>
            <a:chOff x="4930775" y="2344762"/>
            <a:chExt cx="973138" cy="973138"/>
          </a:xfrm>
          <a:solidFill>
            <a:schemeClr val="accent2"/>
          </a:solidFill>
        </p:grpSpPr>
        <p:sp>
          <p:nvSpPr>
            <p:cNvPr id="20" name="Oval 15"/>
            <p:cNvSpPr>
              <a:spLocks noChangeArrowheads="1"/>
            </p:cNvSpPr>
            <p:nvPr/>
          </p:nvSpPr>
          <p:spPr bwMode="auto">
            <a:xfrm>
              <a:off x="4930775" y="2344762"/>
              <a:ext cx="973138" cy="973138"/>
            </a:xfrm>
            <a:prstGeom prst="ellipse">
              <a:avLst/>
            </a:prstGeom>
            <a:grp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solidFill>
                  <a:srgbClr val="FFFFFF"/>
                </a:solidFill>
                <a:latin typeface="Impact" panose="020B0806030902050204" pitchFamily="34" charset="0"/>
                <a:ea typeface="微软雅黑" panose="020B0503020204020204" pitchFamily="34" charset="-122"/>
              </a:endParaRPr>
            </a:p>
          </p:txBody>
        </p:sp>
        <p:sp>
          <p:nvSpPr>
            <p:cNvPr id="21" name="Text Box 49"/>
            <p:cNvSpPr txBox="1">
              <a:spLocks noChangeArrowheads="1"/>
            </p:cNvSpPr>
            <p:nvPr/>
          </p:nvSpPr>
          <p:spPr bwMode="auto">
            <a:xfrm>
              <a:off x="5074143" y="2656870"/>
              <a:ext cx="686406" cy="412362"/>
            </a:xfrm>
            <a:prstGeom prst="rect">
              <a:avLst/>
            </a:prstGeom>
            <a:grp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zh-CN" sz="2000" dirty="0">
                  <a:solidFill>
                    <a:srgbClr val="FFFFFF"/>
                  </a:solidFill>
                  <a:latin typeface="Impact" panose="020B0806030902050204" pitchFamily="34" charset="0"/>
                  <a:ea typeface="微软雅黑" pitchFamily="34" charset="-122"/>
                </a:rPr>
                <a:t>2015</a:t>
              </a:r>
              <a:endParaRPr lang="en-US" altLang="ko-KR" sz="2000" dirty="0">
                <a:solidFill>
                  <a:srgbClr val="FFFFFF"/>
                </a:solidFill>
                <a:latin typeface="Impact" panose="020B0806030902050204" pitchFamily="34" charset="0"/>
                <a:ea typeface="微软雅黑" pitchFamily="34" charset="-122"/>
              </a:endParaRPr>
            </a:p>
          </p:txBody>
        </p:sp>
      </p:grpSp>
      <p:grpSp>
        <p:nvGrpSpPr>
          <p:cNvPr id="22" name="组合 21"/>
          <p:cNvGrpSpPr/>
          <p:nvPr/>
        </p:nvGrpSpPr>
        <p:grpSpPr>
          <a:xfrm>
            <a:off x="7528160" y="1111809"/>
            <a:ext cx="973138" cy="944224"/>
            <a:chOff x="7235825" y="1049362"/>
            <a:chExt cx="973138" cy="973138"/>
          </a:xfrm>
          <a:solidFill>
            <a:schemeClr val="accent1"/>
          </a:solidFill>
        </p:grpSpPr>
        <p:sp>
          <p:nvSpPr>
            <p:cNvPr id="23" name="Oval 25"/>
            <p:cNvSpPr>
              <a:spLocks noChangeArrowheads="1"/>
            </p:cNvSpPr>
            <p:nvPr/>
          </p:nvSpPr>
          <p:spPr bwMode="auto">
            <a:xfrm>
              <a:off x="7235825" y="1049362"/>
              <a:ext cx="973138" cy="973138"/>
            </a:xfrm>
            <a:prstGeom prst="ellipse">
              <a:avLst/>
            </a:prstGeom>
            <a:solidFill>
              <a:srgbClr val="C00000"/>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solidFill>
                  <a:srgbClr val="FFFFFF"/>
                </a:solidFill>
                <a:latin typeface="Impact" panose="020B0806030902050204" pitchFamily="34" charset="0"/>
                <a:ea typeface="微软雅黑" panose="020B0503020204020204" pitchFamily="34" charset="-122"/>
              </a:endParaRPr>
            </a:p>
          </p:txBody>
        </p:sp>
        <p:sp>
          <p:nvSpPr>
            <p:cNvPr id="24" name="Text Box 50"/>
            <p:cNvSpPr txBox="1">
              <a:spLocks noChangeArrowheads="1"/>
            </p:cNvSpPr>
            <p:nvPr/>
          </p:nvSpPr>
          <p:spPr bwMode="auto">
            <a:xfrm>
              <a:off x="7373582" y="1361470"/>
              <a:ext cx="697628" cy="412362"/>
            </a:xfrm>
            <a:prstGeom prst="rect">
              <a:avLst/>
            </a:prstGeom>
            <a:solidFill>
              <a:srgbClr val="C0000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zh-CN" sz="2000" dirty="0" smtClean="0">
                  <a:solidFill>
                    <a:srgbClr val="FFFFFF"/>
                  </a:solidFill>
                  <a:latin typeface="Impact" panose="020B0806030902050204" pitchFamily="34" charset="0"/>
                  <a:ea typeface="微软雅黑" pitchFamily="34" charset="-122"/>
                </a:rPr>
                <a:t>20XX</a:t>
              </a:r>
              <a:endParaRPr lang="en-US" altLang="ko-KR" sz="2000" dirty="0">
                <a:solidFill>
                  <a:srgbClr val="FFFFFF"/>
                </a:solidFill>
                <a:latin typeface="Impact" panose="020B0806030902050204" pitchFamily="34" charset="0"/>
                <a:ea typeface="微软雅黑" pitchFamily="34" charset="-122"/>
              </a:endParaRPr>
            </a:p>
          </p:txBody>
        </p:sp>
      </p:grpSp>
      <p:sp>
        <p:nvSpPr>
          <p:cNvPr id="3" name="标题 2"/>
          <p:cNvSpPr>
            <a:spLocks noGrp="1"/>
          </p:cNvSpPr>
          <p:nvPr>
            <p:ph type="title"/>
          </p:nvPr>
        </p:nvSpPr>
        <p:spPr/>
        <p:txBody>
          <a:bodyPr/>
          <a:lstStyle/>
          <a:p>
            <a:r>
              <a:rPr lang="zh-CN" altLang="en-US" dirty="0">
                <a:solidFill>
                  <a:prstClr val="black">
                    <a:lumMod val="65000"/>
                    <a:lumOff val="35000"/>
                  </a:prstClr>
                </a:solidFill>
              </a:rPr>
              <a:t>发展历程</a:t>
            </a:r>
            <a:r>
              <a:rPr lang="en-US" altLang="zh-CN" sz="1200" dirty="0">
                <a:solidFill>
                  <a:prstClr val="black">
                    <a:lumMod val="65000"/>
                    <a:lumOff val="35000"/>
                  </a:prstClr>
                </a:solidFill>
              </a:rPr>
              <a:t>(Development history)</a:t>
            </a:r>
            <a:endParaRPr lang="zh-CN" altLang="en-US" dirty="0"/>
          </a:p>
        </p:txBody>
      </p:sp>
      <p:sp>
        <p:nvSpPr>
          <p:cNvPr id="27" name="TextBox 11"/>
          <p:cNvSpPr txBox="1"/>
          <p:nvPr/>
        </p:nvSpPr>
        <p:spPr>
          <a:xfrm>
            <a:off x="4036045" y="4117025"/>
            <a:ext cx="1516836" cy="285078"/>
          </a:xfrm>
          <a:prstGeom prst="rect">
            <a:avLst/>
          </a:prstGeom>
          <a:noFill/>
        </p:spPr>
        <p:txBody>
          <a:bodyPr wrap="square" tIns="0" bIns="0" rtlCol="0" anchor="t">
            <a:spAutoFit/>
          </a:bodyPr>
          <a:lstStyle/>
          <a:p>
            <a:pPr marL="285750" indent="-285750">
              <a:lnSpc>
                <a:spcPct val="150000"/>
              </a:lnSpc>
              <a:buClr>
                <a:srgbClr val="C00000"/>
              </a:buClr>
              <a:buFont typeface="Wingdings" panose="05000000000000000000" pitchFamily="2" charset="2"/>
              <a:buChar char="n"/>
            </a:pP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添加标题</a:t>
            </a:r>
          </a:p>
        </p:txBody>
      </p:sp>
      <p:sp>
        <p:nvSpPr>
          <p:cNvPr id="28" name="TextBox 12"/>
          <p:cNvSpPr txBox="1"/>
          <p:nvPr/>
        </p:nvSpPr>
        <p:spPr>
          <a:xfrm>
            <a:off x="4036045" y="4403888"/>
            <a:ext cx="1548000" cy="400110"/>
          </a:xfrm>
          <a:prstGeom prst="rect">
            <a:avLst/>
          </a:prstGeom>
          <a:noFill/>
        </p:spPr>
        <p:txBody>
          <a:bodyPr wrap="square" rtlCol="0">
            <a:spAutoFit/>
          </a:bodyPr>
          <a:lstStyle/>
          <a:p>
            <a:r>
              <a:rPr lang="zh-CN" altLang="en-US" sz="10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a:t>
            </a:r>
          </a:p>
        </p:txBody>
      </p:sp>
      <p:sp>
        <p:nvSpPr>
          <p:cNvPr id="29" name="TextBox 11"/>
          <p:cNvSpPr txBox="1"/>
          <p:nvPr/>
        </p:nvSpPr>
        <p:spPr>
          <a:xfrm>
            <a:off x="5257758" y="3518024"/>
            <a:ext cx="1516836" cy="285078"/>
          </a:xfrm>
          <a:prstGeom prst="rect">
            <a:avLst/>
          </a:prstGeom>
          <a:noFill/>
        </p:spPr>
        <p:txBody>
          <a:bodyPr wrap="square" tIns="0" bIns="0" rtlCol="0" anchor="t">
            <a:spAutoFit/>
          </a:bodyPr>
          <a:lstStyle/>
          <a:p>
            <a:pPr marL="285750" indent="-285750">
              <a:lnSpc>
                <a:spcPct val="150000"/>
              </a:lnSpc>
              <a:buClr>
                <a:srgbClr val="C00000"/>
              </a:buClr>
              <a:buFont typeface="Wingdings" panose="05000000000000000000" pitchFamily="2" charset="2"/>
              <a:buChar char="n"/>
            </a:pP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添加标题</a:t>
            </a:r>
          </a:p>
        </p:txBody>
      </p:sp>
      <p:sp>
        <p:nvSpPr>
          <p:cNvPr id="30" name="TextBox 12"/>
          <p:cNvSpPr txBox="1"/>
          <p:nvPr/>
        </p:nvSpPr>
        <p:spPr>
          <a:xfrm>
            <a:off x="5257758" y="3804887"/>
            <a:ext cx="1548000" cy="400110"/>
          </a:xfrm>
          <a:prstGeom prst="rect">
            <a:avLst/>
          </a:prstGeom>
          <a:noFill/>
        </p:spPr>
        <p:txBody>
          <a:bodyPr wrap="square" rtlCol="0">
            <a:spAutoFit/>
          </a:bodyPr>
          <a:lstStyle/>
          <a:p>
            <a:r>
              <a:rPr lang="zh-CN" altLang="en-US" sz="10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a:t>
            </a:r>
          </a:p>
        </p:txBody>
      </p:sp>
      <p:sp>
        <p:nvSpPr>
          <p:cNvPr id="31" name="TextBox 11"/>
          <p:cNvSpPr txBox="1"/>
          <p:nvPr/>
        </p:nvSpPr>
        <p:spPr>
          <a:xfrm>
            <a:off x="6419984" y="2883828"/>
            <a:ext cx="1516836" cy="285078"/>
          </a:xfrm>
          <a:prstGeom prst="rect">
            <a:avLst/>
          </a:prstGeom>
          <a:noFill/>
        </p:spPr>
        <p:txBody>
          <a:bodyPr wrap="square" tIns="0" bIns="0" rtlCol="0" anchor="t">
            <a:spAutoFit/>
          </a:bodyPr>
          <a:lstStyle/>
          <a:p>
            <a:pPr marL="285750" indent="-285750">
              <a:lnSpc>
                <a:spcPct val="150000"/>
              </a:lnSpc>
              <a:buClr>
                <a:srgbClr val="C00000"/>
              </a:buClr>
              <a:buFont typeface="Wingdings" panose="05000000000000000000" pitchFamily="2" charset="2"/>
              <a:buChar char="n"/>
            </a:pP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添加标题</a:t>
            </a:r>
          </a:p>
        </p:txBody>
      </p:sp>
      <p:sp>
        <p:nvSpPr>
          <p:cNvPr id="32" name="TextBox 12"/>
          <p:cNvSpPr txBox="1"/>
          <p:nvPr/>
        </p:nvSpPr>
        <p:spPr>
          <a:xfrm>
            <a:off x="6419984" y="3170714"/>
            <a:ext cx="1548000" cy="400110"/>
          </a:xfrm>
          <a:prstGeom prst="rect">
            <a:avLst/>
          </a:prstGeom>
          <a:noFill/>
        </p:spPr>
        <p:txBody>
          <a:bodyPr wrap="square" rtlCol="0">
            <a:spAutoFit/>
          </a:bodyPr>
          <a:lstStyle/>
          <a:p>
            <a:r>
              <a:rPr lang="zh-CN" altLang="en-US" sz="10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a:t>
            </a:r>
          </a:p>
        </p:txBody>
      </p:sp>
      <p:sp>
        <p:nvSpPr>
          <p:cNvPr id="33" name="TextBox 11"/>
          <p:cNvSpPr txBox="1"/>
          <p:nvPr/>
        </p:nvSpPr>
        <p:spPr>
          <a:xfrm>
            <a:off x="7638827" y="2301500"/>
            <a:ext cx="1516836" cy="285078"/>
          </a:xfrm>
          <a:prstGeom prst="rect">
            <a:avLst/>
          </a:prstGeom>
          <a:noFill/>
        </p:spPr>
        <p:txBody>
          <a:bodyPr wrap="square" tIns="0" bIns="0" rtlCol="0" anchor="t">
            <a:spAutoFit/>
          </a:bodyPr>
          <a:lstStyle/>
          <a:p>
            <a:pPr marL="285750" indent="-285750">
              <a:lnSpc>
                <a:spcPct val="150000"/>
              </a:lnSpc>
              <a:buClr>
                <a:srgbClr val="C00000"/>
              </a:buClr>
              <a:buFont typeface="Wingdings" panose="05000000000000000000" pitchFamily="2" charset="2"/>
              <a:buChar char="n"/>
            </a:pP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添加标题</a:t>
            </a:r>
          </a:p>
        </p:txBody>
      </p:sp>
      <p:sp>
        <p:nvSpPr>
          <p:cNvPr id="34" name="TextBox 12"/>
          <p:cNvSpPr txBox="1"/>
          <p:nvPr/>
        </p:nvSpPr>
        <p:spPr>
          <a:xfrm>
            <a:off x="7638827" y="2588364"/>
            <a:ext cx="1548000" cy="400110"/>
          </a:xfrm>
          <a:prstGeom prst="rect">
            <a:avLst/>
          </a:prstGeom>
          <a:noFill/>
        </p:spPr>
        <p:txBody>
          <a:bodyPr wrap="square" rtlCol="0">
            <a:spAutoFit/>
          </a:bodyPr>
          <a:lstStyle/>
          <a:p>
            <a:r>
              <a:rPr lang="zh-CN" altLang="en-US" sz="10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a:t>
            </a:r>
          </a:p>
        </p:txBody>
      </p:sp>
    </p:spTree>
    <p:extLst>
      <p:ext uri="{BB962C8B-B14F-4D97-AF65-F5344CB8AC3E}">
        <p14:creationId xmlns:p14="http://schemas.microsoft.com/office/powerpoint/2010/main" val="2856275857"/>
      </p:ext>
    </p:extLst>
  </p:cSld>
  <p:clrMapOvr>
    <a:masterClrMapping/>
  </p:clrMapOvr>
  <p:transition spd="slow" advTm="7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1000"/>
                                        <p:tgtEl>
                                          <p:spTgt spid="6"/>
                                        </p:tgtEl>
                                      </p:cBhvr>
                                    </p:animEffect>
                                  </p:childTnLst>
                                </p:cTn>
                              </p:par>
                            </p:childTnLst>
                          </p:cTn>
                        </p:par>
                        <p:par>
                          <p:cTn id="13" fill="hold">
                            <p:stCondLst>
                              <p:cond delay="1500"/>
                            </p:stCondLst>
                            <p:childTnLst>
                              <p:par>
                                <p:cTn id="14" presetID="53" presetClass="entr" presetSubtype="16"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p:cTn id="16" dur="500" fill="hold"/>
                                        <p:tgtEl>
                                          <p:spTgt spid="13"/>
                                        </p:tgtEl>
                                        <p:attrNameLst>
                                          <p:attrName>ppt_w</p:attrName>
                                        </p:attrNameLst>
                                      </p:cBhvr>
                                      <p:tavLst>
                                        <p:tav tm="0">
                                          <p:val>
                                            <p:fltVal val="0"/>
                                          </p:val>
                                        </p:tav>
                                        <p:tav tm="100000">
                                          <p:val>
                                            <p:strVal val="#ppt_w"/>
                                          </p:val>
                                        </p:tav>
                                      </p:tavLst>
                                    </p:anim>
                                    <p:anim calcmode="lin" valueType="num">
                                      <p:cBhvr>
                                        <p:cTn id="17" dur="500" fill="hold"/>
                                        <p:tgtEl>
                                          <p:spTgt spid="13"/>
                                        </p:tgtEl>
                                        <p:attrNameLst>
                                          <p:attrName>ppt_h</p:attrName>
                                        </p:attrNameLst>
                                      </p:cBhvr>
                                      <p:tavLst>
                                        <p:tav tm="0">
                                          <p:val>
                                            <p:fltVal val="0"/>
                                          </p:val>
                                        </p:tav>
                                        <p:tav tm="100000">
                                          <p:val>
                                            <p:strVal val="#ppt_h"/>
                                          </p:val>
                                        </p:tav>
                                      </p:tavLst>
                                    </p:anim>
                                    <p:animEffect transition="in" filter="fade">
                                      <p:cBhvr>
                                        <p:cTn id="18" dur="500"/>
                                        <p:tgtEl>
                                          <p:spTgt spid="13"/>
                                        </p:tgtEl>
                                      </p:cBhvr>
                                    </p:animEffect>
                                  </p:childTnLst>
                                </p:cTn>
                              </p:par>
                            </p:childTnLst>
                          </p:cTn>
                        </p:par>
                        <p:par>
                          <p:cTn id="19" fill="hold">
                            <p:stCondLst>
                              <p:cond delay="2000"/>
                            </p:stCondLst>
                            <p:childTnLst>
                              <p:par>
                                <p:cTn id="20" presetID="53" presetClass="entr" presetSubtype="16" fill="hold" nodeType="after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p:cTn id="22" dur="500" fill="hold"/>
                                        <p:tgtEl>
                                          <p:spTgt spid="19"/>
                                        </p:tgtEl>
                                        <p:attrNameLst>
                                          <p:attrName>ppt_w</p:attrName>
                                        </p:attrNameLst>
                                      </p:cBhvr>
                                      <p:tavLst>
                                        <p:tav tm="0">
                                          <p:val>
                                            <p:fltVal val="0"/>
                                          </p:val>
                                        </p:tav>
                                        <p:tav tm="100000">
                                          <p:val>
                                            <p:strVal val="#ppt_w"/>
                                          </p:val>
                                        </p:tav>
                                      </p:tavLst>
                                    </p:anim>
                                    <p:anim calcmode="lin" valueType="num">
                                      <p:cBhvr>
                                        <p:cTn id="23" dur="500" fill="hold"/>
                                        <p:tgtEl>
                                          <p:spTgt spid="19"/>
                                        </p:tgtEl>
                                        <p:attrNameLst>
                                          <p:attrName>ppt_h</p:attrName>
                                        </p:attrNameLst>
                                      </p:cBhvr>
                                      <p:tavLst>
                                        <p:tav tm="0">
                                          <p:val>
                                            <p:fltVal val="0"/>
                                          </p:val>
                                        </p:tav>
                                        <p:tav tm="100000">
                                          <p:val>
                                            <p:strVal val="#ppt_h"/>
                                          </p:val>
                                        </p:tav>
                                      </p:tavLst>
                                    </p:anim>
                                    <p:animEffect transition="in" filter="fade">
                                      <p:cBhvr>
                                        <p:cTn id="24" dur="500"/>
                                        <p:tgtEl>
                                          <p:spTgt spid="19"/>
                                        </p:tgtEl>
                                      </p:cBhvr>
                                    </p:animEffect>
                                  </p:childTnLst>
                                </p:cTn>
                              </p:par>
                            </p:childTnLst>
                          </p:cTn>
                        </p:par>
                        <p:par>
                          <p:cTn id="25" fill="hold">
                            <p:stCondLst>
                              <p:cond delay="2500"/>
                            </p:stCondLst>
                            <p:childTnLst>
                              <p:par>
                                <p:cTn id="26" presetID="53" presetClass="entr" presetSubtype="16" fill="hold" nodeType="after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p:cTn id="28" dur="500" fill="hold"/>
                                        <p:tgtEl>
                                          <p:spTgt spid="16"/>
                                        </p:tgtEl>
                                        <p:attrNameLst>
                                          <p:attrName>ppt_w</p:attrName>
                                        </p:attrNameLst>
                                      </p:cBhvr>
                                      <p:tavLst>
                                        <p:tav tm="0">
                                          <p:val>
                                            <p:fltVal val="0"/>
                                          </p:val>
                                        </p:tav>
                                        <p:tav tm="100000">
                                          <p:val>
                                            <p:strVal val="#ppt_w"/>
                                          </p:val>
                                        </p:tav>
                                      </p:tavLst>
                                    </p:anim>
                                    <p:anim calcmode="lin" valueType="num">
                                      <p:cBhvr>
                                        <p:cTn id="29" dur="500" fill="hold"/>
                                        <p:tgtEl>
                                          <p:spTgt spid="16"/>
                                        </p:tgtEl>
                                        <p:attrNameLst>
                                          <p:attrName>ppt_h</p:attrName>
                                        </p:attrNameLst>
                                      </p:cBhvr>
                                      <p:tavLst>
                                        <p:tav tm="0">
                                          <p:val>
                                            <p:fltVal val="0"/>
                                          </p:val>
                                        </p:tav>
                                        <p:tav tm="100000">
                                          <p:val>
                                            <p:strVal val="#ppt_h"/>
                                          </p:val>
                                        </p:tav>
                                      </p:tavLst>
                                    </p:anim>
                                    <p:animEffect transition="in" filter="fade">
                                      <p:cBhvr>
                                        <p:cTn id="30" dur="500"/>
                                        <p:tgtEl>
                                          <p:spTgt spid="16"/>
                                        </p:tgtEl>
                                      </p:cBhvr>
                                    </p:animEffect>
                                  </p:childTnLst>
                                </p:cTn>
                              </p:par>
                            </p:childTnLst>
                          </p:cTn>
                        </p:par>
                        <p:par>
                          <p:cTn id="31" fill="hold">
                            <p:stCondLst>
                              <p:cond delay="3000"/>
                            </p:stCondLst>
                            <p:childTnLst>
                              <p:par>
                                <p:cTn id="32" presetID="22" presetClass="entr" presetSubtype="8"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wipe(left)">
                                      <p:cBhvr>
                                        <p:cTn id="34" dur="500"/>
                                        <p:tgtEl>
                                          <p:spTgt spid="12"/>
                                        </p:tgtEl>
                                      </p:cBhvr>
                                    </p:animEffect>
                                  </p:childTnLst>
                                </p:cTn>
                              </p:par>
                            </p:childTnLst>
                          </p:cTn>
                        </p:par>
                        <p:par>
                          <p:cTn id="35" fill="hold">
                            <p:stCondLst>
                              <p:cond delay="3500"/>
                            </p:stCondLst>
                            <p:childTnLst>
                              <p:par>
                                <p:cTn id="36" presetID="53" presetClass="entr" presetSubtype="16" fill="hold" nodeType="afterEffect">
                                  <p:stCondLst>
                                    <p:cond delay="0"/>
                                  </p:stCondLst>
                                  <p:childTnLst>
                                    <p:set>
                                      <p:cBhvr>
                                        <p:cTn id="37" dur="1" fill="hold">
                                          <p:stCondLst>
                                            <p:cond delay="0"/>
                                          </p:stCondLst>
                                        </p:cTn>
                                        <p:tgtEl>
                                          <p:spTgt spid="22"/>
                                        </p:tgtEl>
                                        <p:attrNameLst>
                                          <p:attrName>style.visibility</p:attrName>
                                        </p:attrNameLst>
                                      </p:cBhvr>
                                      <p:to>
                                        <p:strVal val="visible"/>
                                      </p:to>
                                    </p:set>
                                    <p:anim calcmode="lin" valueType="num">
                                      <p:cBhvr>
                                        <p:cTn id="38" dur="500" fill="hold"/>
                                        <p:tgtEl>
                                          <p:spTgt spid="22"/>
                                        </p:tgtEl>
                                        <p:attrNameLst>
                                          <p:attrName>ppt_w</p:attrName>
                                        </p:attrNameLst>
                                      </p:cBhvr>
                                      <p:tavLst>
                                        <p:tav tm="0">
                                          <p:val>
                                            <p:fltVal val="0"/>
                                          </p:val>
                                        </p:tav>
                                        <p:tav tm="100000">
                                          <p:val>
                                            <p:strVal val="#ppt_w"/>
                                          </p:val>
                                        </p:tav>
                                      </p:tavLst>
                                    </p:anim>
                                    <p:anim calcmode="lin" valueType="num">
                                      <p:cBhvr>
                                        <p:cTn id="39" dur="500" fill="hold"/>
                                        <p:tgtEl>
                                          <p:spTgt spid="22"/>
                                        </p:tgtEl>
                                        <p:attrNameLst>
                                          <p:attrName>ppt_h</p:attrName>
                                        </p:attrNameLst>
                                      </p:cBhvr>
                                      <p:tavLst>
                                        <p:tav tm="0">
                                          <p:val>
                                            <p:fltVal val="0"/>
                                          </p:val>
                                        </p:tav>
                                        <p:tav tm="100000">
                                          <p:val>
                                            <p:strVal val="#ppt_h"/>
                                          </p:val>
                                        </p:tav>
                                      </p:tavLst>
                                    </p:anim>
                                    <p:animEffect transition="in" filter="fade">
                                      <p:cBhvr>
                                        <p:cTn id="40" dur="500"/>
                                        <p:tgtEl>
                                          <p:spTgt spid="22"/>
                                        </p:tgtEl>
                                      </p:cBhvr>
                                    </p:animEffect>
                                  </p:childTnLst>
                                </p:cTn>
                              </p:par>
                            </p:childTnLst>
                          </p:cTn>
                        </p:par>
                        <p:par>
                          <p:cTn id="41" fill="hold">
                            <p:stCondLst>
                              <p:cond delay="4000"/>
                            </p:stCondLst>
                            <p:childTnLst>
                              <p:par>
                                <p:cTn id="42" presetID="14" presetClass="entr" presetSubtype="10" fill="hold" grpId="0" nodeType="after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randombar(horizontal)">
                                      <p:cBhvr>
                                        <p:cTn id="44" dur="500"/>
                                        <p:tgtEl>
                                          <p:spTgt spid="27"/>
                                        </p:tgtEl>
                                      </p:cBhvr>
                                    </p:animEffect>
                                  </p:childTnLst>
                                </p:cTn>
                              </p:par>
                              <p:par>
                                <p:cTn id="45" presetID="47" presetClass="entr" presetSubtype="0" fill="hold" grpId="0" nodeType="withEffect">
                                  <p:stCondLst>
                                    <p:cond delay="40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250"/>
                                        <p:tgtEl>
                                          <p:spTgt spid="28"/>
                                        </p:tgtEl>
                                      </p:cBhvr>
                                    </p:animEffect>
                                    <p:anim calcmode="lin" valueType="num">
                                      <p:cBhvr>
                                        <p:cTn id="48" dur="250" fill="hold"/>
                                        <p:tgtEl>
                                          <p:spTgt spid="28"/>
                                        </p:tgtEl>
                                        <p:attrNameLst>
                                          <p:attrName>ppt_x</p:attrName>
                                        </p:attrNameLst>
                                      </p:cBhvr>
                                      <p:tavLst>
                                        <p:tav tm="0">
                                          <p:val>
                                            <p:strVal val="#ppt_x"/>
                                          </p:val>
                                        </p:tav>
                                        <p:tav tm="100000">
                                          <p:val>
                                            <p:strVal val="#ppt_x"/>
                                          </p:val>
                                        </p:tav>
                                      </p:tavLst>
                                    </p:anim>
                                    <p:anim calcmode="lin" valueType="num">
                                      <p:cBhvr>
                                        <p:cTn id="49" dur="250" fill="hold"/>
                                        <p:tgtEl>
                                          <p:spTgt spid="28"/>
                                        </p:tgtEl>
                                        <p:attrNameLst>
                                          <p:attrName>ppt_y</p:attrName>
                                        </p:attrNameLst>
                                      </p:cBhvr>
                                      <p:tavLst>
                                        <p:tav tm="0">
                                          <p:val>
                                            <p:strVal val="#ppt_y-.1"/>
                                          </p:val>
                                        </p:tav>
                                        <p:tav tm="100000">
                                          <p:val>
                                            <p:strVal val="#ppt_y"/>
                                          </p:val>
                                        </p:tav>
                                      </p:tavLst>
                                    </p:anim>
                                  </p:childTnLst>
                                </p:cTn>
                              </p:par>
                            </p:childTnLst>
                          </p:cTn>
                        </p:par>
                        <p:par>
                          <p:cTn id="50" fill="hold">
                            <p:stCondLst>
                              <p:cond delay="4650"/>
                            </p:stCondLst>
                            <p:childTnLst>
                              <p:par>
                                <p:cTn id="51" presetID="14" presetClass="entr" presetSubtype="10" fill="hold" grpId="0" nodeType="after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randombar(horizontal)">
                                      <p:cBhvr>
                                        <p:cTn id="53" dur="500"/>
                                        <p:tgtEl>
                                          <p:spTgt spid="29"/>
                                        </p:tgtEl>
                                      </p:cBhvr>
                                    </p:animEffect>
                                  </p:childTnLst>
                                </p:cTn>
                              </p:par>
                              <p:par>
                                <p:cTn id="54" presetID="47" presetClass="entr" presetSubtype="0" fill="hold" grpId="0" nodeType="withEffect">
                                  <p:stCondLst>
                                    <p:cond delay="400"/>
                                  </p:stCondLst>
                                  <p:childTnLst>
                                    <p:set>
                                      <p:cBhvr>
                                        <p:cTn id="55" dur="1" fill="hold">
                                          <p:stCondLst>
                                            <p:cond delay="0"/>
                                          </p:stCondLst>
                                        </p:cTn>
                                        <p:tgtEl>
                                          <p:spTgt spid="30"/>
                                        </p:tgtEl>
                                        <p:attrNameLst>
                                          <p:attrName>style.visibility</p:attrName>
                                        </p:attrNameLst>
                                      </p:cBhvr>
                                      <p:to>
                                        <p:strVal val="visible"/>
                                      </p:to>
                                    </p:set>
                                    <p:animEffect transition="in" filter="fade">
                                      <p:cBhvr>
                                        <p:cTn id="56" dur="250"/>
                                        <p:tgtEl>
                                          <p:spTgt spid="30"/>
                                        </p:tgtEl>
                                      </p:cBhvr>
                                    </p:animEffect>
                                    <p:anim calcmode="lin" valueType="num">
                                      <p:cBhvr>
                                        <p:cTn id="57" dur="250" fill="hold"/>
                                        <p:tgtEl>
                                          <p:spTgt spid="30"/>
                                        </p:tgtEl>
                                        <p:attrNameLst>
                                          <p:attrName>ppt_x</p:attrName>
                                        </p:attrNameLst>
                                      </p:cBhvr>
                                      <p:tavLst>
                                        <p:tav tm="0">
                                          <p:val>
                                            <p:strVal val="#ppt_x"/>
                                          </p:val>
                                        </p:tav>
                                        <p:tav tm="100000">
                                          <p:val>
                                            <p:strVal val="#ppt_x"/>
                                          </p:val>
                                        </p:tav>
                                      </p:tavLst>
                                    </p:anim>
                                    <p:anim calcmode="lin" valueType="num">
                                      <p:cBhvr>
                                        <p:cTn id="58" dur="250" fill="hold"/>
                                        <p:tgtEl>
                                          <p:spTgt spid="30"/>
                                        </p:tgtEl>
                                        <p:attrNameLst>
                                          <p:attrName>ppt_y</p:attrName>
                                        </p:attrNameLst>
                                      </p:cBhvr>
                                      <p:tavLst>
                                        <p:tav tm="0">
                                          <p:val>
                                            <p:strVal val="#ppt_y-.1"/>
                                          </p:val>
                                        </p:tav>
                                        <p:tav tm="100000">
                                          <p:val>
                                            <p:strVal val="#ppt_y"/>
                                          </p:val>
                                        </p:tav>
                                      </p:tavLst>
                                    </p:anim>
                                  </p:childTnLst>
                                </p:cTn>
                              </p:par>
                            </p:childTnLst>
                          </p:cTn>
                        </p:par>
                        <p:par>
                          <p:cTn id="59" fill="hold">
                            <p:stCondLst>
                              <p:cond delay="5300"/>
                            </p:stCondLst>
                            <p:childTnLst>
                              <p:par>
                                <p:cTn id="60" presetID="14" presetClass="entr" presetSubtype="10" fill="hold" grpId="0" nodeType="afterEffect">
                                  <p:stCondLst>
                                    <p:cond delay="0"/>
                                  </p:stCondLst>
                                  <p:childTnLst>
                                    <p:set>
                                      <p:cBhvr>
                                        <p:cTn id="61" dur="1" fill="hold">
                                          <p:stCondLst>
                                            <p:cond delay="0"/>
                                          </p:stCondLst>
                                        </p:cTn>
                                        <p:tgtEl>
                                          <p:spTgt spid="31"/>
                                        </p:tgtEl>
                                        <p:attrNameLst>
                                          <p:attrName>style.visibility</p:attrName>
                                        </p:attrNameLst>
                                      </p:cBhvr>
                                      <p:to>
                                        <p:strVal val="visible"/>
                                      </p:to>
                                    </p:set>
                                    <p:animEffect transition="in" filter="randombar(horizontal)">
                                      <p:cBhvr>
                                        <p:cTn id="62" dur="500"/>
                                        <p:tgtEl>
                                          <p:spTgt spid="31"/>
                                        </p:tgtEl>
                                      </p:cBhvr>
                                    </p:animEffect>
                                  </p:childTnLst>
                                </p:cTn>
                              </p:par>
                              <p:par>
                                <p:cTn id="63" presetID="47" presetClass="entr" presetSubtype="0" fill="hold" grpId="0" nodeType="withEffect">
                                  <p:stCondLst>
                                    <p:cond delay="400"/>
                                  </p:stCondLst>
                                  <p:childTnLst>
                                    <p:set>
                                      <p:cBhvr>
                                        <p:cTn id="64" dur="1" fill="hold">
                                          <p:stCondLst>
                                            <p:cond delay="0"/>
                                          </p:stCondLst>
                                        </p:cTn>
                                        <p:tgtEl>
                                          <p:spTgt spid="32"/>
                                        </p:tgtEl>
                                        <p:attrNameLst>
                                          <p:attrName>style.visibility</p:attrName>
                                        </p:attrNameLst>
                                      </p:cBhvr>
                                      <p:to>
                                        <p:strVal val="visible"/>
                                      </p:to>
                                    </p:set>
                                    <p:animEffect transition="in" filter="fade">
                                      <p:cBhvr>
                                        <p:cTn id="65" dur="250"/>
                                        <p:tgtEl>
                                          <p:spTgt spid="32"/>
                                        </p:tgtEl>
                                      </p:cBhvr>
                                    </p:animEffect>
                                    <p:anim calcmode="lin" valueType="num">
                                      <p:cBhvr>
                                        <p:cTn id="66" dur="250" fill="hold"/>
                                        <p:tgtEl>
                                          <p:spTgt spid="32"/>
                                        </p:tgtEl>
                                        <p:attrNameLst>
                                          <p:attrName>ppt_x</p:attrName>
                                        </p:attrNameLst>
                                      </p:cBhvr>
                                      <p:tavLst>
                                        <p:tav tm="0">
                                          <p:val>
                                            <p:strVal val="#ppt_x"/>
                                          </p:val>
                                        </p:tav>
                                        <p:tav tm="100000">
                                          <p:val>
                                            <p:strVal val="#ppt_x"/>
                                          </p:val>
                                        </p:tav>
                                      </p:tavLst>
                                    </p:anim>
                                    <p:anim calcmode="lin" valueType="num">
                                      <p:cBhvr>
                                        <p:cTn id="67" dur="250" fill="hold"/>
                                        <p:tgtEl>
                                          <p:spTgt spid="32"/>
                                        </p:tgtEl>
                                        <p:attrNameLst>
                                          <p:attrName>ppt_y</p:attrName>
                                        </p:attrNameLst>
                                      </p:cBhvr>
                                      <p:tavLst>
                                        <p:tav tm="0">
                                          <p:val>
                                            <p:strVal val="#ppt_y-.1"/>
                                          </p:val>
                                        </p:tav>
                                        <p:tav tm="100000">
                                          <p:val>
                                            <p:strVal val="#ppt_y"/>
                                          </p:val>
                                        </p:tav>
                                      </p:tavLst>
                                    </p:anim>
                                  </p:childTnLst>
                                </p:cTn>
                              </p:par>
                            </p:childTnLst>
                          </p:cTn>
                        </p:par>
                        <p:par>
                          <p:cTn id="68" fill="hold">
                            <p:stCondLst>
                              <p:cond delay="5950"/>
                            </p:stCondLst>
                            <p:childTnLst>
                              <p:par>
                                <p:cTn id="69" presetID="14" presetClass="entr" presetSubtype="10" fill="hold" grpId="0" nodeType="afterEffect">
                                  <p:stCondLst>
                                    <p:cond delay="0"/>
                                  </p:stCondLst>
                                  <p:childTnLst>
                                    <p:set>
                                      <p:cBhvr>
                                        <p:cTn id="70" dur="1" fill="hold">
                                          <p:stCondLst>
                                            <p:cond delay="0"/>
                                          </p:stCondLst>
                                        </p:cTn>
                                        <p:tgtEl>
                                          <p:spTgt spid="33"/>
                                        </p:tgtEl>
                                        <p:attrNameLst>
                                          <p:attrName>style.visibility</p:attrName>
                                        </p:attrNameLst>
                                      </p:cBhvr>
                                      <p:to>
                                        <p:strVal val="visible"/>
                                      </p:to>
                                    </p:set>
                                    <p:animEffect transition="in" filter="randombar(horizontal)">
                                      <p:cBhvr>
                                        <p:cTn id="71" dur="500"/>
                                        <p:tgtEl>
                                          <p:spTgt spid="33"/>
                                        </p:tgtEl>
                                      </p:cBhvr>
                                    </p:animEffect>
                                  </p:childTnLst>
                                </p:cTn>
                              </p:par>
                              <p:par>
                                <p:cTn id="72" presetID="47" presetClass="entr" presetSubtype="0" fill="hold" grpId="0" nodeType="withEffect">
                                  <p:stCondLst>
                                    <p:cond delay="400"/>
                                  </p:stCondLst>
                                  <p:childTnLst>
                                    <p:set>
                                      <p:cBhvr>
                                        <p:cTn id="73" dur="1" fill="hold">
                                          <p:stCondLst>
                                            <p:cond delay="0"/>
                                          </p:stCondLst>
                                        </p:cTn>
                                        <p:tgtEl>
                                          <p:spTgt spid="34"/>
                                        </p:tgtEl>
                                        <p:attrNameLst>
                                          <p:attrName>style.visibility</p:attrName>
                                        </p:attrNameLst>
                                      </p:cBhvr>
                                      <p:to>
                                        <p:strVal val="visible"/>
                                      </p:to>
                                    </p:set>
                                    <p:animEffect transition="in" filter="fade">
                                      <p:cBhvr>
                                        <p:cTn id="74" dur="250"/>
                                        <p:tgtEl>
                                          <p:spTgt spid="34"/>
                                        </p:tgtEl>
                                      </p:cBhvr>
                                    </p:animEffect>
                                    <p:anim calcmode="lin" valueType="num">
                                      <p:cBhvr>
                                        <p:cTn id="75" dur="250" fill="hold"/>
                                        <p:tgtEl>
                                          <p:spTgt spid="34"/>
                                        </p:tgtEl>
                                        <p:attrNameLst>
                                          <p:attrName>ppt_x</p:attrName>
                                        </p:attrNameLst>
                                      </p:cBhvr>
                                      <p:tavLst>
                                        <p:tav tm="0">
                                          <p:val>
                                            <p:strVal val="#ppt_x"/>
                                          </p:val>
                                        </p:tav>
                                        <p:tav tm="100000">
                                          <p:val>
                                            <p:strVal val="#ppt_x"/>
                                          </p:val>
                                        </p:tav>
                                      </p:tavLst>
                                    </p:anim>
                                    <p:anim calcmode="lin" valueType="num">
                                      <p:cBhvr>
                                        <p:cTn id="76" dur="25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27" grpId="0"/>
      <p:bldP spid="28" grpId="0"/>
      <p:bldP spid="29" grpId="0"/>
      <p:bldP spid="30" grpId="0"/>
      <p:bldP spid="31" grpId="0"/>
      <p:bldP spid="32" grpId="0"/>
      <p:bldP spid="33" grpId="0"/>
      <p:bldP spid="3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六边形 4"/>
          <p:cNvSpPr/>
          <p:nvPr/>
        </p:nvSpPr>
        <p:spPr>
          <a:xfrm>
            <a:off x="629561" y="2474188"/>
            <a:ext cx="1198710" cy="1033370"/>
          </a:xfrm>
          <a:prstGeom prst="hexagon">
            <a:avLst/>
          </a:prstGeom>
          <a:blipFill>
            <a:blip r:embed="rId3" cstate="screen">
              <a:extLst>
                <a:ext uri="{28A0092B-C50C-407E-A947-70E740481C1C}">
                  <a14:useLocalDpi xmlns:a14="http://schemas.microsoft.com/office/drawing/2010/main"/>
                </a:ext>
              </a:extLst>
            </a:blip>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accent1"/>
              </a:solidFill>
              <a:latin typeface="微软雅黑" panose="020B0503020204020204" pitchFamily="34" charset="-122"/>
              <a:ea typeface="微软雅黑" panose="020B0503020204020204" pitchFamily="34" charset="-122"/>
            </a:endParaRPr>
          </a:p>
        </p:txBody>
      </p:sp>
      <p:sp>
        <p:nvSpPr>
          <p:cNvPr id="6" name="六边形 5"/>
          <p:cNvSpPr/>
          <p:nvPr/>
        </p:nvSpPr>
        <p:spPr>
          <a:xfrm>
            <a:off x="2654786" y="1353046"/>
            <a:ext cx="1198710" cy="1033370"/>
          </a:xfrm>
          <a:prstGeom prst="hexagon">
            <a:avLst/>
          </a:prstGeom>
          <a:blipFill>
            <a:blip r:embed="rId4" cstate="screen">
              <a:extLst>
                <a:ext uri="{28A0092B-C50C-407E-A947-70E740481C1C}">
                  <a14:useLocalDpi xmlns:a14="http://schemas.microsoft.com/office/drawing/2010/main"/>
                </a:ext>
              </a:extLst>
            </a:blip>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accent1"/>
              </a:solidFill>
              <a:latin typeface="微软雅黑" panose="020B0503020204020204" pitchFamily="34" charset="-122"/>
              <a:ea typeface="微软雅黑" panose="020B0503020204020204" pitchFamily="34" charset="-122"/>
            </a:endParaRPr>
          </a:p>
        </p:txBody>
      </p:sp>
      <p:sp>
        <p:nvSpPr>
          <p:cNvPr id="7" name="六边形 6"/>
          <p:cNvSpPr/>
          <p:nvPr/>
        </p:nvSpPr>
        <p:spPr>
          <a:xfrm>
            <a:off x="1642174" y="1911544"/>
            <a:ext cx="1198710" cy="1033370"/>
          </a:xfrm>
          <a:prstGeom prst="hexagon">
            <a:avLst/>
          </a:prstGeom>
          <a:solidFill>
            <a:schemeClr val="accent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b="1" dirty="0">
                <a:solidFill>
                  <a:schemeClr val="bg1"/>
                </a:solidFill>
                <a:latin typeface="微软雅黑" panose="020B0503020204020204" pitchFamily="34" charset="-122"/>
                <a:ea typeface="微软雅黑" panose="020B0503020204020204" pitchFamily="34" charset="-122"/>
              </a:rPr>
              <a:t>沉稳</a:t>
            </a:r>
          </a:p>
        </p:txBody>
      </p:sp>
      <p:sp>
        <p:nvSpPr>
          <p:cNvPr id="8" name="六边形 7"/>
          <p:cNvSpPr/>
          <p:nvPr/>
        </p:nvSpPr>
        <p:spPr>
          <a:xfrm>
            <a:off x="1642174" y="3036832"/>
            <a:ext cx="1198710" cy="1033370"/>
          </a:xfrm>
          <a:prstGeom prst="hexagon">
            <a:avLst/>
          </a:prstGeom>
          <a:blipFill>
            <a:blip r:embed="rId5" cstate="screen">
              <a:extLst>
                <a:ext uri="{28A0092B-C50C-407E-A947-70E740481C1C}">
                  <a14:useLocalDpi xmlns:a14="http://schemas.microsoft.com/office/drawing/2010/main"/>
                </a:ext>
              </a:extLst>
            </a:blip>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accent1"/>
              </a:solidFill>
              <a:latin typeface="微软雅黑" panose="020B0503020204020204" pitchFamily="34" charset="-122"/>
              <a:ea typeface="微软雅黑" panose="020B0503020204020204" pitchFamily="34" charset="-122"/>
            </a:endParaRPr>
          </a:p>
        </p:txBody>
      </p:sp>
      <p:sp>
        <p:nvSpPr>
          <p:cNvPr id="9" name="六边形 8"/>
          <p:cNvSpPr/>
          <p:nvPr/>
        </p:nvSpPr>
        <p:spPr>
          <a:xfrm>
            <a:off x="3667399" y="3036832"/>
            <a:ext cx="1198710" cy="1033370"/>
          </a:xfrm>
          <a:prstGeom prst="hexagon">
            <a:avLst/>
          </a:prstGeom>
          <a:blipFill>
            <a:blip r:embed="rId6" cstate="screen">
              <a:extLst>
                <a:ext uri="{28A0092B-C50C-407E-A947-70E740481C1C}">
                  <a14:useLocalDpi xmlns:a14="http://schemas.microsoft.com/office/drawing/2010/main"/>
                </a:ext>
              </a:extLst>
            </a:blip>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accent1"/>
              </a:solidFill>
              <a:latin typeface="微软雅黑" panose="020B0503020204020204" pitchFamily="34" charset="-122"/>
              <a:ea typeface="微软雅黑" panose="020B0503020204020204" pitchFamily="34" charset="-122"/>
            </a:endParaRPr>
          </a:p>
        </p:txBody>
      </p:sp>
      <p:sp>
        <p:nvSpPr>
          <p:cNvPr id="10" name="TextBox 7"/>
          <p:cNvSpPr txBox="1"/>
          <p:nvPr/>
        </p:nvSpPr>
        <p:spPr>
          <a:xfrm>
            <a:off x="6228184" y="1396793"/>
            <a:ext cx="2412000" cy="452432"/>
          </a:xfrm>
          <a:prstGeom prst="rect">
            <a:avLst/>
          </a:prstGeom>
          <a:noFill/>
        </p:spPr>
        <p:txBody>
          <a:bodyPr wrap="square" rtlCol="0">
            <a:spAutoFit/>
          </a:bodyPr>
          <a:lstStyle/>
          <a:p>
            <a:pPr>
              <a:lnSpc>
                <a:spcPct val="13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11" name="TextBox 8"/>
          <p:cNvSpPr txBox="1"/>
          <p:nvPr/>
        </p:nvSpPr>
        <p:spPr>
          <a:xfrm>
            <a:off x="6228184" y="1184631"/>
            <a:ext cx="1764000" cy="215444"/>
          </a:xfrm>
          <a:prstGeom prst="rect">
            <a:avLst/>
          </a:prstGeom>
          <a:noFill/>
        </p:spPr>
        <p:txBody>
          <a:bodyPr wrap="square" tIns="0" bIns="0" rtlCol="0" anchor="t">
            <a:spAutoFit/>
          </a:bodyPr>
          <a:lstStyle/>
          <a:p>
            <a:pPr marL="285750" lvl="0" indent="-285750">
              <a:buClr>
                <a:srgbClr val="C00000"/>
              </a:buClr>
              <a:buFont typeface="Wingdings" panose="05000000000000000000" pitchFamily="2" charset="2"/>
              <a:buChar char="n"/>
              <a:defRPr/>
            </a:pPr>
            <a:r>
              <a:rPr lang="zh-CN" altLang="en-US" sz="1400" b="1" kern="0" dirty="0">
                <a:solidFill>
                  <a:schemeClr val="tx1">
                    <a:lumMod val="65000"/>
                    <a:lumOff val="35000"/>
                  </a:schemeClr>
                </a:solidFill>
                <a:cs typeface="+mn-ea"/>
                <a:sym typeface="+mn-lt"/>
              </a:rPr>
              <a:t>企业精神</a:t>
            </a:r>
            <a:endParaRPr lang="en-US" altLang="zh-CN" sz="1400" b="1" kern="0" dirty="0">
              <a:solidFill>
                <a:schemeClr val="tx1">
                  <a:lumMod val="65000"/>
                  <a:lumOff val="35000"/>
                </a:schemeClr>
              </a:solidFill>
              <a:cs typeface="+mn-ea"/>
              <a:sym typeface="+mn-lt"/>
            </a:endParaRPr>
          </a:p>
        </p:txBody>
      </p:sp>
      <p:sp>
        <p:nvSpPr>
          <p:cNvPr id="12" name="TextBox 9"/>
          <p:cNvSpPr txBox="1"/>
          <p:nvPr/>
        </p:nvSpPr>
        <p:spPr>
          <a:xfrm>
            <a:off x="6228184" y="2309710"/>
            <a:ext cx="2412000" cy="452432"/>
          </a:xfrm>
          <a:prstGeom prst="rect">
            <a:avLst/>
          </a:prstGeom>
          <a:noFill/>
        </p:spPr>
        <p:txBody>
          <a:bodyPr wrap="square" rtlCol="0">
            <a:spAutoFit/>
          </a:bodyPr>
          <a:lstStyle/>
          <a:p>
            <a:pPr>
              <a:lnSpc>
                <a:spcPct val="13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13" name="TextBox 10"/>
          <p:cNvSpPr txBox="1"/>
          <p:nvPr/>
        </p:nvSpPr>
        <p:spPr>
          <a:xfrm>
            <a:off x="6228184" y="2096744"/>
            <a:ext cx="1764000" cy="215444"/>
          </a:xfrm>
          <a:prstGeom prst="rect">
            <a:avLst/>
          </a:prstGeom>
          <a:noFill/>
        </p:spPr>
        <p:txBody>
          <a:bodyPr wrap="square" tIns="0" bIns="0" rtlCol="0" anchor="t">
            <a:spAutoFit/>
          </a:bodyPr>
          <a:lstStyle/>
          <a:p>
            <a:pPr marL="285750" lvl="0" indent="-285750">
              <a:buClr>
                <a:srgbClr val="C00000"/>
              </a:buClr>
              <a:buFont typeface="Wingdings" panose="05000000000000000000" pitchFamily="2" charset="2"/>
              <a:buChar char="n"/>
              <a:defRPr/>
            </a:pPr>
            <a:r>
              <a:rPr lang="zh-CN" altLang="en-US" sz="1400" b="1" kern="0" dirty="0">
                <a:solidFill>
                  <a:srgbClr val="8A8A8A"/>
                </a:solidFill>
                <a:cs typeface="+mn-ea"/>
                <a:sym typeface="+mn-lt"/>
              </a:rPr>
              <a:t>价值观念</a:t>
            </a:r>
            <a:endParaRPr lang="en-US" altLang="zh-CN" sz="1400" b="1" kern="0" dirty="0">
              <a:solidFill>
                <a:srgbClr val="8A8A8A"/>
              </a:solidFill>
              <a:cs typeface="+mn-ea"/>
              <a:sym typeface="+mn-lt"/>
            </a:endParaRPr>
          </a:p>
        </p:txBody>
      </p:sp>
      <p:sp>
        <p:nvSpPr>
          <p:cNvPr id="14" name="TextBox 11"/>
          <p:cNvSpPr txBox="1"/>
          <p:nvPr/>
        </p:nvSpPr>
        <p:spPr>
          <a:xfrm>
            <a:off x="6228184" y="3222627"/>
            <a:ext cx="2412000" cy="452432"/>
          </a:xfrm>
          <a:prstGeom prst="rect">
            <a:avLst/>
          </a:prstGeom>
          <a:noFill/>
        </p:spPr>
        <p:txBody>
          <a:bodyPr wrap="square" rtlCol="0">
            <a:spAutoFit/>
          </a:bodyPr>
          <a:lstStyle/>
          <a:p>
            <a:pPr>
              <a:lnSpc>
                <a:spcPct val="13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15" name="TextBox 12"/>
          <p:cNvSpPr txBox="1"/>
          <p:nvPr/>
        </p:nvSpPr>
        <p:spPr>
          <a:xfrm>
            <a:off x="6228184" y="3008817"/>
            <a:ext cx="1764000" cy="215444"/>
          </a:xfrm>
          <a:prstGeom prst="rect">
            <a:avLst/>
          </a:prstGeom>
          <a:noFill/>
        </p:spPr>
        <p:txBody>
          <a:bodyPr wrap="square" tIns="0" bIns="0" rtlCol="0" anchor="t">
            <a:spAutoFit/>
          </a:bodyPr>
          <a:lstStyle/>
          <a:p>
            <a:pPr marL="285750" lvl="0" indent="-285750">
              <a:buClr>
                <a:srgbClr val="C00000"/>
              </a:buClr>
              <a:buFont typeface="Wingdings" panose="05000000000000000000" pitchFamily="2" charset="2"/>
              <a:buChar char="n"/>
              <a:defRPr/>
            </a:pPr>
            <a:r>
              <a:rPr lang="zh-CN" altLang="en-US" sz="1400" b="1" kern="0" dirty="0">
                <a:solidFill>
                  <a:schemeClr val="tx1">
                    <a:lumMod val="65000"/>
                    <a:lumOff val="35000"/>
                  </a:schemeClr>
                </a:solidFill>
                <a:cs typeface="+mn-ea"/>
                <a:sym typeface="+mn-lt"/>
              </a:rPr>
              <a:t>文化结构</a:t>
            </a:r>
            <a:endParaRPr lang="en-US" altLang="zh-CN" sz="1400" b="1" kern="0" dirty="0">
              <a:solidFill>
                <a:schemeClr val="tx1">
                  <a:lumMod val="65000"/>
                  <a:lumOff val="35000"/>
                </a:schemeClr>
              </a:solidFill>
              <a:cs typeface="+mn-ea"/>
              <a:sym typeface="+mn-lt"/>
            </a:endParaRPr>
          </a:p>
        </p:txBody>
      </p:sp>
      <p:sp>
        <p:nvSpPr>
          <p:cNvPr id="16" name="TextBox 13"/>
          <p:cNvSpPr txBox="1"/>
          <p:nvPr/>
        </p:nvSpPr>
        <p:spPr>
          <a:xfrm>
            <a:off x="6228184" y="4135544"/>
            <a:ext cx="2412000" cy="452432"/>
          </a:xfrm>
          <a:prstGeom prst="rect">
            <a:avLst/>
          </a:prstGeom>
          <a:noFill/>
        </p:spPr>
        <p:txBody>
          <a:bodyPr wrap="square" rtlCol="0">
            <a:spAutoFit/>
          </a:bodyPr>
          <a:lstStyle/>
          <a:p>
            <a:pPr>
              <a:lnSpc>
                <a:spcPct val="13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17" name="TextBox 14"/>
          <p:cNvSpPr txBox="1"/>
          <p:nvPr/>
        </p:nvSpPr>
        <p:spPr>
          <a:xfrm>
            <a:off x="6228184" y="3920930"/>
            <a:ext cx="1764000" cy="215444"/>
          </a:xfrm>
          <a:prstGeom prst="rect">
            <a:avLst/>
          </a:prstGeom>
          <a:noFill/>
        </p:spPr>
        <p:txBody>
          <a:bodyPr wrap="square" tIns="0" bIns="0" rtlCol="0" anchor="t">
            <a:spAutoFit/>
          </a:bodyPr>
          <a:lstStyle/>
          <a:p>
            <a:pPr marL="285750" lvl="0" indent="-285750">
              <a:buClr>
                <a:srgbClr val="C00000"/>
              </a:buClr>
              <a:buFont typeface="Wingdings" panose="05000000000000000000" pitchFamily="2" charset="2"/>
              <a:buChar char="n"/>
              <a:defRPr/>
            </a:pPr>
            <a:r>
              <a:rPr lang="zh-CN" altLang="en-US" sz="1400" b="1" kern="0" dirty="0">
                <a:solidFill>
                  <a:schemeClr val="tx1">
                    <a:lumMod val="65000"/>
                    <a:lumOff val="35000"/>
                  </a:schemeClr>
                </a:solidFill>
                <a:cs typeface="+mn-ea"/>
                <a:sym typeface="+mn-lt"/>
              </a:rPr>
              <a:t>企业使命</a:t>
            </a:r>
            <a:endParaRPr lang="en-US" altLang="zh-CN" sz="1400" b="1" kern="0" dirty="0">
              <a:solidFill>
                <a:schemeClr val="tx1">
                  <a:lumMod val="65000"/>
                  <a:lumOff val="35000"/>
                </a:schemeClr>
              </a:solidFill>
              <a:cs typeface="+mn-ea"/>
              <a:sym typeface="+mn-lt"/>
            </a:endParaRPr>
          </a:p>
        </p:txBody>
      </p:sp>
      <p:sp>
        <p:nvSpPr>
          <p:cNvPr id="18" name="六边形 17"/>
          <p:cNvSpPr/>
          <p:nvPr/>
        </p:nvSpPr>
        <p:spPr>
          <a:xfrm>
            <a:off x="2654786" y="2470045"/>
            <a:ext cx="1198710" cy="1033370"/>
          </a:xfrm>
          <a:prstGeom prst="hexagon">
            <a:avLst/>
          </a:prstGeom>
          <a:solidFill>
            <a:srgbClr val="C0000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b="1" dirty="0">
                <a:solidFill>
                  <a:schemeClr val="bg1"/>
                </a:solidFill>
                <a:latin typeface="微软雅黑" panose="020B0503020204020204" pitchFamily="34" charset="-122"/>
                <a:ea typeface="微软雅黑" panose="020B0503020204020204" pitchFamily="34" charset="-122"/>
              </a:rPr>
              <a:t>专业</a:t>
            </a:r>
          </a:p>
        </p:txBody>
      </p:sp>
      <p:sp>
        <p:nvSpPr>
          <p:cNvPr id="19" name="六边形 18"/>
          <p:cNvSpPr/>
          <p:nvPr/>
        </p:nvSpPr>
        <p:spPr>
          <a:xfrm>
            <a:off x="3667398" y="1853713"/>
            <a:ext cx="1198710" cy="1033370"/>
          </a:xfrm>
          <a:prstGeom prst="hexagon">
            <a:avLst/>
          </a:prstGeom>
          <a:solidFill>
            <a:schemeClr val="accent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b="1" dirty="0">
                <a:solidFill>
                  <a:schemeClr val="bg1"/>
                </a:solidFill>
                <a:latin typeface="微软雅黑" panose="020B0503020204020204" pitchFamily="34" charset="-122"/>
                <a:ea typeface="微软雅黑" panose="020B0503020204020204" pitchFamily="34" charset="-122"/>
              </a:rPr>
              <a:t>效率</a:t>
            </a:r>
          </a:p>
        </p:txBody>
      </p:sp>
      <p:sp>
        <p:nvSpPr>
          <p:cNvPr id="20" name="六边形 19"/>
          <p:cNvSpPr/>
          <p:nvPr/>
        </p:nvSpPr>
        <p:spPr>
          <a:xfrm>
            <a:off x="4680012" y="2474188"/>
            <a:ext cx="1198710" cy="1033370"/>
          </a:xfrm>
          <a:prstGeom prst="hexagon">
            <a:avLst/>
          </a:prstGeom>
          <a:solidFill>
            <a:srgbClr val="C0000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b="1" dirty="0">
                <a:solidFill>
                  <a:schemeClr val="bg1"/>
                </a:solidFill>
                <a:latin typeface="微软雅黑" panose="020B0503020204020204" pitchFamily="34" charset="-122"/>
                <a:ea typeface="微软雅黑" panose="020B0503020204020204" pitchFamily="34" charset="-122"/>
              </a:rPr>
              <a:t>业绩</a:t>
            </a:r>
          </a:p>
        </p:txBody>
      </p:sp>
      <p:sp>
        <p:nvSpPr>
          <p:cNvPr id="2" name="标题 1"/>
          <p:cNvSpPr>
            <a:spLocks noGrp="1"/>
          </p:cNvSpPr>
          <p:nvPr>
            <p:ph type="title"/>
          </p:nvPr>
        </p:nvSpPr>
        <p:spPr/>
        <p:txBody>
          <a:bodyPr/>
          <a:lstStyle/>
          <a:p>
            <a:r>
              <a:rPr lang="zh-CN" altLang="en-US" dirty="0">
                <a:solidFill>
                  <a:prstClr val="black">
                    <a:lumMod val="65000"/>
                    <a:lumOff val="35000"/>
                  </a:prstClr>
                </a:solidFill>
              </a:rPr>
              <a:t>企业文化</a:t>
            </a:r>
            <a:r>
              <a:rPr lang="en-US" altLang="zh-CN" sz="1200" dirty="0">
                <a:solidFill>
                  <a:prstClr val="black">
                    <a:lumMod val="65000"/>
                    <a:lumOff val="35000"/>
                  </a:prstClr>
                </a:solidFill>
              </a:rPr>
              <a:t>(Corporate culture)</a:t>
            </a:r>
            <a:endParaRPr lang="zh-CN" altLang="en-US" dirty="0"/>
          </a:p>
        </p:txBody>
      </p:sp>
    </p:spTree>
    <p:extLst>
      <p:ext uri="{BB962C8B-B14F-4D97-AF65-F5344CB8AC3E}">
        <p14:creationId xmlns:p14="http://schemas.microsoft.com/office/powerpoint/2010/main" val="3353359418"/>
      </p:ext>
    </p:extLst>
  </p:cSld>
  <p:clrMapOvr>
    <a:masterClrMapping/>
  </p:clrMapOvr>
  <p:transition spd="slow" advTm="8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300" fill="hold"/>
                                        <p:tgtEl>
                                          <p:spTgt spid="5"/>
                                        </p:tgtEl>
                                        <p:attrNameLst>
                                          <p:attrName>ppt_w</p:attrName>
                                        </p:attrNameLst>
                                      </p:cBhvr>
                                      <p:tavLst>
                                        <p:tav tm="0">
                                          <p:val>
                                            <p:fltVal val="0"/>
                                          </p:val>
                                        </p:tav>
                                        <p:tav tm="100000">
                                          <p:val>
                                            <p:strVal val="#ppt_w"/>
                                          </p:val>
                                        </p:tav>
                                      </p:tavLst>
                                    </p:anim>
                                    <p:anim calcmode="lin" valueType="num">
                                      <p:cBhvr>
                                        <p:cTn id="8" dur="300" fill="hold"/>
                                        <p:tgtEl>
                                          <p:spTgt spid="5"/>
                                        </p:tgtEl>
                                        <p:attrNameLst>
                                          <p:attrName>ppt_h</p:attrName>
                                        </p:attrNameLst>
                                      </p:cBhvr>
                                      <p:tavLst>
                                        <p:tav tm="0">
                                          <p:val>
                                            <p:fltVal val="0"/>
                                          </p:val>
                                        </p:tav>
                                        <p:tav tm="100000">
                                          <p:val>
                                            <p:strVal val="#ppt_h"/>
                                          </p:val>
                                        </p:tav>
                                      </p:tavLst>
                                    </p:anim>
                                    <p:anim calcmode="lin" valueType="num">
                                      <p:cBhvr>
                                        <p:cTn id="9" dur="300" fill="hold"/>
                                        <p:tgtEl>
                                          <p:spTgt spid="5"/>
                                        </p:tgtEl>
                                        <p:attrNameLst>
                                          <p:attrName>ppt_x</p:attrName>
                                        </p:attrNameLst>
                                      </p:cBhvr>
                                      <p:tavLst>
                                        <p:tav tm="0">
                                          <p:val>
                                            <p:fltVal val="0.5"/>
                                          </p:val>
                                        </p:tav>
                                        <p:tav tm="100000">
                                          <p:val>
                                            <p:strVal val="#ppt_x"/>
                                          </p:val>
                                        </p:tav>
                                      </p:tavLst>
                                    </p:anim>
                                    <p:anim calcmode="lin" valueType="num">
                                      <p:cBhvr>
                                        <p:cTn id="10" dur="300" fill="hold"/>
                                        <p:tgtEl>
                                          <p:spTgt spid="5"/>
                                        </p:tgtEl>
                                        <p:attrNameLst>
                                          <p:attrName>ppt_y</p:attrName>
                                        </p:attrNameLst>
                                      </p:cBhvr>
                                      <p:tavLst>
                                        <p:tav tm="0">
                                          <p:val>
                                            <p:fltVal val="0.5"/>
                                          </p:val>
                                        </p:tav>
                                        <p:tav tm="100000">
                                          <p:val>
                                            <p:strVal val="#ppt_y"/>
                                          </p:val>
                                        </p:tav>
                                      </p:tavLst>
                                    </p:anim>
                                  </p:childTnLst>
                                </p:cTn>
                              </p:par>
                              <p:par>
                                <p:cTn id="11" presetID="26" presetClass="emph" presetSubtype="0" fill="hold" grpId="1" nodeType="withEffect">
                                  <p:stCondLst>
                                    <p:cond delay="300"/>
                                  </p:stCondLst>
                                  <p:childTnLst>
                                    <p:animEffect transition="out" filter="fade">
                                      <p:cBhvr>
                                        <p:cTn id="12" dur="300" tmFilter="0, 0; .2, .5; .8, .5; 1, 0"/>
                                        <p:tgtEl>
                                          <p:spTgt spid="5"/>
                                        </p:tgtEl>
                                      </p:cBhvr>
                                    </p:animEffect>
                                    <p:animScale>
                                      <p:cBhvr>
                                        <p:cTn id="13" dur="150" autoRev="1" fill="hold"/>
                                        <p:tgtEl>
                                          <p:spTgt spid="5"/>
                                        </p:tgtEl>
                                      </p:cBhvr>
                                      <p:by x="105000" y="105000"/>
                                    </p:animScale>
                                  </p:childTnLst>
                                </p:cTn>
                              </p:par>
                              <p:par>
                                <p:cTn id="14" presetID="23" presetClass="entr" presetSubtype="528" fill="hold" grpId="0" nodeType="withEffect">
                                  <p:stCondLst>
                                    <p:cond delay="100"/>
                                  </p:stCondLst>
                                  <p:childTnLst>
                                    <p:set>
                                      <p:cBhvr>
                                        <p:cTn id="15" dur="1" fill="hold">
                                          <p:stCondLst>
                                            <p:cond delay="0"/>
                                          </p:stCondLst>
                                        </p:cTn>
                                        <p:tgtEl>
                                          <p:spTgt spid="7"/>
                                        </p:tgtEl>
                                        <p:attrNameLst>
                                          <p:attrName>style.visibility</p:attrName>
                                        </p:attrNameLst>
                                      </p:cBhvr>
                                      <p:to>
                                        <p:strVal val="visible"/>
                                      </p:to>
                                    </p:set>
                                    <p:anim calcmode="lin" valueType="num">
                                      <p:cBhvr>
                                        <p:cTn id="16" dur="300" fill="hold"/>
                                        <p:tgtEl>
                                          <p:spTgt spid="7"/>
                                        </p:tgtEl>
                                        <p:attrNameLst>
                                          <p:attrName>ppt_w</p:attrName>
                                        </p:attrNameLst>
                                      </p:cBhvr>
                                      <p:tavLst>
                                        <p:tav tm="0">
                                          <p:val>
                                            <p:fltVal val="0"/>
                                          </p:val>
                                        </p:tav>
                                        <p:tav tm="100000">
                                          <p:val>
                                            <p:strVal val="#ppt_w"/>
                                          </p:val>
                                        </p:tav>
                                      </p:tavLst>
                                    </p:anim>
                                    <p:anim calcmode="lin" valueType="num">
                                      <p:cBhvr>
                                        <p:cTn id="17" dur="300" fill="hold"/>
                                        <p:tgtEl>
                                          <p:spTgt spid="7"/>
                                        </p:tgtEl>
                                        <p:attrNameLst>
                                          <p:attrName>ppt_h</p:attrName>
                                        </p:attrNameLst>
                                      </p:cBhvr>
                                      <p:tavLst>
                                        <p:tav tm="0">
                                          <p:val>
                                            <p:fltVal val="0"/>
                                          </p:val>
                                        </p:tav>
                                        <p:tav tm="100000">
                                          <p:val>
                                            <p:strVal val="#ppt_h"/>
                                          </p:val>
                                        </p:tav>
                                      </p:tavLst>
                                    </p:anim>
                                    <p:anim calcmode="lin" valueType="num">
                                      <p:cBhvr>
                                        <p:cTn id="18" dur="300" fill="hold"/>
                                        <p:tgtEl>
                                          <p:spTgt spid="7"/>
                                        </p:tgtEl>
                                        <p:attrNameLst>
                                          <p:attrName>ppt_x</p:attrName>
                                        </p:attrNameLst>
                                      </p:cBhvr>
                                      <p:tavLst>
                                        <p:tav tm="0">
                                          <p:val>
                                            <p:fltVal val="0.5"/>
                                          </p:val>
                                        </p:tav>
                                        <p:tav tm="100000">
                                          <p:val>
                                            <p:strVal val="#ppt_x"/>
                                          </p:val>
                                        </p:tav>
                                      </p:tavLst>
                                    </p:anim>
                                    <p:anim calcmode="lin" valueType="num">
                                      <p:cBhvr>
                                        <p:cTn id="19" dur="300" fill="hold"/>
                                        <p:tgtEl>
                                          <p:spTgt spid="7"/>
                                        </p:tgtEl>
                                        <p:attrNameLst>
                                          <p:attrName>ppt_y</p:attrName>
                                        </p:attrNameLst>
                                      </p:cBhvr>
                                      <p:tavLst>
                                        <p:tav tm="0">
                                          <p:val>
                                            <p:fltVal val="0.5"/>
                                          </p:val>
                                        </p:tav>
                                        <p:tav tm="100000">
                                          <p:val>
                                            <p:strVal val="#ppt_y"/>
                                          </p:val>
                                        </p:tav>
                                      </p:tavLst>
                                    </p:anim>
                                  </p:childTnLst>
                                </p:cTn>
                              </p:par>
                              <p:par>
                                <p:cTn id="20" presetID="26" presetClass="emph" presetSubtype="0" fill="hold" grpId="1" nodeType="withEffect">
                                  <p:stCondLst>
                                    <p:cond delay="400"/>
                                  </p:stCondLst>
                                  <p:childTnLst>
                                    <p:animEffect transition="out" filter="fade">
                                      <p:cBhvr>
                                        <p:cTn id="21" dur="300" tmFilter="0, 0; .2, .5; .8, .5; 1, 0"/>
                                        <p:tgtEl>
                                          <p:spTgt spid="7"/>
                                        </p:tgtEl>
                                      </p:cBhvr>
                                    </p:animEffect>
                                    <p:animScale>
                                      <p:cBhvr>
                                        <p:cTn id="22" dur="150" autoRev="1" fill="hold"/>
                                        <p:tgtEl>
                                          <p:spTgt spid="7"/>
                                        </p:tgtEl>
                                      </p:cBhvr>
                                      <p:by x="105000" y="105000"/>
                                    </p:animScale>
                                  </p:childTnLst>
                                </p:cTn>
                              </p:par>
                              <p:par>
                                <p:cTn id="23" presetID="23" presetClass="entr" presetSubtype="528" fill="hold" grpId="0" nodeType="withEffect">
                                  <p:stCondLst>
                                    <p:cond delay="200"/>
                                  </p:stCondLst>
                                  <p:childTnLst>
                                    <p:set>
                                      <p:cBhvr>
                                        <p:cTn id="24" dur="1" fill="hold">
                                          <p:stCondLst>
                                            <p:cond delay="0"/>
                                          </p:stCondLst>
                                        </p:cTn>
                                        <p:tgtEl>
                                          <p:spTgt spid="6"/>
                                        </p:tgtEl>
                                        <p:attrNameLst>
                                          <p:attrName>style.visibility</p:attrName>
                                        </p:attrNameLst>
                                      </p:cBhvr>
                                      <p:to>
                                        <p:strVal val="visible"/>
                                      </p:to>
                                    </p:set>
                                    <p:anim calcmode="lin" valueType="num">
                                      <p:cBhvr>
                                        <p:cTn id="25" dur="300" fill="hold"/>
                                        <p:tgtEl>
                                          <p:spTgt spid="6"/>
                                        </p:tgtEl>
                                        <p:attrNameLst>
                                          <p:attrName>ppt_w</p:attrName>
                                        </p:attrNameLst>
                                      </p:cBhvr>
                                      <p:tavLst>
                                        <p:tav tm="0">
                                          <p:val>
                                            <p:fltVal val="0"/>
                                          </p:val>
                                        </p:tav>
                                        <p:tav tm="100000">
                                          <p:val>
                                            <p:strVal val="#ppt_w"/>
                                          </p:val>
                                        </p:tav>
                                      </p:tavLst>
                                    </p:anim>
                                    <p:anim calcmode="lin" valueType="num">
                                      <p:cBhvr>
                                        <p:cTn id="26" dur="300" fill="hold"/>
                                        <p:tgtEl>
                                          <p:spTgt spid="6"/>
                                        </p:tgtEl>
                                        <p:attrNameLst>
                                          <p:attrName>ppt_h</p:attrName>
                                        </p:attrNameLst>
                                      </p:cBhvr>
                                      <p:tavLst>
                                        <p:tav tm="0">
                                          <p:val>
                                            <p:fltVal val="0"/>
                                          </p:val>
                                        </p:tav>
                                        <p:tav tm="100000">
                                          <p:val>
                                            <p:strVal val="#ppt_h"/>
                                          </p:val>
                                        </p:tav>
                                      </p:tavLst>
                                    </p:anim>
                                    <p:anim calcmode="lin" valueType="num">
                                      <p:cBhvr>
                                        <p:cTn id="27" dur="300" fill="hold"/>
                                        <p:tgtEl>
                                          <p:spTgt spid="6"/>
                                        </p:tgtEl>
                                        <p:attrNameLst>
                                          <p:attrName>ppt_x</p:attrName>
                                        </p:attrNameLst>
                                      </p:cBhvr>
                                      <p:tavLst>
                                        <p:tav tm="0">
                                          <p:val>
                                            <p:fltVal val="0.5"/>
                                          </p:val>
                                        </p:tav>
                                        <p:tav tm="100000">
                                          <p:val>
                                            <p:strVal val="#ppt_x"/>
                                          </p:val>
                                        </p:tav>
                                      </p:tavLst>
                                    </p:anim>
                                    <p:anim calcmode="lin" valueType="num">
                                      <p:cBhvr>
                                        <p:cTn id="28" dur="300" fill="hold"/>
                                        <p:tgtEl>
                                          <p:spTgt spid="6"/>
                                        </p:tgtEl>
                                        <p:attrNameLst>
                                          <p:attrName>ppt_y</p:attrName>
                                        </p:attrNameLst>
                                      </p:cBhvr>
                                      <p:tavLst>
                                        <p:tav tm="0">
                                          <p:val>
                                            <p:fltVal val="0.5"/>
                                          </p:val>
                                        </p:tav>
                                        <p:tav tm="100000">
                                          <p:val>
                                            <p:strVal val="#ppt_y"/>
                                          </p:val>
                                        </p:tav>
                                      </p:tavLst>
                                    </p:anim>
                                  </p:childTnLst>
                                </p:cTn>
                              </p:par>
                              <p:par>
                                <p:cTn id="29" presetID="26" presetClass="emph" presetSubtype="0" fill="hold" grpId="1" nodeType="withEffect">
                                  <p:stCondLst>
                                    <p:cond delay="500"/>
                                  </p:stCondLst>
                                  <p:childTnLst>
                                    <p:animEffect transition="out" filter="fade">
                                      <p:cBhvr>
                                        <p:cTn id="30" dur="300" tmFilter="0, 0; .2, .5; .8, .5; 1, 0"/>
                                        <p:tgtEl>
                                          <p:spTgt spid="6"/>
                                        </p:tgtEl>
                                      </p:cBhvr>
                                    </p:animEffect>
                                    <p:animScale>
                                      <p:cBhvr>
                                        <p:cTn id="31" dur="150" autoRev="1" fill="hold"/>
                                        <p:tgtEl>
                                          <p:spTgt spid="6"/>
                                        </p:tgtEl>
                                      </p:cBhvr>
                                      <p:by x="105000" y="105000"/>
                                    </p:animScale>
                                  </p:childTnLst>
                                </p:cTn>
                              </p:par>
                              <p:par>
                                <p:cTn id="32" presetID="23" presetClass="entr" presetSubtype="528" fill="hold" grpId="0" nodeType="withEffect">
                                  <p:stCondLst>
                                    <p:cond delay="300"/>
                                  </p:stCondLst>
                                  <p:childTnLst>
                                    <p:set>
                                      <p:cBhvr>
                                        <p:cTn id="33" dur="1" fill="hold">
                                          <p:stCondLst>
                                            <p:cond delay="0"/>
                                          </p:stCondLst>
                                        </p:cTn>
                                        <p:tgtEl>
                                          <p:spTgt spid="19"/>
                                        </p:tgtEl>
                                        <p:attrNameLst>
                                          <p:attrName>style.visibility</p:attrName>
                                        </p:attrNameLst>
                                      </p:cBhvr>
                                      <p:to>
                                        <p:strVal val="visible"/>
                                      </p:to>
                                    </p:set>
                                    <p:anim calcmode="lin" valueType="num">
                                      <p:cBhvr>
                                        <p:cTn id="34" dur="300" fill="hold"/>
                                        <p:tgtEl>
                                          <p:spTgt spid="19"/>
                                        </p:tgtEl>
                                        <p:attrNameLst>
                                          <p:attrName>ppt_w</p:attrName>
                                        </p:attrNameLst>
                                      </p:cBhvr>
                                      <p:tavLst>
                                        <p:tav tm="0">
                                          <p:val>
                                            <p:fltVal val="0"/>
                                          </p:val>
                                        </p:tav>
                                        <p:tav tm="100000">
                                          <p:val>
                                            <p:strVal val="#ppt_w"/>
                                          </p:val>
                                        </p:tav>
                                      </p:tavLst>
                                    </p:anim>
                                    <p:anim calcmode="lin" valueType="num">
                                      <p:cBhvr>
                                        <p:cTn id="35" dur="300" fill="hold"/>
                                        <p:tgtEl>
                                          <p:spTgt spid="19"/>
                                        </p:tgtEl>
                                        <p:attrNameLst>
                                          <p:attrName>ppt_h</p:attrName>
                                        </p:attrNameLst>
                                      </p:cBhvr>
                                      <p:tavLst>
                                        <p:tav tm="0">
                                          <p:val>
                                            <p:fltVal val="0"/>
                                          </p:val>
                                        </p:tav>
                                        <p:tav tm="100000">
                                          <p:val>
                                            <p:strVal val="#ppt_h"/>
                                          </p:val>
                                        </p:tav>
                                      </p:tavLst>
                                    </p:anim>
                                    <p:anim calcmode="lin" valueType="num">
                                      <p:cBhvr>
                                        <p:cTn id="36" dur="300" fill="hold"/>
                                        <p:tgtEl>
                                          <p:spTgt spid="19"/>
                                        </p:tgtEl>
                                        <p:attrNameLst>
                                          <p:attrName>ppt_x</p:attrName>
                                        </p:attrNameLst>
                                      </p:cBhvr>
                                      <p:tavLst>
                                        <p:tav tm="0">
                                          <p:val>
                                            <p:fltVal val="0.5"/>
                                          </p:val>
                                        </p:tav>
                                        <p:tav tm="100000">
                                          <p:val>
                                            <p:strVal val="#ppt_x"/>
                                          </p:val>
                                        </p:tav>
                                      </p:tavLst>
                                    </p:anim>
                                    <p:anim calcmode="lin" valueType="num">
                                      <p:cBhvr>
                                        <p:cTn id="37" dur="300" fill="hold"/>
                                        <p:tgtEl>
                                          <p:spTgt spid="19"/>
                                        </p:tgtEl>
                                        <p:attrNameLst>
                                          <p:attrName>ppt_y</p:attrName>
                                        </p:attrNameLst>
                                      </p:cBhvr>
                                      <p:tavLst>
                                        <p:tav tm="0">
                                          <p:val>
                                            <p:fltVal val="0.5"/>
                                          </p:val>
                                        </p:tav>
                                        <p:tav tm="100000">
                                          <p:val>
                                            <p:strVal val="#ppt_y"/>
                                          </p:val>
                                        </p:tav>
                                      </p:tavLst>
                                    </p:anim>
                                  </p:childTnLst>
                                </p:cTn>
                              </p:par>
                              <p:par>
                                <p:cTn id="38" presetID="26" presetClass="emph" presetSubtype="0" fill="hold" grpId="1" nodeType="withEffect">
                                  <p:stCondLst>
                                    <p:cond delay="600"/>
                                  </p:stCondLst>
                                  <p:childTnLst>
                                    <p:animEffect transition="out" filter="fade">
                                      <p:cBhvr>
                                        <p:cTn id="39" dur="300" tmFilter="0, 0; .2, .5; .8, .5; 1, 0"/>
                                        <p:tgtEl>
                                          <p:spTgt spid="19"/>
                                        </p:tgtEl>
                                      </p:cBhvr>
                                    </p:animEffect>
                                    <p:animScale>
                                      <p:cBhvr>
                                        <p:cTn id="40" dur="150" autoRev="1" fill="hold"/>
                                        <p:tgtEl>
                                          <p:spTgt spid="19"/>
                                        </p:tgtEl>
                                      </p:cBhvr>
                                      <p:by x="105000" y="105000"/>
                                    </p:animScale>
                                  </p:childTnLst>
                                </p:cTn>
                              </p:par>
                              <p:par>
                                <p:cTn id="41" presetID="23" presetClass="entr" presetSubtype="528" fill="hold" grpId="0" nodeType="withEffect">
                                  <p:stCondLst>
                                    <p:cond delay="400"/>
                                  </p:stCondLst>
                                  <p:childTnLst>
                                    <p:set>
                                      <p:cBhvr>
                                        <p:cTn id="42" dur="1" fill="hold">
                                          <p:stCondLst>
                                            <p:cond delay="0"/>
                                          </p:stCondLst>
                                        </p:cTn>
                                        <p:tgtEl>
                                          <p:spTgt spid="20"/>
                                        </p:tgtEl>
                                        <p:attrNameLst>
                                          <p:attrName>style.visibility</p:attrName>
                                        </p:attrNameLst>
                                      </p:cBhvr>
                                      <p:to>
                                        <p:strVal val="visible"/>
                                      </p:to>
                                    </p:set>
                                    <p:anim calcmode="lin" valueType="num">
                                      <p:cBhvr>
                                        <p:cTn id="43" dur="300" fill="hold"/>
                                        <p:tgtEl>
                                          <p:spTgt spid="20"/>
                                        </p:tgtEl>
                                        <p:attrNameLst>
                                          <p:attrName>ppt_w</p:attrName>
                                        </p:attrNameLst>
                                      </p:cBhvr>
                                      <p:tavLst>
                                        <p:tav tm="0">
                                          <p:val>
                                            <p:fltVal val="0"/>
                                          </p:val>
                                        </p:tav>
                                        <p:tav tm="100000">
                                          <p:val>
                                            <p:strVal val="#ppt_w"/>
                                          </p:val>
                                        </p:tav>
                                      </p:tavLst>
                                    </p:anim>
                                    <p:anim calcmode="lin" valueType="num">
                                      <p:cBhvr>
                                        <p:cTn id="44" dur="300" fill="hold"/>
                                        <p:tgtEl>
                                          <p:spTgt spid="20"/>
                                        </p:tgtEl>
                                        <p:attrNameLst>
                                          <p:attrName>ppt_h</p:attrName>
                                        </p:attrNameLst>
                                      </p:cBhvr>
                                      <p:tavLst>
                                        <p:tav tm="0">
                                          <p:val>
                                            <p:fltVal val="0"/>
                                          </p:val>
                                        </p:tav>
                                        <p:tav tm="100000">
                                          <p:val>
                                            <p:strVal val="#ppt_h"/>
                                          </p:val>
                                        </p:tav>
                                      </p:tavLst>
                                    </p:anim>
                                    <p:anim calcmode="lin" valueType="num">
                                      <p:cBhvr>
                                        <p:cTn id="45" dur="300" fill="hold"/>
                                        <p:tgtEl>
                                          <p:spTgt spid="20"/>
                                        </p:tgtEl>
                                        <p:attrNameLst>
                                          <p:attrName>ppt_x</p:attrName>
                                        </p:attrNameLst>
                                      </p:cBhvr>
                                      <p:tavLst>
                                        <p:tav tm="0">
                                          <p:val>
                                            <p:fltVal val="0.5"/>
                                          </p:val>
                                        </p:tav>
                                        <p:tav tm="100000">
                                          <p:val>
                                            <p:strVal val="#ppt_x"/>
                                          </p:val>
                                        </p:tav>
                                      </p:tavLst>
                                    </p:anim>
                                    <p:anim calcmode="lin" valueType="num">
                                      <p:cBhvr>
                                        <p:cTn id="46" dur="300" fill="hold"/>
                                        <p:tgtEl>
                                          <p:spTgt spid="20"/>
                                        </p:tgtEl>
                                        <p:attrNameLst>
                                          <p:attrName>ppt_y</p:attrName>
                                        </p:attrNameLst>
                                      </p:cBhvr>
                                      <p:tavLst>
                                        <p:tav tm="0">
                                          <p:val>
                                            <p:fltVal val="0.5"/>
                                          </p:val>
                                        </p:tav>
                                        <p:tav tm="100000">
                                          <p:val>
                                            <p:strVal val="#ppt_y"/>
                                          </p:val>
                                        </p:tav>
                                      </p:tavLst>
                                    </p:anim>
                                  </p:childTnLst>
                                </p:cTn>
                              </p:par>
                              <p:par>
                                <p:cTn id="47" presetID="26" presetClass="emph" presetSubtype="0" fill="hold" grpId="1" nodeType="withEffect">
                                  <p:stCondLst>
                                    <p:cond delay="700"/>
                                  </p:stCondLst>
                                  <p:childTnLst>
                                    <p:animEffect transition="out" filter="fade">
                                      <p:cBhvr>
                                        <p:cTn id="48" dur="300" tmFilter="0, 0; .2, .5; .8, .5; 1, 0"/>
                                        <p:tgtEl>
                                          <p:spTgt spid="20"/>
                                        </p:tgtEl>
                                      </p:cBhvr>
                                    </p:animEffect>
                                    <p:animScale>
                                      <p:cBhvr>
                                        <p:cTn id="49" dur="150" autoRev="1" fill="hold"/>
                                        <p:tgtEl>
                                          <p:spTgt spid="20"/>
                                        </p:tgtEl>
                                      </p:cBhvr>
                                      <p:by x="105000" y="105000"/>
                                    </p:animScale>
                                  </p:childTnLst>
                                </p:cTn>
                              </p:par>
                              <p:par>
                                <p:cTn id="50" presetID="23" presetClass="entr" presetSubtype="528" fill="hold" grpId="0" nodeType="withEffect">
                                  <p:stCondLst>
                                    <p:cond delay="500"/>
                                  </p:stCondLst>
                                  <p:childTnLst>
                                    <p:set>
                                      <p:cBhvr>
                                        <p:cTn id="51" dur="1" fill="hold">
                                          <p:stCondLst>
                                            <p:cond delay="0"/>
                                          </p:stCondLst>
                                        </p:cTn>
                                        <p:tgtEl>
                                          <p:spTgt spid="8"/>
                                        </p:tgtEl>
                                        <p:attrNameLst>
                                          <p:attrName>style.visibility</p:attrName>
                                        </p:attrNameLst>
                                      </p:cBhvr>
                                      <p:to>
                                        <p:strVal val="visible"/>
                                      </p:to>
                                    </p:set>
                                    <p:anim calcmode="lin" valueType="num">
                                      <p:cBhvr>
                                        <p:cTn id="52" dur="300" fill="hold"/>
                                        <p:tgtEl>
                                          <p:spTgt spid="8"/>
                                        </p:tgtEl>
                                        <p:attrNameLst>
                                          <p:attrName>ppt_w</p:attrName>
                                        </p:attrNameLst>
                                      </p:cBhvr>
                                      <p:tavLst>
                                        <p:tav tm="0">
                                          <p:val>
                                            <p:fltVal val="0"/>
                                          </p:val>
                                        </p:tav>
                                        <p:tav tm="100000">
                                          <p:val>
                                            <p:strVal val="#ppt_w"/>
                                          </p:val>
                                        </p:tav>
                                      </p:tavLst>
                                    </p:anim>
                                    <p:anim calcmode="lin" valueType="num">
                                      <p:cBhvr>
                                        <p:cTn id="53" dur="300" fill="hold"/>
                                        <p:tgtEl>
                                          <p:spTgt spid="8"/>
                                        </p:tgtEl>
                                        <p:attrNameLst>
                                          <p:attrName>ppt_h</p:attrName>
                                        </p:attrNameLst>
                                      </p:cBhvr>
                                      <p:tavLst>
                                        <p:tav tm="0">
                                          <p:val>
                                            <p:fltVal val="0"/>
                                          </p:val>
                                        </p:tav>
                                        <p:tav tm="100000">
                                          <p:val>
                                            <p:strVal val="#ppt_h"/>
                                          </p:val>
                                        </p:tav>
                                      </p:tavLst>
                                    </p:anim>
                                    <p:anim calcmode="lin" valueType="num">
                                      <p:cBhvr>
                                        <p:cTn id="54" dur="300" fill="hold"/>
                                        <p:tgtEl>
                                          <p:spTgt spid="8"/>
                                        </p:tgtEl>
                                        <p:attrNameLst>
                                          <p:attrName>ppt_x</p:attrName>
                                        </p:attrNameLst>
                                      </p:cBhvr>
                                      <p:tavLst>
                                        <p:tav tm="0">
                                          <p:val>
                                            <p:fltVal val="0.5"/>
                                          </p:val>
                                        </p:tav>
                                        <p:tav tm="100000">
                                          <p:val>
                                            <p:strVal val="#ppt_x"/>
                                          </p:val>
                                        </p:tav>
                                      </p:tavLst>
                                    </p:anim>
                                    <p:anim calcmode="lin" valueType="num">
                                      <p:cBhvr>
                                        <p:cTn id="55" dur="300" fill="hold"/>
                                        <p:tgtEl>
                                          <p:spTgt spid="8"/>
                                        </p:tgtEl>
                                        <p:attrNameLst>
                                          <p:attrName>ppt_y</p:attrName>
                                        </p:attrNameLst>
                                      </p:cBhvr>
                                      <p:tavLst>
                                        <p:tav tm="0">
                                          <p:val>
                                            <p:fltVal val="0.5"/>
                                          </p:val>
                                        </p:tav>
                                        <p:tav tm="100000">
                                          <p:val>
                                            <p:strVal val="#ppt_y"/>
                                          </p:val>
                                        </p:tav>
                                      </p:tavLst>
                                    </p:anim>
                                  </p:childTnLst>
                                </p:cTn>
                              </p:par>
                              <p:par>
                                <p:cTn id="56" presetID="26" presetClass="emph" presetSubtype="0" fill="hold" grpId="1" nodeType="withEffect">
                                  <p:stCondLst>
                                    <p:cond delay="800"/>
                                  </p:stCondLst>
                                  <p:childTnLst>
                                    <p:animEffect transition="out" filter="fade">
                                      <p:cBhvr>
                                        <p:cTn id="57" dur="300" tmFilter="0, 0; .2, .5; .8, .5; 1, 0"/>
                                        <p:tgtEl>
                                          <p:spTgt spid="8"/>
                                        </p:tgtEl>
                                      </p:cBhvr>
                                    </p:animEffect>
                                    <p:animScale>
                                      <p:cBhvr>
                                        <p:cTn id="58" dur="150" autoRev="1" fill="hold"/>
                                        <p:tgtEl>
                                          <p:spTgt spid="8"/>
                                        </p:tgtEl>
                                      </p:cBhvr>
                                      <p:by x="105000" y="105000"/>
                                    </p:animScale>
                                  </p:childTnLst>
                                </p:cTn>
                              </p:par>
                              <p:par>
                                <p:cTn id="59" presetID="23" presetClass="entr" presetSubtype="528" fill="hold" grpId="0" nodeType="withEffect">
                                  <p:stCondLst>
                                    <p:cond delay="600"/>
                                  </p:stCondLst>
                                  <p:childTnLst>
                                    <p:set>
                                      <p:cBhvr>
                                        <p:cTn id="60" dur="1" fill="hold">
                                          <p:stCondLst>
                                            <p:cond delay="0"/>
                                          </p:stCondLst>
                                        </p:cTn>
                                        <p:tgtEl>
                                          <p:spTgt spid="18"/>
                                        </p:tgtEl>
                                        <p:attrNameLst>
                                          <p:attrName>style.visibility</p:attrName>
                                        </p:attrNameLst>
                                      </p:cBhvr>
                                      <p:to>
                                        <p:strVal val="visible"/>
                                      </p:to>
                                    </p:set>
                                    <p:anim calcmode="lin" valueType="num">
                                      <p:cBhvr>
                                        <p:cTn id="61" dur="300" fill="hold"/>
                                        <p:tgtEl>
                                          <p:spTgt spid="18"/>
                                        </p:tgtEl>
                                        <p:attrNameLst>
                                          <p:attrName>ppt_w</p:attrName>
                                        </p:attrNameLst>
                                      </p:cBhvr>
                                      <p:tavLst>
                                        <p:tav tm="0">
                                          <p:val>
                                            <p:fltVal val="0"/>
                                          </p:val>
                                        </p:tav>
                                        <p:tav tm="100000">
                                          <p:val>
                                            <p:strVal val="#ppt_w"/>
                                          </p:val>
                                        </p:tav>
                                      </p:tavLst>
                                    </p:anim>
                                    <p:anim calcmode="lin" valueType="num">
                                      <p:cBhvr>
                                        <p:cTn id="62" dur="300" fill="hold"/>
                                        <p:tgtEl>
                                          <p:spTgt spid="18"/>
                                        </p:tgtEl>
                                        <p:attrNameLst>
                                          <p:attrName>ppt_h</p:attrName>
                                        </p:attrNameLst>
                                      </p:cBhvr>
                                      <p:tavLst>
                                        <p:tav tm="0">
                                          <p:val>
                                            <p:fltVal val="0"/>
                                          </p:val>
                                        </p:tav>
                                        <p:tav tm="100000">
                                          <p:val>
                                            <p:strVal val="#ppt_h"/>
                                          </p:val>
                                        </p:tav>
                                      </p:tavLst>
                                    </p:anim>
                                    <p:anim calcmode="lin" valueType="num">
                                      <p:cBhvr>
                                        <p:cTn id="63" dur="300" fill="hold"/>
                                        <p:tgtEl>
                                          <p:spTgt spid="18"/>
                                        </p:tgtEl>
                                        <p:attrNameLst>
                                          <p:attrName>ppt_x</p:attrName>
                                        </p:attrNameLst>
                                      </p:cBhvr>
                                      <p:tavLst>
                                        <p:tav tm="0">
                                          <p:val>
                                            <p:fltVal val="0.5"/>
                                          </p:val>
                                        </p:tav>
                                        <p:tav tm="100000">
                                          <p:val>
                                            <p:strVal val="#ppt_x"/>
                                          </p:val>
                                        </p:tav>
                                      </p:tavLst>
                                    </p:anim>
                                    <p:anim calcmode="lin" valueType="num">
                                      <p:cBhvr>
                                        <p:cTn id="64" dur="300" fill="hold"/>
                                        <p:tgtEl>
                                          <p:spTgt spid="18"/>
                                        </p:tgtEl>
                                        <p:attrNameLst>
                                          <p:attrName>ppt_y</p:attrName>
                                        </p:attrNameLst>
                                      </p:cBhvr>
                                      <p:tavLst>
                                        <p:tav tm="0">
                                          <p:val>
                                            <p:fltVal val="0.5"/>
                                          </p:val>
                                        </p:tav>
                                        <p:tav tm="100000">
                                          <p:val>
                                            <p:strVal val="#ppt_y"/>
                                          </p:val>
                                        </p:tav>
                                      </p:tavLst>
                                    </p:anim>
                                  </p:childTnLst>
                                </p:cTn>
                              </p:par>
                              <p:par>
                                <p:cTn id="65" presetID="26" presetClass="emph" presetSubtype="0" fill="hold" grpId="1" nodeType="withEffect">
                                  <p:stCondLst>
                                    <p:cond delay="900"/>
                                  </p:stCondLst>
                                  <p:childTnLst>
                                    <p:animEffect transition="out" filter="fade">
                                      <p:cBhvr>
                                        <p:cTn id="66" dur="300" tmFilter="0, 0; .2, .5; .8, .5; 1, 0"/>
                                        <p:tgtEl>
                                          <p:spTgt spid="18"/>
                                        </p:tgtEl>
                                      </p:cBhvr>
                                    </p:animEffect>
                                    <p:animScale>
                                      <p:cBhvr>
                                        <p:cTn id="67" dur="150" autoRev="1" fill="hold"/>
                                        <p:tgtEl>
                                          <p:spTgt spid="18"/>
                                        </p:tgtEl>
                                      </p:cBhvr>
                                      <p:by x="105000" y="105000"/>
                                    </p:animScale>
                                  </p:childTnLst>
                                </p:cTn>
                              </p:par>
                              <p:par>
                                <p:cTn id="68" presetID="23" presetClass="entr" presetSubtype="528" fill="hold" grpId="0" nodeType="withEffect">
                                  <p:stCondLst>
                                    <p:cond delay="700"/>
                                  </p:stCondLst>
                                  <p:childTnLst>
                                    <p:set>
                                      <p:cBhvr>
                                        <p:cTn id="69" dur="1" fill="hold">
                                          <p:stCondLst>
                                            <p:cond delay="0"/>
                                          </p:stCondLst>
                                        </p:cTn>
                                        <p:tgtEl>
                                          <p:spTgt spid="9"/>
                                        </p:tgtEl>
                                        <p:attrNameLst>
                                          <p:attrName>style.visibility</p:attrName>
                                        </p:attrNameLst>
                                      </p:cBhvr>
                                      <p:to>
                                        <p:strVal val="visible"/>
                                      </p:to>
                                    </p:set>
                                    <p:anim calcmode="lin" valueType="num">
                                      <p:cBhvr>
                                        <p:cTn id="70" dur="300" fill="hold"/>
                                        <p:tgtEl>
                                          <p:spTgt spid="9"/>
                                        </p:tgtEl>
                                        <p:attrNameLst>
                                          <p:attrName>ppt_w</p:attrName>
                                        </p:attrNameLst>
                                      </p:cBhvr>
                                      <p:tavLst>
                                        <p:tav tm="0">
                                          <p:val>
                                            <p:fltVal val="0"/>
                                          </p:val>
                                        </p:tav>
                                        <p:tav tm="100000">
                                          <p:val>
                                            <p:strVal val="#ppt_w"/>
                                          </p:val>
                                        </p:tav>
                                      </p:tavLst>
                                    </p:anim>
                                    <p:anim calcmode="lin" valueType="num">
                                      <p:cBhvr>
                                        <p:cTn id="71" dur="300" fill="hold"/>
                                        <p:tgtEl>
                                          <p:spTgt spid="9"/>
                                        </p:tgtEl>
                                        <p:attrNameLst>
                                          <p:attrName>ppt_h</p:attrName>
                                        </p:attrNameLst>
                                      </p:cBhvr>
                                      <p:tavLst>
                                        <p:tav tm="0">
                                          <p:val>
                                            <p:fltVal val="0"/>
                                          </p:val>
                                        </p:tav>
                                        <p:tav tm="100000">
                                          <p:val>
                                            <p:strVal val="#ppt_h"/>
                                          </p:val>
                                        </p:tav>
                                      </p:tavLst>
                                    </p:anim>
                                    <p:anim calcmode="lin" valueType="num">
                                      <p:cBhvr>
                                        <p:cTn id="72" dur="300" fill="hold"/>
                                        <p:tgtEl>
                                          <p:spTgt spid="9"/>
                                        </p:tgtEl>
                                        <p:attrNameLst>
                                          <p:attrName>ppt_x</p:attrName>
                                        </p:attrNameLst>
                                      </p:cBhvr>
                                      <p:tavLst>
                                        <p:tav tm="0">
                                          <p:val>
                                            <p:fltVal val="0.5"/>
                                          </p:val>
                                        </p:tav>
                                        <p:tav tm="100000">
                                          <p:val>
                                            <p:strVal val="#ppt_x"/>
                                          </p:val>
                                        </p:tav>
                                      </p:tavLst>
                                    </p:anim>
                                    <p:anim calcmode="lin" valueType="num">
                                      <p:cBhvr>
                                        <p:cTn id="73" dur="300" fill="hold"/>
                                        <p:tgtEl>
                                          <p:spTgt spid="9"/>
                                        </p:tgtEl>
                                        <p:attrNameLst>
                                          <p:attrName>ppt_y</p:attrName>
                                        </p:attrNameLst>
                                      </p:cBhvr>
                                      <p:tavLst>
                                        <p:tav tm="0">
                                          <p:val>
                                            <p:fltVal val="0.5"/>
                                          </p:val>
                                        </p:tav>
                                        <p:tav tm="100000">
                                          <p:val>
                                            <p:strVal val="#ppt_y"/>
                                          </p:val>
                                        </p:tav>
                                      </p:tavLst>
                                    </p:anim>
                                  </p:childTnLst>
                                </p:cTn>
                              </p:par>
                              <p:par>
                                <p:cTn id="74" presetID="26" presetClass="emph" presetSubtype="0" fill="hold" grpId="1" nodeType="withEffect">
                                  <p:stCondLst>
                                    <p:cond delay="1000"/>
                                  </p:stCondLst>
                                  <p:childTnLst>
                                    <p:animEffect transition="out" filter="fade">
                                      <p:cBhvr>
                                        <p:cTn id="75" dur="300" tmFilter="0, 0; .2, .5; .8, .5; 1, 0"/>
                                        <p:tgtEl>
                                          <p:spTgt spid="9"/>
                                        </p:tgtEl>
                                      </p:cBhvr>
                                    </p:animEffect>
                                    <p:animScale>
                                      <p:cBhvr>
                                        <p:cTn id="76" dur="150" autoRev="1" fill="hold"/>
                                        <p:tgtEl>
                                          <p:spTgt spid="9"/>
                                        </p:tgtEl>
                                      </p:cBhvr>
                                      <p:by x="105000" y="105000"/>
                                    </p:animScale>
                                  </p:childTnLst>
                                </p:cTn>
                              </p:par>
                            </p:childTnLst>
                          </p:cTn>
                        </p:par>
                        <p:par>
                          <p:cTn id="77" fill="hold">
                            <p:stCondLst>
                              <p:cond delay="1300"/>
                            </p:stCondLst>
                            <p:childTnLst>
                              <p:par>
                                <p:cTn id="78" presetID="25" presetClass="entr" presetSubtype="0" fill="hold" grpId="0" nodeType="afterEffect">
                                  <p:stCondLst>
                                    <p:cond delay="0"/>
                                  </p:stCondLst>
                                  <p:childTnLst>
                                    <p:set>
                                      <p:cBhvr>
                                        <p:cTn id="79" dur="1" fill="hold">
                                          <p:stCondLst>
                                            <p:cond delay="0"/>
                                          </p:stCondLst>
                                        </p:cTn>
                                        <p:tgtEl>
                                          <p:spTgt spid="11"/>
                                        </p:tgtEl>
                                        <p:attrNameLst>
                                          <p:attrName>style.visibility</p:attrName>
                                        </p:attrNameLst>
                                      </p:cBhvr>
                                      <p:to>
                                        <p:strVal val="visible"/>
                                      </p:to>
                                    </p:set>
                                    <p:anim calcmode="lin" valueType="num">
                                      <p:cBhvr>
                                        <p:cTn id="80"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81"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82"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83" dur="1000" fill="hold"/>
                                        <p:tgtEl>
                                          <p:spTgt spid="11"/>
                                        </p:tgtEl>
                                        <p:attrNameLst>
                                          <p:attrName>ppt_h</p:attrName>
                                        </p:attrNameLst>
                                      </p:cBhvr>
                                      <p:tavLst>
                                        <p:tav tm="0">
                                          <p:val>
                                            <p:strVal val="#ppt_h"/>
                                          </p:val>
                                        </p:tav>
                                        <p:tav tm="100000">
                                          <p:val>
                                            <p:strVal val="#ppt_h"/>
                                          </p:val>
                                        </p:tav>
                                      </p:tavLst>
                                    </p:anim>
                                    <p:anim calcmode="lin" valueType="num">
                                      <p:cBhvr>
                                        <p:cTn id="84"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85"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86"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87" dur="1000" decel="50000">
                                          <p:stCondLst>
                                            <p:cond delay="0"/>
                                          </p:stCondLst>
                                        </p:cTn>
                                        <p:tgtEl>
                                          <p:spTgt spid="11"/>
                                        </p:tgtEl>
                                      </p:cBhvr>
                                    </p:animEffect>
                                  </p:childTnLst>
                                </p:cTn>
                              </p:par>
                            </p:childTnLst>
                          </p:cTn>
                        </p:par>
                        <p:par>
                          <p:cTn id="88" fill="hold">
                            <p:stCondLst>
                              <p:cond delay="2300"/>
                            </p:stCondLst>
                            <p:childTnLst>
                              <p:par>
                                <p:cTn id="89" presetID="14" presetClass="entr" presetSubtype="10" fill="hold" grpId="0" nodeType="afterEffect">
                                  <p:stCondLst>
                                    <p:cond delay="0"/>
                                  </p:stCondLst>
                                  <p:childTnLst>
                                    <p:set>
                                      <p:cBhvr>
                                        <p:cTn id="90" dur="1" fill="hold">
                                          <p:stCondLst>
                                            <p:cond delay="0"/>
                                          </p:stCondLst>
                                        </p:cTn>
                                        <p:tgtEl>
                                          <p:spTgt spid="10"/>
                                        </p:tgtEl>
                                        <p:attrNameLst>
                                          <p:attrName>style.visibility</p:attrName>
                                        </p:attrNameLst>
                                      </p:cBhvr>
                                      <p:to>
                                        <p:strVal val="visible"/>
                                      </p:to>
                                    </p:set>
                                    <p:animEffect transition="in" filter="randombar(horizontal)">
                                      <p:cBhvr>
                                        <p:cTn id="91" dur="500"/>
                                        <p:tgtEl>
                                          <p:spTgt spid="10"/>
                                        </p:tgtEl>
                                      </p:cBhvr>
                                    </p:animEffect>
                                  </p:childTnLst>
                                </p:cTn>
                              </p:par>
                              <p:par>
                                <p:cTn id="92" presetID="25" presetClass="entr" presetSubtype="0" fill="hold" grpId="0" nodeType="withEffect">
                                  <p:stCondLst>
                                    <p:cond delay="250"/>
                                  </p:stCondLst>
                                  <p:childTnLst>
                                    <p:set>
                                      <p:cBhvr>
                                        <p:cTn id="93" dur="1" fill="hold">
                                          <p:stCondLst>
                                            <p:cond delay="0"/>
                                          </p:stCondLst>
                                        </p:cTn>
                                        <p:tgtEl>
                                          <p:spTgt spid="13"/>
                                        </p:tgtEl>
                                        <p:attrNameLst>
                                          <p:attrName>style.visibility</p:attrName>
                                        </p:attrNameLst>
                                      </p:cBhvr>
                                      <p:to>
                                        <p:strVal val="visible"/>
                                      </p:to>
                                    </p:set>
                                    <p:anim calcmode="lin" valueType="num">
                                      <p:cBhvr>
                                        <p:cTn id="94" dur="500" decel="50000" fill="hold">
                                          <p:stCondLst>
                                            <p:cond delay="0"/>
                                          </p:stCondLst>
                                        </p:cTn>
                                        <p:tgtEl>
                                          <p:spTgt spid="13"/>
                                        </p:tgtEl>
                                        <p:attrNameLst>
                                          <p:attrName>style.rotation</p:attrName>
                                        </p:attrNameLst>
                                      </p:cBhvr>
                                      <p:tavLst>
                                        <p:tav tm="0">
                                          <p:val>
                                            <p:fltVal val="-90"/>
                                          </p:val>
                                        </p:tav>
                                        <p:tav tm="100000">
                                          <p:val>
                                            <p:fltVal val="0"/>
                                          </p:val>
                                        </p:tav>
                                      </p:tavLst>
                                    </p:anim>
                                    <p:anim calcmode="lin" valueType="num">
                                      <p:cBhvr>
                                        <p:cTn id="95" dur="500" decel="50000" fill="hold">
                                          <p:stCondLst>
                                            <p:cond delay="0"/>
                                          </p:stCondLst>
                                        </p:cTn>
                                        <p:tgtEl>
                                          <p:spTgt spid="13"/>
                                        </p:tgtEl>
                                        <p:attrNameLst>
                                          <p:attrName>ppt_w</p:attrName>
                                        </p:attrNameLst>
                                      </p:cBhvr>
                                      <p:tavLst>
                                        <p:tav tm="0">
                                          <p:val>
                                            <p:strVal val="#ppt_w"/>
                                          </p:val>
                                        </p:tav>
                                        <p:tav tm="100000">
                                          <p:val>
                                            <p:strVal val="#ppt_w*.05"/>
                                          </p:val>
                                        </p:tav>
                                      </p:tavLst>
                                    </p:anim>
                                    <p:anim calcmode="lin" valueType="num">
                                      <p:cBhvr>
                                        <p:cTn id="96" dur="500" accel="50000" fill="hold">
                                          <p:stCondLst>
                                            <p:cond delay="500"/>
                                          </p:stCondLst>
                                        </p:cTn>
                                        <p:tgtEl>
                                          <p:spTgt spid="13"/>
                                        </p:tgtEl>
                                        <p:attrNameLst>
                                          <p:attrName>ppt_w</p:attrName>
                                        </p:attrNameLst>
                                      </p:cBhvr>
                                      <p:tavLst>
                                        <p:tav tm="0">
                                          <p:val>
                                            <p:strVal val="#ppt_w*.05"/>
                                          </p:val>
                                        </p:tav>
                                        <p:tav tm="100000">
                                          <p:val>
                                            <p:strVal val="#ppt_w"/>
                                          </p:val>
                                        </p:tav>
                                      </p:tavLst>
                                    </p:anim>
                                    <p:anim calcmode="lin" valueType="num">
                                      <p:cBhvr>
                                        <p:cTn id="97" dur="1000" fill="hold"/>
                                        <p:tgtEl>
                                          <p:spTgt spid="13"/>
                                        </p:tgtEl>
                                        <p:attrNameLst>
                                          <p:attrName>ppt_h</p:attrName>
                                        </p:attrNameLst>
                                      </p:cBhvr>
                                      <p:tavLst>
                                        <p:tav tm="0">
                                          <p:val>
                                            <p:strVal val="#ppt_h"/>
                                          </p:val>
                                        </p:tav>
                                        <p:tav tm="100000">
                                          <p:val>
                                            <p:strVal val="#ppt_h"/>
                                          </p:val>
                                        </p:tav>
                                      </p:tavLst>
                                    </p:anim>
                                    <p:anim calcmode="lin" valueType="num">
                                      <p:cBhvr>
                                        <p:cTn id="98" dur="500" decel="50000" fill="hold">
                                          <p:stCondLst>
                                            <p:cond delay="0"/>
                                          </p:stCondLst>
                                        </p:cTn>
                                        <p:tgtEl>
                                          <p:spTgt spid="13"/>
                                        </p:tgtEl>
                                        <p:attrNameLst>
                                          <p:attrName>ppt_x</p:attrName>
                                        </p:attrNameLst>
                                      </p:cBhvr>
                                      <p:tavLst>
                                        <p:tav tm="0">
                                          <p:val>
                                            <p:strVal val="#ppt_x+.4"/>
                                          </p:val>
                                        </p:tav>
                                        <p:tav tm="100000">
                                          <p:val>
                                            <p:strVal val="#ppt_x"/>
                                          </p:val>
                                        </p:tav>
                                      </p:tavLst>
                                    </p:anim>
                                    <p:anim calcmode="lin" valueType="num">
                                      <p:cBhvr>
                                        <p:cTn id="99" dur="500" decel="50000" fill="hold">
                                          <p:stCondLst>
                                            <p:cond delay="0"/>
                                          </p:stCondLst>
                                        </p:cTn>
                                        <p:tgtEl>
                                          <p:spTgt spid="13"/>
                                        </p:tgtEl>
                                        <p:attrNameLst>
                                          <p:attrName>ppt_y</p:attrName>
                                        </p:attrNameLst>
                                      </p:cBhvr>
                                      <p:tavLst>
                                        <p:tav tm="0">
                                          <p:val>
                                            <p:strVal val="#ppt_y-.2"/>
                                          </p:val>
                                        </p:tav>
                                        <p:tav tm="100000">
                                          <p:val>
                                            <p:strVal val="#ppt_y+.1"/>
                                          </p:val>
                                        </p:tav>
                                      </p:tavLst>
                                    </p:anim>
                                    <p:anim calcmode="lin" valueType="num">
                                      <p:cBhvr>
                                        <p:cTn id="100" dur="500" accel="50000" fill="hold">
                                          <p:stCondLst>
                                            <p:cond delay="500"/>
                                          </p:stCondLst>
                                        </p:cTn>
                                        <p:tgtEl>
                                          <p:spTgt spid="13"/>
                                        </p:tgtEl>
                                        <p:attrNameLst>
                                          <p:attrName>ppt_y</p:attrName>
                                        </p:attrNameLst>
                                      </p:cBhvr>
                                      <p:tavLst>
                                        <p:tav tm="0">
                                          <p:val>
                                            <p:strVal val="#ppt_y+.1"/>
                                          </p:val>
                                        </p:tav>
                                        <p:tav tm="100000">
                                          <p:val>
                                            <p:strVal val="#ppt_y"/>
                                          </p:val>
                                        </p:tav>
                                      </p:tavLst>
                                    </p:anim>
                                    <p:animEffect transition="in" filter="fade">
                                      <p:cBhvr>
                                        <p:cTn id="101" dur="1000" decel="50000">
                                          <p:stCondLst>
                                            <p:cond delay="0"/>
                                          </p:stCondLst>
                                        </p:cTn>
                                        <p:tgtEl>
                                          <p:spTgt spid="13"/>
                                        </p:tgtEl>
                                      </p:cBhvr>
                                    </p:animEffect>
                                  </p:childTnLst>
                                </p:cTn>
                              </p:par>
                            </p:childTnLst>
                          </p:cTn>
                        </p:par>
                        <p:par>
                          <p:cTn id="102" fill="hold">
                            <p:stCondLst>
                              <p:cond delay="3550"/>
                            </p:stCondLst>
                            <p:childTnLst>
                              <p:par>
                                <p:cTn id="103" presetID="14" presetClass="entr" presetSubtype="10" fill="hold" grpId="0" nodeType="afterEffect">
                                  <p:stCondLst>
                                    <p:cond delay="0"/>
                                  </p:stCondLst>
                                  <p:childTnLst>
                                    <p:set>
                                      <p:cBhvr>
                                        <p:cTn id="104" dur="1" fill="hold">
                                          <p:stCondLst>
                                            <p:cond delay="0"/>
                                          </p:stCondLst>
                                        </p:cTn>
                                        <p:tgtEl>
                                          <p:spTgt spid="12"/>
                                        </p:tgtEl>
                                        <p:attrNameLst>
                                          <p:attrName>style.visibility</p:attrName>
                                        </p:attrNameLst>
                                      </p:cBhvr>
                                      <p:to>
                                        <p:strVal val="visible"/>
                                      </p:to>
                                    </p:set>
                                    <p:animEffect transition="in" filter="randombar(horizontal)">
                                      <p:cBhvr>
                                        <p:cTn id="105" dur="500"/>
                                        <p:tgtEl>
                                          <p:spTgt spid="12"/>
                                        </p:tgtEl>
                                      </p:cBhvr>
                                    </p:animEffect>
                                  </p:childTnLst>
                                </p:cTn>
                              </p:par>
                              <p:par>
                                <p:cTn id="106" presetID="25" presetClass="entr" presetSubtype="0" fill="hold" grpId="0" nodeType="withEffect">
                                  <p:stCondLst>
                                    <p:cond delay="500"/>
                                  </p:stCondLst>
                                  <p:childTnLst>
                                    <p:set>
                                      <p:cBhvr>
                                        <p:cTn id="107" dur="1" fill="hold">
                                          <p:stCondLst>
                                            <p:cond delay="0"/>
                                          </p:stCondLst>
                                        </p:cTn>
                                        <p:tgtEl>
                                          <p:spTgt spid="15"/>
                                        </p:tgtEl>
                                        <p:attrNameLst>
                                          <p:attrName>style.visibility</p:attrName>
                                        </p:attrNameLst>
                                      </p:cBhvr>
                                      <p:to>
                                        <p:strVal val="visible"/>
                                      </p:to>
                                    </p:set>
                                    <p:anim calcmode="lin" valueType="num">
                                      <p:cBhvr>
                                        <p:cTn id="108" dur="500" decel="50000" fill="hold">
                                          <p:stCondLst>
                                            <p:cond delay="0"/>
                                          </p:stCondLst>
                                        </p:cTn>
                                        <p:tgtEl>
                                          <p:spTgt spid="15"/>
                                        </p:tgtEl>
                                        <p:attrNameLst>
                                          <p:attrName>style.rotation</p:attrName>
                                        </p:attrNameLst>
                                      </p:cBhvr>
                                      <p:tavLst>
                                        <p:tav tm="0">
                                          <p:val>
                                            <p:fltVal val="-90"/>
                                          </p:val>
                                        </p:tav>
                                        <p:tav tm="100000">
                                          <p:val>
                                            <p:fltVal val="0"/>
                                          </p:val>
                                        </p:tav>
                                      </p:tavLst>
                                    </p:anim>
                                    <p:anim calcmode="lin" valueType="num">
                                      <p:cBhvr>
                                        <p:cTn id="109" dur="500" decel="50000" fill="hold">
                                          <p:stCondLst>
                                            <p:cond delay="0"/>
                                          </p:stCondLst>
                                        </p:cTn>
                                        <p:tgtEl>
                                          <p:spTgt spid="15"/>
                                        </p:tgtEl>
                                        <p:attrNameLst>
                                          <p:attrName>ppt_w</p:attrName>
                                        </p:attrNameLst>
                                      </p:cBhvr>
                                      <p:tavLst>
                                        <p:tav tm="0">
                                          <p:val>
                                            <p:strVal val="#ppt_w"/>
                                          </p:val>
                                        </p:tav>
                                        <p:tav tm="100000">
                                          <p:val>
                                            <p:strVal val="#ppt_w*.05"/>
                                          </p:val>
                                        </p:tav>
                                      </p:tavLst>
                                    </p:anim>
                                    <p:anim calcmode="lin" valueType="num">
                                      <p:cBhvr>
                                        <p:cTn id="110" dur="500" accel="50000" fill="hold">
                                          <p:stCondLst>
                                            <p:cond delay="500"/>
                                          </p:stCondLst>
                                        </p:cTn>
                                        <p:tgtEl>
                                          <p:spTgt spid="15"/>
                                        </p:tgtEl>
                                        <p:attrNameLst>
                                          <p:attrName>ppt_w</p:attrName>
                                        </p:attrNameLst>
                                      </p:cBhvr>
                                      <p:tavLst>
                                        <p:tav tm="0">
                                          <p:val>
                                            <p:strVal val="#ppt_w*.05"/>
                                          </p:val>
                                        </p:tav>
                                        <p:tav tm="100000">
                                          <p:val>
                                            <p:strVal val="#ppt_w"/>
                                          </p:val>
                                        </p:tav>
                                      </p:tavLst>
                                    </p:anim>
                                    <p:anim calcmode="lin" valueType="num">
                                      <p:cBhvr>
                                        <p:cTn id="111" dur="1000" fill="hold"/>
                                        <p:tgtEl>
                                          <p:spTgt spid="15"/>
                                        </p:tgtEl>
                                        <p:attrNameLst>
                                          <p:attrName>ppt_h</p:attrName>
                                        </p:attrNameLst>
                                      </p:cBhvr>
                                      <p:tavLst>
                                        <p:tav tm="0">
                                          <p:val>
                                            <p:strVal val="#ppt_h"/>
                                          </p:val>
                                        </p:tav>
                                        <p:tav tm="100000">
                                          <p:val>
                                            <p:strVal val="#ppt_h"/>
                                          </p:val>
                                        </p:tav>
                                      </p:tavLst>
                                    </p:anim>
                                    <p:anim calcmode="lin" valueType="num">
                                      <p:cBhvr>
                                        <p:cTn id="112" dur="500" decel="50000" fill="hold">
                                          <p:stCondLst>
                                            <p:cond delay="0"/>
                                          </p:stCondLst>
                                        </p:cTn>
                                        <p:tgtEl>
                                          <p:spTgt spid="15"/>
                                        </p:tgtEl>
                                        <p:attrNameLst>
                                          <p:attrName>ppt_x</p:attrName>
                                        </p:attrNameLst>
                                      </p:cBhvr>
                                      <p:tavLst>
                                        <p:tav tm="0">
                                          <p:val>
                                            <p:strVal val="#ppt_x+.4"/>
                                          </p:val>
                                        </p:tav>
                                        <p:tav tm="100000">
                                          <p:val>
                                            <p:strVal val="#ppt_x"/>
                                          </p:val>
                                        </p:tav>
                                      </p:tavLst>
                                    </p:anim>
                                    <p:anim calcmode="lin" valueType="num">
                                      <p:cBhvr>
                                        <p:cTn id="113" dur="500" decel="50000" fill="hold">
                                          <p:stCondLst>
                                            <p:cond delay="0"/>
                                          </p:stCondLst>
                                        </p:cTn>
                                        <p:tgtEl>
                                          <p:spTgt spid="15"/>
                                        </p:tgtEl>
                                        <p:attrNameLst>
                                          <p:attrName>ppt_y</p:attrName>
                                        </p:attrNameLst>
                                      </p:cBhvr>
                                      <p:tavLst>
                                        <p:tav tm="0">
                                          <p:val>
                                            <p:strVal val="#ppt_y-.2"/>
                                          </p:val>
                                        </p:tav>
                                        <p:tav tm="100000">
                                          <p:val>
                                            <p:strVal val="#ppt_y+.1"/>
                                          </p:val>
                                        </p:tav>
                                      </p:tavLst>
                                    </p:anim>
                                    <p:anim calcmode="lin" valueType="num">
                                      <p:cBhvr>
                                        <p:cTn id="114" dur="500" accel="50000" fill="hold">
                                          <p:stCondLst>
                                            <p:cond delay="500"/>
                                          </p:stCondLst>
                                        </p:cTn>
                                        <p:tgtEl>
                                          <p:spTgt spid="15"/>
                                        </p:tgtEl>
                                        <p:attrNameLst>
                                          <p:attrName>ppt_y</p:attrName>
                                        </p:attrNameLst>
                                      </p:cBhvr>
                                      <p:tavLst>
                                        <p:tav tm="0">
                                          <p:val>
                                            <p:strVal val="#ppt_y+.1"/>
                                          </p:val>
                                        </p:tav>
                                        <p:tav tm="100000">
                                          <p:val>
                                            <p:strVal val="#ppt_y"/>
                                          </p:val>
                                        </p:tav>
                                      </p:tavLst>
                                    </p:anim>
                                    <p:animEffect transition="in" filter="fade">
                                      <p:cBhvr>
                                        <p:cTn id="115" dur="1000" decel="50000">
                                          <p:stCondLst>
                                            <p:cond delay="0"/>
                                          </p:stCondLst>
                                        </p:cTn>
                                        <p:tgtEl>
                                          <p:spTgt spid="15"/>
                                        </p:tgtEl>
                                      </p:cBhvr>
                                    </p:animEffect>
                                  </p:childTnLst>
                                </p:cTn>
                              </p:par>
                            </p:childTnLst>
                          </p:cTn>
                        </p:par>
                        <p:par>
                          <p:cTn id="116" fill="hold">
                            <p:stCondLst>
                              <p:cond delay="5050"/>
                            </p:stCondLst>
                            <p:childTnLst>
                              <p:par>
                                <p:cTn id="117" presetID="14" presetClass="entr" presetSubtype="10" fill="hold" grpId="0" nodeType="afterEffect">
                                  <p:stCondLst>
                                    <p:cond delay="0"/>
                                  </p:stCondLst>
                                  <p:childTnLst>
                                    <p:set>
                                      <p:cBhvr>
                                        <p:cTn id="118" dur="1" fill="hold">
                                          <p:stCondLst>
                                            <p:cond delay="0"/>
                                          </p:stCondLst>
                                        </p:cTn>
                                        <p:tgtEl>
                                          <p:spTgt spid="14"/>
                                        </p:tgtEl>
                                        <p:attrNameLst>
                                          <p:attrName>style.visibility</p:attrName>
                                        </p:attrNameLst>
                                      </p:cBhvr>
                                      <p:to>
                                        <p:strVal val="visible"/>
                                      </p:to>
                                    </p:set>
                                    <p:animEffect transition="in" filter="randombar(horizontal)">
                                      <p:cBhvr>
                                        <p:cTn id="119" dur="500"/>
                                        <p:tgtEl>
                                          <p:spTgt spid="14"/>
                                        </p:tgtEl>
                                      </p:cBhvr>
                                    </p:animEffect>
                                  </p:childTnLst>
                                </p:cTn>
                              </p:par>
                              <p:par>
                                <p:cTn id="120" presetID="25" presetClass="entr" presetSubtype="0" fill="hold" grpId="0" nodeType="withEffect">
                                  <p:stCondLst>
                                    <p:cond delay="750"/>
                                  </p:stCondLst>
                                  <p:childTnLst>
                                    <p:set>
                                      <p:cBhvr>
                                        <p:cTn id="121" dur="1" fill="hold">
                                          <p:stCondLst>
                                            <p:cond delay="0"/>
                                          </p:stCondLst>
                                        </p:cTn>
                                        <p:tgtEl>
                                          <p:spTgt spid="17"/>
                                        </p:tgtEl>
                                        <p:attrNameLst>
                                          <p:attrName>style.visibility</p:attrName>
                                        </p:attrNameLst>
                                      </p:cBhvr>
                                      <p:to>
                                        <p:strVal val="visible"/>
                                      </p:to>
                                    </p:set>
                                    <p:anim calcmode="lin" valueType="num">
                                      <p:cBhvr>
                                        <p:cTn id="122" dur="500" decel="50000" fill="hold">
                                          <p:stCondLst>
                                            <p:cond delay="0"/>
                                          </p:stCondLst>
                                        </p:cTn>
                                        <p:tgtEl>
                                          <p:spTgt spid="17"/>
                                        </p:tgtEl>
                                        <p:attrNameLst>
                                          <p:attrName>style.rotation</p:attrName>
                                        </p:attrNameLst>
                                      </p:cBhvr>
                                      <p:tavLst>
                                        <p:tav tm="0">
                                          <p:val>
                                            <p:fltVal val="-90"/>
                                          </p:val>
                                        </p:tav>
                                        <p:tav tm="100000">
                                          <p:val>
                                            <p:fltVal val="0"/>
                                          </p:val>
                                        </p:tav>
                                      </p:tavLst>
                                    </p:anim>
                                    <p:anim calcmode="lin" valueType="num">
                                      <p:cBhvr>
                                        <p:cTn id="123" dur="500" decel="50000" fill="hold">
                                          <p:stCondLst>
                                            <p:cond delay="0"/>
                                          </p:stCondLst>
                                        </p:cTn>
                                        <p:tgtEl>
                                          <p:spTgt spid="17"/>
                                        </p:tgtEl>
                                        <p:attrNameLst>
                                          <p:attrName>ppt_w</p:attrName>
                                        </p:attrNameLst>
                                      </p:cBhvr>
                                      <p:tavLst>
                                        <p:tav tm="0">
                                          <p:val>
                                            <p:strVal val="#ppt_w"/>
                                          </p:val>
                                        </p:tav>
                                        <p:tav tm="100000">
                                          <p:val>
                                            <p:strVal val="#ppt_w*.05"/>
                                          </p:val>
                                        </p:tav>
                                      </p:tavLst>
                                    </p:anim>
                                    <p:anim calcmode="lin" valueType="num">
                                      <p:cBhvr>
                                        <p:cTn id="124" dur="500" accel="50000" fill="hold">
                                          <p:stCondLst>
                                            <p:cond delay="500"/>
                                          </p:stCondLst>
                                        </p:cTn>
                                        <p:tgtEl>
                                          <p:spTgt spid="17"/>
                                        </p:tgtEl>
                                        <p:attrNameLst>
                                          <p:attrName>ppt_w</p:attrName>
                                        </p:attrNameLst>
                                      </p:cBhvr>
                                      <p:tavLst>
                                        <p:tav tm="0">
                                          <p:val>
                                            <p:strVal val="#ppt_w*.05"/>
                                          </p:val>
                                        </p:tav>
                                        <p:tav tm="100000">
                                          <p:val>
                                            <p:strVal val="#ppt_w"/>
                                          </p:val>
                                        </p:tav>
                                      </p:tavLst>
                                    </p:anim>
                                    <p:anim calcmode="lin" valueType="num">
                                      <p:cBhvr>
                                        <p:cTn id="125" dur="1000" fill="hold"/>
                                        <p:tgtEl>
                                          <p:spTgt spid="17"/>
                                        </p:tgtEl>
                                        <p:attrNameLst>
                                          <p:attrName>ppt_h</p:attrName>
                                        </p:attrNameLst>
                                      </p:cBhvr>
                                      <p:tavLst>
                                        <p:tav tm="0">
                                          <p:val>
                                            <p:strVal val="#ppt_h"/>
                                          </p:val>
                                        </p:tav>
                                        <p:tav tm="100000">
                                          <p:val>
                                            <p:strVal val="#ppt_h"/>
                                          </p:val>
                                        </p:tav>
                                      </p:tavLst>
                                    </p:anim>
                                    <p:anim calcmode="lin" valueType="num">
                                      <p:cBhvr>
                                        <p:cTn id="126" dur="500" decel="50000" fill="hold">
                                          <p:stCondLst>
                                            <p:cond delay="0"/>
                                          </p:stCondLst>
                                        </p:cTn>
                                        <p:tgtEl>
                                          <p:spTgt spid="17"/>
                                        </p:tgtEl>
                                        <p:attrNameLst>
                                          <p:attrName>ppt_x</p:attrName>
                                        </p:attrNameLst>
                                      </p:cBhvr>
                                      <p:tavLst>
                                        <p:tav tm="0">
                                          <p:val>
                                            <p:strVal val="#ppt_x+.4"/>
                                          </p:val>
                                        </p:tav>
                                        <p:tav tm="100000">
                                          <p:val>
                                            <p:strVal val="#ppt_x"/>
                                          </p:val>
                                        </p:tav>
                                      </p:tavLst>
                                    </p:anim>
                                    <p:anim calcmode="lin" valueType="num">
                                      <p:cBhvr>
                                        <p:cTn id="127" dur="500" decel="50000" fill="hold">
                                          <p:stCondLst>
                                            <p:cond delay="0"/>
                                          </p:stCondLst>
                                        </p:cTn>
                                        <p:tgtEl>
                                          <p:spTgt spid="17"/>
                                        </p:tgtEl>
                                        <p:attrNameLst>
                                          <p:attrName>ppt_y</p:attrName>
                                        </p:attrNameLst>
                                      </p:cBhvr>
                                      <p:tavLst>
                                        <p:tav tm="0">
                                          <p:val>
                                            <p:strVal val="#ppt_y-.2"/>
                                          </p:val>
                                        </p:tav>
                                        <p:tav tm="100000">
                                          <p:val>
                                            <p:strVal val="#ppt_y+.1"/>
                                          </p:val>
                                        </p:tav>
                                      </p:tavLst>
                                    </p:anim>
                                    <p:anim calcmode="lin" valueType="num">
                                      <p:cBhvr>
                                        <p:cTn id="128" dur="500" accel="50000" fill="hold">
                                          <p:stCondLst>
                                            <p:cond delay="500"/>
                                          </p:stCondLst>
                                        </p:cTn>
                                        <p:tgtEl>
                                          <p:spTgt spid="17"/>
                                        </p:tgtEl>
                                        <p:attrNameLst>
                                          <p:attrName>ppt_y</p:attrName>
                                        </p:attrNameLst>
                                      </p:cBhvr>
                                      <p:tavLst>
                                        <p:tav tm="0">
                                          <p:val>
                                            <p:strVal val="#ppt_y+.1"/>
                                          </p:val>
                                        </p:tav>
                                        <p:tav tm="100000">
                                          <p:val>
                                            <p:strVal val="#ppt_y"/>
                                          </p:val>
                                        </p:tav>
                                      </p:tavLst>
                                    </p:anim>
                                    <p:animEffect transition="in" filter="fade">
                                      <p:cBhvr>
                                        <p:cTn id="129" dur="1000" decel="50000">
                                          <p:stCondLst>
                                            <p:cond delay="0"/>
                                          </p:stCondLst>
                                        </p:cTn>
                                        <p:tgtEl>
                                          <p:spTgt spid="17"/>
                                        </p:tgtEl>
                                      </p:cBhvr>
                                    </p:animEffect>
                                  </p:childTnLst>
                                </p:cTn>
                              </p:par>
                            </p:childTnLst>
                          </p:cTn>
                        </p:par>
                        <p:par>
                          <p:cTn id="130" fill="hold">
                            <p:stCondLst>
                              <p:cond delay="6800"/>
                            </p:stCondLst>
                            <p:childTnLst>
                              <p:par>
                                <p:cTn id="131" presetID="14" presetClass="entr" presetSubtype="10" fill="hold" grpId="0" nodeType="afterEffect">
                                  <p:stCondLst>
                                    <p:cond delay="0"/>
                                  </p:stCondLst>
                                  <p:childTnLst>
                                    <p:set>
                                      <p:cBhvr>
                                        <p:cTn id="132" dur="1" fill="hold">
                                          <p:stCondLst>
                                            <p:cond delay="0"/>
                                          </p:stCondLst>
                                        </p:cTn>
                                        <p:tgtEl>
                                          <p:spTgt spid="16"/>
                                        </p:tgtEl>
                                        <p:attrNameLst>
                                          <p:attrName>style.visibility</p:attrName>
                                        </p:attrNameLst>
                                      </p:cBhvr>
                                      <p:to>
                                        <p:strVal val="visible"/>
                                      </p:to>
                                    </p:set>
                                    <p:animEffect transition="in" filter="randombar(horizontal)">
                                      <p:cBhvr>
                                        <p:cTn id="13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P spid="6" grpId="1" animBg="1"/>
      <p:bldP spid="7" grpId="0" animBg="1"/>
      <p:bldP spid="7" grpId="1" animBg="1"/>
      <p:bldP spid="8" grpId="0" animBg="1"/>
      <p:bldP spid="8" grpId="1" animBg="1"/>
      <p:bldP spid="9" grpId="0" animBg="1"/>
      <p:bldP spid="9" grpId="1" animBg="1"/>
      <p:bldP spid="10" grpId="0"/>
      <p:bldP spid="11" grpId="0"/>
      <p:bldP spid="12" grpId="0"/>
      <p:bldP spid="13" grpId="0"/>
      <p:bldP spid="14" grpId="0"/>
      <p:bldP spid="15" grpId="0"/>
      <p:bldP spid="16" grpId="0"/>
      <p:bldP spid="17" grpId="0"/>
      <p:bldP spid="18" grpId="0" animBg="1"/>
      <p:bldP spid="18" grpId="1" animBg="1"/>
      <p:bldP spid="19" grpId="0" animBg="1"/>
      <p:bldP spid="19" grpId="1" animBg="1"/>
      <p:bldP spid="20" grpId="0" animBg="1"/>
      <p:bldP spid="20"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000" dirty="0">
                <a:solidFill>
                  <a:prstClr val="black">
                    <a:lumMod val="65000"/>
                    <a:lumOff val="35000"/>
                  </a:prstClr>
                </a:solidFill>
              </a:rPr>
              <a:t>企业荣誉</a:t>
            </a:r>
            <a:r>
              <a:rPr lang="en-US" altLang="zh-CN" sz="1200" dirty="0">
                <a:solidFill>
                  <a:prstClr val="black">
                    <a:lumMod val="65000"/>
                    <a:lumOff val="35000"/>
                  </a:prstClr>
                </a:solidFill>
              </a:rPr>
              <a:t>(Company Honor)</a:t>
            </a:r>
            <a:endParaRPr lang="zh-CN" altLang="en-US" dirty="0"/>
          </a:p>
        </p:txBody>
      </p:sp>
      <p:pic>
        <p:nvPicPr>
          <p:cNvPr id="3" name="图片 2"/>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251520" y="2643819"/>
            <a:ext cx="1810604" cy="2497385"/>
          </a:xfrm>
          <a:prstGeom prst="rect">
            <a:avLst/>
          </a:prstGeom>
        </p:spPr>
      </p:pic>
      <p:pic>
        <p:nvPicPr>
          <p:cNvPr id="4" name="图片 3"/>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0" y="3213279"/>
            <a:ext cx="3496340" cy="1925068"/>
          </a:xfrm>
          <a:prstGeom prst="rect">
            <a:avLst/>
          </a:prstGeom>
        </p:spPr>
      </p:pic>
      <p:sp>
        <p:nvSpPr>
          <p:cNvPr id="22" name="MH_Other_1"/>
          <p:cNvSpPr/>
          <p:nvPr>
            <p:custDataLst>
              <p:tags r:id="rId1"/>
            </p:custDataLst>
          </p:nvPr>
        </p:nvSpPr>
        <p:spPr>
          <a:xfrm>
            <a:off x="2754632" y="1059806"/>
            <a:ext cx="1620000" cy="2016000"/>
          </a:xfrm>
          <a:prstGeom prst="rect">
            <a:avLst/>
          </a:prstGeom>
          <a:solidFill>
            <a:schemeClr val="bg1">
              <a:lumMod val="95000"/>
            </a:schemeClr>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MH_Other_2"/>
          <p:cNvSpPr/>
          <p:nvPr>
            <p:custDataLst>
              <p:tags r:id="rId2"/>
            </p:custDataLst>
          </p:nvPr>
        </p:nvSpPr>
        <p:spPr>
          <a:xfrm>
            <a:off x="4942867" y="1059806"/>
            <a:ext cx="1620000" cy="2016000"/>
          </a:xfrm>
          <a:prstGeom prst="rect">
            <a:avLst/>
          </a:prstGeom>
          <a:solidFill>
            <a:schemeClr val="bg1">
              <a:lumMod val="95000"/>
            </a:schemeClr>
          </a:solid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 name="MH_Other_7"/>
          <p:cNvCxnSpPr>
            <a:cxnSpLocks noChangeShapeType="1"/>
          </p:cNvCxnSpPr>
          <p:nvPr>
            <p:custDataLst>
              <p:tags r:id="rId3"/>
            </p:custDataLst>
          </p:nvPr>
        </p:nvCxnSpPr>
        <p:spPr bwMode="auto">
          <a:xfrm>
            <a:off x="3580582" y="3795886"/>
            <a:ext cx="4280773" cy="0"/>
          </a:xfrm>
          <a:prstGeom prst="line">
            <a:avLst/>
          </a:prstGeom>
          <a:noFill/>
          <a:ln w="6350" cap="rnd" algn="ctr">
            <a:solidFill>
              <a:srgbClr val="A8ABB8"/>
            </a:solidFill>
            <a:prstDash val="sysDash"/>
            <a:miter lim="800000"/>
            <a:headEnd/>
            <a:tailEnd/>
          </a:ln>
          <a:extLst>
            <a:ext uri="{909E8E84-426E-40DD-AFC4-6F175D3DCCD1}">
              <a14:hiddenFill xmlns:a14="http://schemas.microsoft.com/office/drawing/2010/main">
                <a:noFill/>
              </a14:hiddenFill>
            </a:ext>
          </a:extLst>
        </p:spPr>
      </p:cxnSp>
      <p:sp>
        <p:nvSpPr>
          <p:cNvPr id="25" name="MH_Desc_1"/>
          <p:cNvSpPr txBox="1">
            <a:spLocks noChangeArrowheads="1"/>
          </p:cNvSpPr>
          <p:nvPr>
            <p:custDataLst>
              <p:tags r:id="rId4"/>
            </p:custDataLst>
          </p:nvPr>
        </p:nvSpPr>
        <p:spPr bwMode="auto">
          <a:xfrm>
            <a:off x="3337547" y="3867924"/>
            <a:ext cx="4618845" cy="1046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just">
              <a:lnSpc>
                <a:spcPct val="150000"/>
              </a:lnSpc>
              <a:defRPr/>
            </a:pPr>
            <a:r>
              <a:rPr lang="zh-CN" altLang="en-US" sz="1200" dirty="0">
                <a:solidFill>
                  <a:srgbClr val="FFFFFF">
                    <a:lumMod val="50000"/>
                  </a:srgbClr>
                </a:solidFill>
                <a:latin typeface="Arial"/>
                <a:ea typeface="微软雅黑"/>
                <a:sym typeface="+mn-lt"/>
              </a:rPr>
              <a:t>您的内容打在这里，或者通过复制您的文本后，在此框中选择粘贴，并选择只保留文字。您的内容打在这里，或者通过复制您的文本后，在此框中选择粘贴，并选择只保留文字。</a:t>
            </a:r>
            <a:endParaRPr lang="zh-CN" altLang="en-US" sz="1600" dirty="0">
              <a:solidFill>
                <a:schemeClr val="tx1">
                  <a:lumMod val="50000"/>
                  <a:lumOff val="50000"/>
                </a:schemeClr>
              </a:solidFill>
              <a:latin typeface="+mn-lt"/>
              <a:ea typeface="+mn-ea"/>
            </a:endParaRPr>
          </a:p>
        </p:txBody>
      </p:sp>
      <p:grpSp>
        <p:nvGrpSpPr>
          <p:cNvPr id="26" name="组合 25"/>
          <p:cNvGrpSpPr/>
          <p:nvPr/>
        </p:nvGrpSpPr>
        <p:grpSpPr>
          <a:xfrm>
            <a:off x="8260494" y="3561274"/>
            <a:ext cx="504000" cy="504000"/>
            <a:chOff x="1031458" y="3043650"/>
            <a:chExt cx="504000" cy="504000"/>
          </a:xfrm>
        </p:grpSpPr>
        <p:sp>
          <p:nvSpPr>
            <p:cNvPr id="27" name="椭圆 26"/>
            <p:cNvSpPr>
              <a:spLocks noChangeAspect="1"/>
            </p:cNvSpPr>
            <p:nvPr/>
          </p:nvSpPr>
          <p:spPr>
            <a:xfrm>
              <a:off x="1031458" y="3043650"/>
              <a:ext cx="504000" cy="504000"/>
            </a:xfrm>
            <a:prstGeom prst="ellipse">
              <a:avLst/>
            </a:prstGeom>
            <a:solidFill>
              <a:srgbClr val="C00000"/>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28" name="MH_Other_5"/>
            <p:cNvSpPr/>
            <p:nvPr>
              <p:custDataLst>
                <p:tags r:id="rId9"/>
              </p:custDataLst>
            </p:nvPr>
          </p:nvSpPr>
          <p:spPr>
            <a:xfrm>
              <a:off x="1139458" y="3151650"/>
              <a:ext cx="288000" cy="288000"/>
            </a:xfrm>
            <a:prstGeom prst="donut">
              <a:avLst>
                <a:gd name="adj" fmla="val 9123"/>
              </a:avLst>
            </a:prstGeom>
            <a:solidFill>
              <a:srgbClr val="FFFFFF"/>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400" kern="0">
                <a:solidFill>
                  <a:prstClr val="black"/>
                </a:solidFill>
                <a:latin typeface="Calibri" panose="020F0502020204030204"/>
                <a:ea typeface="宋体" panose="02010600030101010101" pitchFamily="2" charset="-122"/>
              </a:endParaRPr>
            </a:p>
          </p:txBody>
        </p:sp>
        <p:sp>
          <p:nvSpPr>
            <p:cNvPr id="29" name="MH_Other_6"/>
            <p:cNvSpPr>
              <a:spLocks noChangeAspect="1"/>
            </p:cNvSpPr>
            <p:nvPr>
              <p:custDataLst>
                <p:tags r:id="rId10"/>
              </p:custDataLst>
            </p:nvPr>
          </p:nvSpPr>
          <p:spPr>
            <a:xfrm>
              <a:off x="1215596" y="3241030"/>
              <a:ext cx="135724" cy="109241"/>
            </a:xfrm>
            <a:prstGeom prst="rightArrow">
              <a:avLst/>
            </a:prstGeom>
            <a:solidFill>
              <a:srgbClr val="FFFFFF"/>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400" kern="0">
                <a:solidFill>
                  <a:prstClr val="white"/>
                </a:solidFill>
                <a:latin typeface="Calibri" panose="020F0502020204030204"/>
                <a:ea typeface="宋体" panose="02010600030101010101" pitchFamily="2" charset="-122"/>
              </a:endParaRPr>
            </a:p>
          </p:txBody>
        </p:sp>
      </p:grpSp>
      <p:sp>
        <p:nvSpPr>
          <p:cNvPr id="32" name="MH_Other_1"/>
          <p:cNvSpPr/>
          <p:nvPr>
            <p:custDataLst>
              <p:tags r:id="rId5"/>
            </p:custDataLst>
          </p:nvPr>
        </p:nvSpPr>
        <p:spPr>
          <a:xfrm>
            <a:off x="7048252" y="1059806"/>
            <a:ext cx="1620000" cy="2016000"/>
          </a:xfrm>
          <a:prstGeom prst="rect">
            <a:avLst/>
          </a:prstGeom>
          <a:solidFill>
            <a:schemeClr val="bg1">
              <a:lumMod val="95000"/>
            </a:schemeClr>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MH_Other_1"/>
          <p:cNvSpPr>
            <a:spLocks noChangeAspect="1"/>
          </p:cNvSpPr>
          <p:nvPr>
            <p:custDataLst>
              <p:tags r:id="rId6"/>
            </p:custDataLst>
          </p:nvPr>
        </p:nvSpPr>
        <p:spPr>
          <a:xfrm>
            <a:off x="2878488" y="1196042"/>
            <a:ext cx="1372288" cy="1743589"/>
          </a:xfrm>
          <a:prstGeom prst="rect">
            <a:avLst/>
          </a:prstGeom>
          <a:blipFill>
            <a:blip r:embed="rId15" cstate="screen">
              <a:extLst>
                <a:ext uri="{28A0092B-C50C-407E-A947-70E740481C1C}">
                  <a14:useLocalDpi xmlns:a14="http://schemas.microsoft.com/office/drawing/2010/main"/>
                </a:ext>
              </a:extLst>
            </a:blip>
            <a:stretch>
              <a:fillRect/>
            </a:stretch>
          </a:blip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lIns="101932" tIns="50964" rIns="101932" bIns="50964" anchor="ctr"/>
          <a:lstStyle/>
          <a:p>
            <a:pPr algn="ctr"/>
            <a:endParaRPr lang="zh-CN" altLang="en-US">
              <a:solidFill>
                <a:prstClr val="white"/>
              </a:solidFill>
            </a:endParaRPr>
          </a:p>
        </p:txBody>
      </p:sp>
      <p:sp>
        <p:nvSpPr>
          <p:cNvPr id="31" name="MH_Other_1"/>
          <p:cNvSpPr>
            <a:spLocks noChangeAspect="1"/>
          </p:cNvSpPr>
          <p:nvPr>
            <p:custDataLst>
              <p:tags r:id="rId7"/>
            </p:custDataLst>
          </p:nvPr>
        </p:nvSpPr>
        <p:spPr>
          <a:xfrm>
            <a:off x="5066723" y="1196042"/>
            <a:ext cx="1372288" cy="1743589"/>
          </a:xfrm>
          <a:prstGeom prst="rect">
            <a:avLst/>
          </a:prstGeom>
          <a:blipFill>
            <a:blip r:embed="rId16" cstate="screen">
              <a:extLst>
                <a:ext uri="{28A0092B-C50C-407E-A947-70E740481C1C}">
                  <a14:useLocalDpi xmlns:a14="http://schemas.microsoft.com/office/drawing/2010/main"/>
                </a:ext>
              </a:extLst>
            </a:blip>
            <a:stretch>
              <a:fillRect/>
            </a:stretch>
          </a:blip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lIns="101932" tIns="50964" rIns="101932" bIns="50964" anchor="ctr"/>
          <a:lstStyle/>
          <a:p>
            <a:pPr algn="ctr"/>
            <a:endParaRPr lang="zh-CN" altLang="en-US">
              <a:solidFill>
                <a:prstClr val="white"/>
              </a:solidFill>
            </a:endParaRPr>
          </a:p>
        </p:txBody>
      </p:sp>
      <p:sp>
        <p:nvSpPr>
          <p:cNvPr id="33" name="MH_Other_1"/>
          <p:cNvSpPr>
            <a:spLocks noChangeAspect="1"/>
          </p:cNvSpPr>
          <p:nvPr>
            <p:custDataLst>
              <p:tags r:id="rId8"/>
            </p:custDataLst>
          </p:nvPr>
        </p:nvSpPr>
        <p:spPr>
          <a:xfrm>
            <a:off x="7172108" y="1196042"/>
            <a:ext cx="1372288" cy="1743589"/>
          </a:xfrm>
          <a:prstGeom prst="rect">
            <a:avLst/>
          </a:prstGeom>
          <a:blipFill>
            <a:blip r:embed="rId17" cstate="screen">
              <a:extLst>
                <a:ext uri="{28A0092B-C50C-407E-A947-70E740481C1C}">
                  <a14:useLocalDpi xmlns:a14="http://schemas.microsoft.com/office/drawing/2010/main"/>
                </a:ext>
              </a:extLst>
            </a:blip>
            <a:stretch>
              <a:fillRect/>
            </a:stretch>
          </a:blip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lIns="101932" tIns="50964" rIns="101932" bIns="50964" anchor="ctr"/>
          <a:lstStyle/>
          <a:p>
            <a:pPr algn="ctr"/>
            <a:endParaRPr lang="zh-CN" altLang="en-US">
              <a:solidFill>
                <a:prstClr val="white"/>
              </a:solidFill>
            </a:endParaRPr>
          </a:p>
        </p:txBody>
      </p:sp>
    </p:spTree>
    <p:extLst>
      <p:ext uri="{BB962C8B-B14F-4D97-AF65-F5344CB8AC3E}">
        <p14:creationId xmlns:p14="http://schemas.microsoft.com/office/powerpoint/2010/main" val="4029167188"/>
      </p:ext>
    </p:extLst>
  </p:cSld>
  <p:clrMapOvr>
    <a:masterClrMapping/>
  </p:clrMapOvr>
  <p:transition spd="slow" advTm="600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500"/>
                                            <p:tgtEl>
                                              <p:spTgt spid="3"/>
                                            </p:tgtEl>
                                          </p:cBhvr>
                                        </p:animEffect>
                                        <p:anim calcmode="lin" valueType="num">
                                          <p:cBhvr>
                                            <p:cTn id="8" dur="1500" fill="hold"/>
                                            <p:tgtEl>
                                              <p:spTgt spid="3"/>
                                            </p:tgtEl>
                                            <p:attrNameLst>
                                              <p:attrName>ppt_x</p:attrName>
                                            </p:attrNameLst>
                                          </p:cBhvr>
                                          <p:tavLst>
                                            <p:tav tm="0">
                                              <p:val>
                                                <p:strVal val="#ppt_x"/>
                                              </p:val>
                                            </p:tav>
                                            <p:tav tm="100000">
                                              <p:val>
                                                <p:strVal val="#ppt_x"/>
                                              </p:val>
                                            </p:tav>
                                          </p:tavLst>
                                        </p:anim>
                                        <p:anim calcmode="lin" valueType="num">
                                          <p:cBhvr>
                                            <p:cTn id="9" dur="1500" fill="hold"/>
                                            <p:tgtEl>
                                              <p:spTgt spid="3"/>
                                            </p:tgtEl>
                                            <p:attrNameLst>
                                              <p:attrName>ppt_y</p:attrName>
                                            </p:attrNameLst>
                                          </p:cBhvr>
                                          <p:tavLst>
                                            <p:tav tm="0">
                                              <p:val>
                                                <p:strVal val="#ppt_y+.1"/>
                                              </p:val>
                                            </p:tav>
                                            <p:tav tm="100000">
                                              <p:val>
                                                <p:strVal val="#ppt_y"/>
                                              </p:val>
                                            </p:tav>
                                          </p:tavLst>
                                        </p:anim>
                                      </p:childTnLst>
                                    </p:cTn>
                                  </p:par>
                                  <p:par>
                                    <p:cTn id="10" presetID="22" presetClass="entr" presetSubtype="8" fill="hold" nodeType="withEffect">
                                      <p:stCondLst>
                                        <p:cond delay="50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1500"/>
                                            <p:tgtEl>
                                              <p:spTgt spid="4"/>
                                            </p:tgtEl>
                                          </p:cBhvr>
                                        </p:animEffect>
                                      </p:childTnLst>
                                    </p:cTn>
                                  </p:par>
                                </p:childTnLst>
                              </p:cTn>
                            </p:par>
                            <p:par>
                              <p:cTn id="13" fill="hold">
                                <p:stCondLst>
                                  <p:cond delay="2000"/>
                                </p:stCondLst>
                                <p:childTnLst>
                                  <p:par>
                                    <p:cTn id="14" presetID="2" presetClass="entr" presetSubtype="9" fill="hold" grpId="0" nodeType="afterEffect">
                                      <p:stCondLst>
                                        <p:cond delay="0"/>
                                      </p:stCondLst>
                                      <p:childTnLst>
                                        <p:set>
                                          <p:cBhvr>
                                            <p:cTn id="15" dur="1" fill="hold">
                                              <p:stCondLst>
                                                <p:cond delay="0"/>
                                              </p:stCondLst>
                                            </p:cTn>
                                            <p:tgtEl>
                                              <p:spTgt spid="22"/>
                                            </p:tgtEl>
                                            <p:attrNameLst>
                                              <p:attrName>style.visibility</p:attrName>
                                            </p:attrNameLst>
                                          </p:cBhvr>
                                          <p:to>
                                            <p:strVal val="visible"/>
                                          </p:to>
                                        </p:set>
                                        <p:anim calcmode="lin" valueType="num">
                                          <p:cBhvr additive="base">
                                            <p:cTn id="16" dur="500" fill="hold"/>
                                            <p:tgtEl>
                                              <p:spTgt spid="22"/>
                                            </p:tgtEl>
                                            <p:attrNameLst>
                                              <p:attrName>ppt_x</p:attrName>
                                            </p:attrNameLst>
                                          </p:cBhvr>
                                          <p:tavLst>
                                            <p:tav tm="0">
                                              <p:val>
                                                <p:strVal val="0-#ppt_w/2"/>
                                              </p:val>
                                            </p:tav>
                                            <p:tav tm="100000">
                                              <p:val>
                                                <p:strVal val="#ppt_x"/>
                                              </p:val>
                                            </p:tav>
                                          </p:tavLst>
                                        </p:anim>
                                        <p:anim calcmode="lin" valueType="num">
                                          <p:cBhvr additive="base">
                                            <p:cTn id="17" dur="500" fill="hold"/>
                                            <p:tgtEl>
                                              <p:spTgt spid="22"/>
                                            </p:tgtEl>
                                            <p:attrNameLst>
                                              <p:attrName>ppt_y</p:attrName>
                                            </p:attrNameLst>
                                          </p:cBhvr>
                                          <p:tavLst>
                                            <p:tav tm="0">
                                              <p:val>
                                                <p:strVal val="0-#ppt_h/2"/>
                                              </p:val>
                                            </p:tav>
                                            <p:tav tm="100000">
                                              <p:val>
                                                <p:strVal val="#ppt_y"/>
                                              </p:val>
                                            </p:tav>
                                          </p:tavLst>
                                        </p:anim>
                                      </p:childTnLst>
                                    </p:cTn>
                                  </p:par>
                                  <p:par>
                                    <p:cTn id="18" presetID="2" presetClass="entr" presetSubtype="9" fill="hold" grpId="0" nodeType="withEffect">
                                      <p:stCondLst>
                                        <p:cond delay="250"/>
                                      </p:stCondLst>
                                      <p:childTnLst>
                                        <p:set>
                                          <p:cBhvr>
                                            <p:cTn id="19" dur="1" fill="hold">
                                              <p:stCondLst>
                                                <p:cond delay="0"/>
                                              </p:stCondLst>
                                            </p:cTn>
                                            <p:tgtEl>
                                              <p:spTgt spid="23"/>
                                            </p:tgtEl>
                                            <p:attrNameLst>
                                              <p:attrName>style.visibility</p:attrName>
                                            </p:attrNameLst>
                                          </p:cBhvr>
                                          <p:to>
                                            <p:strVal val="visible"/>
                                          </p:to>
                                        </p:set>
                                        <p:anim calcmode="lin" valueType="num">
                                          <p:cBhvr additive="base">
                                            <p:cTn id="20" dur="500" fill="hold"/>
                                            <p:tgtEl>
                                              <p:spTgt spid="23"/>
                                            </p:tgtEl>
                                            <p:attrNameLst>
                                              <p:attrName>ppt_x</p:attrName>
                                            </p:attrNameLst>
                                          </p:cBhvr>
                                          <p:tavLst>
                                            <p:tav tm="0">
                                              <p:val>
                                                <p:strVal val="0-#ppt_w/2"/>
                                              </p:val>
                                            </p:tav>
                                            <p:tav tm="100000">
                                              <p:val>
                                                <p:strVal val="#ppt_x"/>
                                              </p:val>
                                            </p:tav>
                                          </p:tavLst>
                                        </p:anim>
                                        <p:anim calcmode="lin" valueType="num">
                                          <p:cBhvr additive="base">
                                            <p:cTn id="21" dur="500" fill="hold"/>
                                            <p:tgtEl>
                                              <p:spTgt spid="23"/>
                                            </p:tgtEl>
                                            <p:attrNameLst>
                                              <p:attrName>ppt_y</p:attrName>
                                            </p:attrNameLst>
                                          </p:cBhvr>
                                          <p:tavLst>
                                            <p:tav tm="0">
                                              <p:val>
                                                <p:strVal val="0-#ppt_h/2"/>
                                              </p:val>
                                            </p:tav>
                                            <p:tav tm="100000">
                                              <p:val>
                                                <p:strVal val="#ppt_y"/>
                                              </p:val>
                                            </p:tav>
                                          </p:tavLst>
                                        </p:anim>
                                      </p:childTnLst>
                                    </p:cTn>
                                  </p:par>
                                  <p:par>
                                    <p:cTn id="22" presetID="2" presetClass="entr" presetSubtype="9" fill="hold" grpId="0" nodeType="withEffect">
                                      <p:stCondLst>
                                        <p:cond delay="500"/>
                                      </p:stCondLst>
                                      <p:childTnLst>
                                        <p:set>
                                          <p:cBhvr>
                                            <p:cTn id="23" dur="1" fill="hold">
                                              <p:stCondLst>
                                                <p:cond delay="0"/>
                                              </p:stCondLst>
                                            </p:cTn>
                                            <p:tgtEl>
                                              <p:spTgt spid="32"/>
                                            </p:tgtEl>
                                            <p:attrNameLst>
                                              <p:attrName>style.visibility</p:attrName>
                                            </p:attrNameLst>
                                          </p:cBhvr>
                                          <p:to>
                                            <p:strVal val="visible"/>
                                          </p:to>
                                        </p:set>
                                        <p:anim calcmode="lin" valueType="num">
                                          <p:cBhvr additive="base">
                                            <p:cTn id="24" dur="500" fill="hold"/>
                                            <p:tgtEl>
                                              <p:spTgt spid="32"/>
                                            </p:tgtEl>
                                            <p:attrNameLst>
                                              <p:attrName>ppt_x</p:attrName>
                                            </p:attrNameLst>
                                          </p:cBhvr>
                                          <p:tavLst>
                                            <p:tav tm="0">
                                              <p:val>
                                                <p:strVal val="0-#ppt_w/2"/>
                                              </p:val>
                                            </p:tav>
                                            <p:tav tm="100000">
                                              <p:val>
                                                <p:strVal val="#ppt_x"/>
                                              </p:val>
                                            </p:tav>
                                          </p:tavLst>
                                        </p:anim>
                                        <p:anim calcmode="lin" valueType="num">
                                          <p:cBhvr additive="base">
                                            <p:cTn id="25" dur="500" fill="hold"/>
                                            <p:tgtEl>
                                              <p:spTgt spid="32"/>
                                            </p:tgtEl>
                                            <p:attrNameLst>
                                              <p:attrName>ppt_y</p:attrName>
                                            </p:attrNameLst>
                                          </p:cBhvr>
                                          <p:tavLst>
                                            <p:tav tm="0">
                                              <p:val>
                                                <p:strVal val="0-#ppt_h/2"/>
                                              </p:val>
                                            </p:tav>
                                            <p:tav tm="100000">
                                              <p:val>
                                                <p:strVal val="#ppt_y"/>
                                              </p:val>
                                            </p:tav>
                                          </p:tavLst>
                                        </p:anim>
                                      </p:childTnLst>
                                    </p:cTn>
                                  </p:par>
                                  <p:par>
                                    <p:cTn id="26" presetID="2" presetClass="entr" presetSubtype="3" fill="hold" grpId="0" nodeType="withEffect">
                                      <p:stCondLst>
                                        <p:cond delay="750"/>
                                      </p:stCondLst>
                                      <p:childTnLst>
                                        <p:set>
                                          <p:cBhvr>
                                            <p:cTn id="27" dur="1" fill="hold">
                                              <p:stCondLst>
                                                <p:cond delay="0"/>
                                              </p:stCondLst>
                                            </p:cTn>
                                            <p:tgtEl>
                                              <p:spTgt spid="30"/>
                                            </p:tgtEl>
                                            <p:attrNameLst>
                                              <p:attrName>style.visibility</p:attrName>
                                            </p:attrNameLst>
                                          </p:cBhvr>
                                          <p:to>
                                            <p:strVal val="visible"/>
                                          </p:to>
                                        </p:set>
                                        <p:anim calcmode="lin" valueType="num">
                                          <p:cBhvr additive="base">
                                            <p:cTn id="28" dur="500" fill="hold"/>
                                            <p:tgtEl>
                                              <p:spTgt spid="30"/>
                                            </p:tgtEl>
                                            <p:attrNameLst>
                                              <p:attrName>ppt_x</p:attrName>
                                            </p:attrNameLst>
                                          </p:cBhvr>
                                          <p:tavLst>
                                            <p:tav tm="0">
                                              <p:val>
                                                <p:strVal val="1+#ppt_w/2"/>
                                              </p:val>
                                            </p:tav>
                                            <p:tav tm="100000">
                                              <p:val>
                                                <p:strVal val="#ppt_x"/>
                                              </p:val>
                                            </p:tav>
                                          </p:tavLst>
                                        </p:anim>
                                        <p:anim calcmode="lin" valueType="num">
                                          <p:cBhvr additive="base">
                                            <p:cTn id="29" dur="500" fill="hold"/>
                                            <p:tgtEl>
                                              <p:spTgt spid="30"/>
                                            </p:tgtEl>
                                            <p:attrNameLst>
                                              <p:attrName>ppt_y</p:attrName>
                                            </p:attrNameLst>
                                          </p:cBhvr>
                                          <p:tavLst>
                                            <p:tav tm="0">
                                              <p:val>
                                                <p:strVal val="0-#ppt_h/2"/>
                                              </p:val>
                                            </p:tav>
                                            <p:tav tm="100000">
                                              <p:val>
                                                <p:strVal val="#ppt_y"/>
                                              </p:val>
                                            </p:tav>
                                          </p:tavLst>
                                        </p:anim>
                                      </p:childTnLst>
                                    </p:cTn>
                                  </p:par>
                                  <p:par>
                                    <p:cTn id="30" presetID="2" presetClass="entr" presetSubtype="3" fill="hold" grpId="0" nodeType="withEffect">
                                      <p:stCondLst>
                                        <p:cond delay="1000"/>
                                      </p:stCondLst>
                                      <p:childTnLst>
                                        <p:set>
                                          <p:cBhvr>
                                            <p:cTn id="31" dur="1" fill="hold">
                                              <p:stCondLst>
                                                <p:cond delay="0"/>
                                              </p:stCondLst>
                                            </p:cTn>
                                            <p:tgtEl>
                                              <p:spTgt spid="31"/>
                                            </p:tgtEl>
                                            <p:attrNameLst>
                                              <p:attrName>style.visibility</p:attrName>
                                            </p:attrNameLst>
                                          </p:cBhvr>
                                          <p:to>
                                            <p:strVal val="visible"/>
                                          </p:to>
                                        </p:set>
                                        <p:anim calcmode="lin" valueType="num">
                                          <p:cBhvr additive="base">
                                            <p:cTn id="32" dur="500" fill="hold"/>
                                            <p:tgtEl>
                                              <p:spTgt spid="31"/>
                                            </p:tgtEl>
                                            <p:attrNameLst>
                                              <p:attrName>ppt_x</p:attrName>
                                            </p:attrNameLst>
                                          </p:cBhvr>
                                          <p:tavLst>
                                            <p:tav tm="0">
                                              <p:val>
                                                <p:strVal val="1+#ppt_w/2"/>
                                              </p:val>
                                            </p:tav>
                                            <p:tav tm="100000">
                                              <p:val>
                                                <p:strVal val="#ppt_x"/>
                                              </p:val>
                                            </p:tav>
                                          </p:tavLst>
                                        </p:anim>
                                        <p:anim calcmode="lin" valueType="num">
                                          <p:cBhvr additive="base">
                                            <p:cTn id="33" dur="500" fill="hold"/>
                                            <p:tgtEl>
                                              <p:spTgt spid="31"/>
                                            </p:tgtEl>
                                            <p:attrNameLst>
                                              <p:attrName>ppt_y</p:attrName>
                                            </p:attrNameLst>
                                          </p:cBhvr>
                                          <p:tavLst>
                                            <p:tav tm="0">
                                              <p:val>
                                                <p:strVal val="0-#ppt_h/2"/>
                                              </p:val>
                                            </p:tav>
                                            <p:tav tm="100000">
                                              <p:val>
                                                <p:strVal val="#ppt_y"/>
                                              </p:val>
                                            </p:tav>
                                          </p:tavLst>
                                        </p:anim>
                                      </p:childTnLst>
                                    </p:cTn>
                                  </p:par>
                                  <p:par>
                                    <p:cTn id="34" presetID="2" presetClass="entr" presetSubtype="3" fill="hold" grpId="0" nodeType="withEffect">
                                      <p:stCondLst>
                                        <p:cond delay="1250"/>
                                      </p:stCondLst>
                                      <p:childTnLst>
                                        <p:set>
                                          <p:cBhvr>
                                            <p:cTn id="35" dur="1" fill="hold">
                                              <p:stCondLst>
                                                <p:cond delay="0"/>
                                              </p:stCondLst>
                                            </p:cTn>
                                            <p:tgtEl>
                                              <p:spTgt spid="33"/>
                                            </p:tgtEl>
                                            <p:attrNameLst>
                                              <p:attrName>style.visibility</p:attrName>
                                            </p:attrNameLst>
                                          </p:cBhvr>
                                          <p:to>
                                            <p:strVal val="visible"/>
                                          </p:to>
                                        </p:set>
                                        <p:anim calcmode="lin" valueType="num">
                                          <p:cBhvr additive="base">
                                            <p:cTn id="36" dur="500" fill="hold"/>
                                            <p:tgtEl>
                                              <p:spTgt spid="33"/>
                                            </p:tgtEl>
                                            <p:attrNameLst>
                                              <p:attrName>ppt_x</p:attrName>
                                            </p:attrNameLst>
                                          </p:cBhvr>
                                          <p:tavLst>
                                            <p:tav tm="0">
                                              <p:val>
                                                <p:strVal val="1+#ppt_w/2"/>
                                              </p:val>
                                            </p:tav>
                                            <p:tav tm="100000">
                                              <p:val>
                                                <p:strVal val="#ppt_x"/>
                                              </p:val>
                                            </p:tav>
                                          </p:tavLst>
                                        </p:anim>
                                        <p:anim calcmode="lin" valueType="num">
                                          <p:cBhvr additive="base">
                                            <p:cTn id="37" dur="500" fill="hold"/>
                                            <p:tgtEl>
                                              <p:spTgt spid="33"/>
                                            </p:tgtEl>
                                            <p:attrNameLst>
                                              <p:attrName>ppt_y</p:attrName>
                                            </p:attrNameLst>
                                          </p:cBhvr>
                                          <p:tavLst>
                                            <p:tav tm="0">
                                              <p:val>
                                                <p:strVal val="0-#ppt_h/2"/>
                                              </p:val>
                                            </p:tav>
                                            <p:tav tm="100000">
                                              <p:val>
                                                <p:strVal val="#ppt_y"/>
                                              </p:val>
                                            </p:tav>
                                          </p:tavLst>
                                        </p:anim>
                                      </p:childTnLst>
                                    </p:cTn>
                                  </p:par>
                                </p:childTnLst>
                              </p:cTn>
                            </p:par>
                            <p:par>
                              <p:cTn id="38" fill="hold">
                                <p:stCondLst>
                                  <p:cond delay="3750"/>
                                </p:stCondLst>
                                <p:childTnLst>
                                  <p:par>
                                    <p:cTn id="39" presetID="2" presetClass="entr" presetSubtype="8" fill="hold" nodeType="afterEffect" p14:presetBounceEnd="50000">
                                      <p:stCondLst>
                                        <p:cond delay="0"/>
                                      </p:stCondLst>
                                      <p:childTnLst>
                                        <p:set>
                                          <p:cBhvr>
                                            <p:cTn id="40" dur="1" fill="hold">
                                              <p:stCondLst>
                                                <p:cond delay="0"/>
                                              </p:stCondLst>
                                            </p:cTn>
                                            <p:tgtEl>
                                              <p:spTgt spid="26"/>
                                            </p:tgtEl>
                                            <p:attrNameLst>
                                              <p:attrName>style.visibility</p:attrName>
                                            </p:attrNameLst>
                                          </p:cBhvr>
                                          <p:to>
                                            <p:strVal val="visible"/>
                                          </p:to>
                                        </p:set>
                                        <p:anim calcmode="lin" valueType="num" p14:bounceEnd="50000">
                                          <p:cBhvr additive="base">
                                            <p:cTn id="41" dur="1000" fill="hold"/>
                                            <p:tgtEl>
                                              <p:spTgt spid="26"/>
                                            </p:tgtEl>
                                            <p:attrNameLst>
                                              <p:attrName>ppt_x</p:attrName>
                                            </p:attrNameLst>
                                          </p:cBhvr>
                                          <p:tavLst>
                                            <p:tav tm="0">
                                              <p:val>
                                                <p:strVal val="0-#ppt_w/2"/>
                                              </p:val>
                                            </p:tav>
                                            <p:tav tm="100000">
                                              <p:val>
                                                <p:strVal val="#ppt_x"/>
                                              </p:val>
                                            </p:tav>
                                          </p:tavLst>
                                        </p:anim>
                                        <p:anim calcmode="lin" valueType="num" p14:bounceEnd="50000">
                                          <p:cBhvr additive="base">
                                            <p:cTn id="42" dur="1000" fill="hold"/>
                                            <p:tgtEl>
                                              <p:spTgt spid="26"/>
                                            </p:tgtEl>
                                            <p:attrNameLst>
                                              <p:attrName>ppt_y</p:attrName>
                                            </p:attrNameLst>
                                          </p:cBhvr>
                                          <p:tavLst>
                                            <p:tav tm="0">
                                              <p:val>
                                                <p:strVal val="#ppt_y"/>
                                              </p:val>
                                            </p:tav>
                                            <p:tav tm="100000">
                                              <p:val>
                                                <p:strVal val="#ppt_y"/>
                                              </p:val>
                                            </p:tav>
                                          </p:tavLst>
                                        </p:anim>
                                      </p:childTnLst>
                                    </p:cTn>
                                  </p:par>
                                  <p:par>
                                    <p:cTn id="43" presetID="22" presetClass="entr" presetSubtype="8" fill="hold" nodeType="withEffect">
                                      <p:stCondLst>
                                        <p:cond delay="500"/>
                                      </p:stCondLst>
                                      <p:childTnLst>
                                        <p:set>
                                          <p:cBhvr>
                                            <p:cTn id="44" dur="1" fill="hold">
                                              <p:stCondLst>
                                                <p:cond delay="0"/>
                                              </p:stCondLst>
                                            </p:cTn>
                                            <p:tgtEl>
                                              <p:spTgt spid="24"/>
                                            </p:tgtEl>
                                            <p:attrNameLst>
                                              <p:attrName>style.visibility</p:attrName>
                                            </p:attrNameLst>
                                          </p:cBhvr>
                                          <p:to>
                                            <p:strVal val="visible"/>
                                          </p:to>
                                        </p:set>
                                        <p:animEffect transition="in" filter="wipe(left)">
                                          <p:cBhvr>
                                            <p:cTn id="45" dur="500"/>
                                            <p:tgtEl>
                                              <p:spTgt spid="24"/>
                                            </p:tgtEl>
                                          </p:cBhvr>
                                        </p:animEffect>
                                      </p:childTnLst>
                                    </p:cTn>
                                  </p:par>
                                </p:childTnLst>
                              </p:cTn>
                            </p:par>
                            <p:par>
                              <p:cTn id="46" fill="hold">
                                <p:stCondLst>
                                  <p:cond delay="4750"/>
                                </p:stCondLst>
                                <p:childTnLst>
                                  <p:par>
                                    <p:cTn id="47" presetID="25" presetClass="entr" presetSubtype="0" fill="hold" grpId="0" nodeType="afterEffect">
                                      <p:stCondLst>
                                        <p:cond delay="0"/>
                                      </p:stCondLst>
                                      <p:childTnLst>
                                        <p:set>
                                          <p:cBhvr>
                                            <p:cTn id="48" dur="1" fill="hold">
                                              <p:stCondLst>
                                                <p:cond delay="0"/>
                                              </p:stCondLst>
                                            </p:cTn>
                                            <p:tgtEl>
                                              <p:spTgt spid="25"/>
                                            </p:tgtEl>
                                            <p:attrNameLst>
                                              <p:attrName>style.visibility</p:attrName>
                                            </p:attrNameLst>
                                          </p:cBhvr>
                                          <p:to>
                                            <p:strVal val="visible"/>
                                          </p:to>
                                        </p:set>
                                        <p:anim calcmode="lin" valueType="num">
                                          <p:cBhvr>
                                            <p:cTn id="49" dur="500" decel="50000" fill="hold">
                                              <p:stCondLst>
                                                <p:cond delay="0"/>
                                              </p:stCondLst>
                                            </p:cTn>
                                            <p:tgtEl>
                                              <p:spTgt spid="25"/>
                                            </p:tgtEl>
                                            <p:attrNameLst>
                                              <p:attrName>style.rotation</p:attrName>
                                            </p:attrNameLst>
                                          </p:cBhvr>
                                          <p:tavLst>
                                            <p:tav tm="0">
                                              <p:val>
                                                <p:fltVal val="-90"/>
                                              </p:val>
                                            </p:tav>
                                            <p:tav tm="100000">
                                              <p:val>
                                                <p:fltVal val="0"/>
                                              </p:val>
                                            </p:tav>
                                          </p:tavLst>
                                        </p:anim>
                                        <p:anim calcmode="lin" valueType="num">
                                          <p:cBhvr>
                                            <p:cTn id="50" dur="500" decel="50000" fill="hold">
                                              <p:stCondLst>
                                                <p:cond delay="0"/>
                                              </p:stCondLst>
                                            </p:cTn>
                                            <p:tgtEl>
                                              <p:spTgt spid="25"/>
                                            </p:tgtEl>
                                            <p:attrNameLst>
                                              <p:attrName>ppt_w</p:attrName>
                                            </p:attrNameLst>
                                          </p:cBhvr>
                                          <p:tavLst>
                                            <p:tav tm="0">
                                              <p:val>
                                                <p:strVal val="#ppt_w"/>
                                              </p:val>
                                            </p:tav>
                                            <p:tav tm="100000">
                                              <p:val>
                                                <p:strVal val="#ppt_w*.05"/>
                                              </p:val>
                                            </p:tav>
                                          </p:tavLst>
                                        </p:anim>
                                        <p:anim calcmode="lin" valueType="num">
                                          <p:cBhvr>
                                            <p:cTn id="51" dur="500" accel="50000" fill="hold">
                                              <p:stCondLst>
                                                <p:cond delay="500"/>
                                              </p:stCondLst>
                                            </p:cTn>
                                            <p:tgtEl>
                                              <p:spTgt spid="25"/>
                                            </p:tgtEl>
                                            <p:attrNameLst>
                                              <p:attrName>ppt_w</p:attrName>
                                            </p:attrNameLst>
                                          </p:cBhvr>
                                          <p:tavLst>
                                            <p:tav tm="0">
                                              <p:val>
                                                <p:strVal val="#ppt_w*.05"/>
                                              </p:val>
                                            </p:tav>
                                            <p:tav tm="100000">
                                              <p:val>
                                                <p:strVal val="#ppt_w"/>
                                              </p:val>
                                            </p:tav>
                                          </p:tavLst>
                                        </p:anim>
                                        <p:anim calcmode="lin" valueType="num">
                                          <p:cBhvr>
                                            <p:cTn id="52" dur="1000" fill="hold"/>
                                            <p:tgtEl>
                                              <p:spTgt spid="25"/>
                                            </p:tgtEl>
                                            <p:attrNameLst>
                                              <p:attrName>ppt_h</p:attrName>
                                            </p:attrNameLst>
                                          </p:cBhvr>
                                          <p:tavLst>
                                            <p:tav tm="0">
                                              <p:val>
                                                <p:strVal val="#ppt_h"/>
                                              </p:val>
                                            </p:tav>
                                            <p:tav tm="100000">
                                              <p:val>
                                                <p:strVal val="#ppt_h"/>
                                              </p:val>
                                            </p:tav>
                                          </p:tavLst>
                                        </p:anim>
                                        <p:anim calcmode="lin" valueType="num">
                                          <p:cBhvr>
                                            <p:cTn id="53" dur="500" decel="50000" fill="hold">
                                              <p:stCondLst>
                                                <p:cond delay="0"/>
                                              </p:stCondLst>
                                            </p:cTn>
                                            <p:tgtEl>
                                              <p:spTgt spid="25"/>
                                            </p:tgtEl>
                                            <p:attrNameLst>
                                              <p:attrName>ppt_x</p:attrName>
                                            </p:attrNameLst>
                                          </p:cBhvr>
                                          <p:tavLst>
                                            <p:tav tm="0">
                                              <p:val>
                                                <p:strVal val="#ppt_x+.4"/>
                                              </p:val>
                                            </p:tav>
                                            <p:tav tm="100000">
                                              <p:val>
                                                <p:strVal val="#ppt_x"/>
                                              </p:val>
                                            </p:tav>
                                          </p:tavLst>
                                        </p:anim>
                                        <p:anim calcmode="lin" valueType="num">
                                          <p:cBhvr>
                                            <p:cTn id="54" dur="500" decel="50000" fill="hold">
                                              <p:stCondLst>
                                                <p:cond delay="0"/>
                                              </p:stCondLst>
                                            </p:cTn>
                                            <p:tgtEl>
                                              <p:spTgt spid="25"/>
                                            </p:tgtEl>
                                            <p:attrNameLst>
                                              <p:attrName>ppt_y</p:attrName>
                                            </p:attrNameLst>
                                          </p:cBhvr>
                                          <p:tavLst>
                                            <p:tav tm="0">
                                              <p:val>
                                                <p:strVal val="#ppt_y-.2"/>
                                              </p:val>
                                            </p:tav>
                                            <p:tav tm="100000">
                                              <p:val>
                                                <p:strVal val="#ppt_y+.1"/>
                                              </p:val>
                                            </p:tav>
                                          </p:tavLst>
                                        </p:anim>
                                        <p:anim calcmode="lin" valueType="num">
                                          <p:cBhvr>
                                            <p:cTn id="55" dur="500" accel="50000" fill="hold">
                                              <p:stCondLst>
                                                <p:cond delay="500"/>
                                              </p:stCondLst>
                                            </p:cTn>
                                            <p:tgtEl>
                                              <p:spTgt spid="25"/>
                                            </p:tgtEl>
                                            <p:attrNameLst>
                                              <p:attrName>ppt_y</p:attrName>
                                            </p:attrNameLst>
                                          </p:cBhvr>
                                          <p:tavLst>
                                            <p:tav tm="0">
                                              <p:val>
                                                <p:strVal val="#ppt_y+.1"/>
                                              </p:val>
                                            </p:tav>
                                            <p:tav tm="100000">
                                              <p:val>
                                                <p:strVal val="#ppt_y"/>
                                              </p:val>
                                            </p:tav>
                                          </p:tavLst>
                                        </p:anim>
                                        <p:animEffect transition="in" filter="fade">
                                          <p:cBhvr>
                                            <p:cTn id="56" dur="1000" decel="50000">
                                              <p:stCondLst>
                                                <p:cond delay="0"/>
                                              </p:stCondLst>
                                            </p:cTn>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5" grpId="0"/>
          <p:bldP spid="32" grpId="0" animBg="1"/>
          <p:bldP spid="30" grpId="0" animBg="1"/>
          <p:bldP spid="31" grpId="0" animBg="1"/>
          <p:bldP spid="3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500"/>
                                            <p:tgtEl>
                                              <p:spTgt spid="3"/>
                                            </p:tgtEl>
                                          </p:cBhvr>
                                        </p:animEffect>
                                        <p:anim calcmode="lin" valueType="num">
                                          <p:cBhvr>
                                            <p:cTn id="8" dur="1500" fill="hold"/>
                                            <p:tgtEl>
                                              <p:spTgt spid="3"/>
                                            </p:tgtEl>
                                            <p:attrNameLst>
                                              <p:attrName>ppt_x</p:attrName>
                                            </p:attrNameLst>
                                          </p:cBhvr>
                                          <p:tavLst>
                                            <p:tav tm="0">
                                              <p:val>
                                                <p:strVal val="#ppt_x"/>
                                              </p:val>
                                            </p:tav>
                                            <p:tav tm="100000">
                                              <p:val>
                                                <p:strVal val="#ppt_x"/>
                                              </p:val>
                                            </p:tav>
                                          </p:tavLst>
                                        </p:anim>
                                        <p:anim calcmode="lin" valueType="num">
                                          <p:cBhvr>
                                            <p:cTn id="9" dur="1500" fill="hold"/>
                                            <p:tgtEl>
                                              <p:spTgt spid="3"/>
                                            </p:tgtEl>
                                            <p:attrNameLst>
                                              <p:attrName>ppt_y</p:attrName>
                                            </p:attrNameLst>
                                          </p:cBhvr>
                                          <p:tavLst>
                                            <p:tav tm="0">
                                              <p:val>
                                                <p:strVal val="#ppt_y+.1"/>
                                              </p:val>
                                            </p:tav>
                                            <p:tav tm="100000">
                                              <p:val>
                                                <p:strVal val="#ppt_y"/>
                                              </p:val>
                                            </p:tav>
                                          </p:tavLst>
                                        </p:anim>
                                      </p:childTnLst>
                                    </p:cTn>
                                  </p:par>
                                  <p:par>
                                    <p:cTn id="10" presetID="22" presetClass="entr" presetSubtype="8" fill="hold" nodeType="withEffect">
                                      <p:stCondLst>
                                        <p:cond delay="50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1500"/>
                                            <p:tgtEl>
                                              <p:spTgt spid="4"/>
                                            </p:tgtEl>
                                          </p:cBhvr>
                                        </p:animEffect>
                                      </p:childTnLst>
                                    </p:cTn>
                                  </p:par>
                                </p:childTnLst>
                              </p:cTn>
                            </p:par>
                            <p:par>
                              <p:cTn id="13" fill="hold">
                                <p:stCondLst>
                                  <p:cond delay="2000"/>
                                </p:stCondLst>
                                <p:childTnLst>
                                  <p:par>
                                    <p:cTn id="14" presetID="2" presetClass="entr" presetSubtype="9" fill="hold" grpId="0" nodeType="afterEffect">
                                      <p:stCondLst>
                                        <p:cond delay="0"/>
                                      </p:stCondLst>
                                      <p:childTnLst>
                                        <p:set>
                                          <p:cBhvr>
                                            <p:cTn id="15" dur="1" fill="hold">
                                              <p:stCondLst>
                                                <p:cond delay="0"/>
                                              </p:stCondLst>
                                            </p:cTn>
                                            <p:tgtEl>
                                              <p:spTgt spid="22"/>
                                            </p:tgtEl>
                                            <p:attrNameLst>
                                              <p:attrName>style.visibility</p:attrName>
                                            </p:attrNameLst>
                                          </p:cBhvr>
                                          <p:to>
                                            <p:strVal val="visible"/>
                                          </p:to>
                                        </p:set>
                                        <p:anim calcmode="lin" valueType="num">
                                          <p:cBhvr additive="base">
                                            <p:cTn id="16" dur="500" fill="hold"/>
                                            <p:tgtEl>
                                              <p:spTgt spid="22"/>
                                            </p:tgtEl>
                                            <p:attrNameLst>
                                              <p:attrName>ppt_x</p:attrName>
                                            </p:attrNameLst>
                                          </p:cBhvr>
                                          <p:tavLst>
                                            <p:tav tm="0">
                                              <p:val>
                                                <p:strVal val="0-#ppt_w/2"/>
                                              </p:val>
                                            </p:tav>
                                            <p:tav tm="100000">
                                              <p:val>
                                                <p:strVal val="#ppt_x"/>
                                              </p:val>
                                            </p:tav>
                                          </p:tavLst>
                                        </p:anim>
                                        <p:anim calcmode="lin" valueType="num">
                                          <p:cBhvr additive="base">
                                            <p:cTn id="17" dur="500" fill="hold"/>
                                            <p:tgtEl>
                                              <p:spTgt spid="22"/>
                                            </p:tgtEl>
                                            <p:attrNameLst>
                                              <p:attrName>ppt_y</p:attrName>
                                            </p:attrNameLst>
                                          </p:cBhvr>
                                          <p:tavLst>
                                            <p:tav tm="0">
                                              <p:val>
                                                <p:strVal val="0-#ppt_h/2"/>
                                              </p:val>
                                            </p:tav>
                                            <p:tav tm="100000">
                                              <p:val>
                                                <p:strVal val="#ppt_y"/>
                                              </p:val>
                                            </p:tav>
                                          </p:tavLst>
                                        </p:anim>
                                      </p:childTnLst>
                                    </p:cTn>
                                  </p:par>
                                  <p:par>
                                    <p:cTn id="18" presetID="2" presetClass="entr" presetSubtype="9" fill="hold" grpId="0" nodeType="withEffect">
                                      <p:stCondLst>
                                        <p:cond delay="250"/>
                                      </p:stCondLst>
                                      <p:childTnLst>
                                        <p:set>
                                          <p:cBhvr>
                                            <p:cTn id="19" dur="1" fill="hold">
                                              <p:stCondLst>
                                                <p:cond delay="0"/>
                                              </p:stCondLst>
                                            </p:cTn>
                                            <p:tgtEl>
                                              <p:spTgt spid="23"/>
                                            </p:tgtEl>
                                            <p:attrNameLst>
                                              <p:attrName>style.visibility</p:attrName>
                                            </p:attrNameLst>
                                          </p:cBhvr>
                                          <p:to>
                                            <p:strVal val="visible"/>
                                          </p:to>
                                        </p:set>
                                        <p:anim calcmode="lin" valueType="num">
                                          <p:cBhvr additive="base">
                                            <p:cTn id="20" dur="500" fill="hold"/>
                                            <p:tgtEl>
                                              <p:spTgt spid="23"/>
                                            </p:tgtEl>
                                            <p:attrNameLst>
                                              <p:attrName>ppt_x</p:attrName>
                                            </p:attrNameLst>
                                          </p:cBhvr>
                                          <p:tavLst>
                                            <p:tav tm="0">
                                              <p:val>
                                                <p:strVal val="0-#ppt_w/2"/>
                                              </p:val>
                                            </p:tav>
                                            <p:tav tm="100000">
                                              <p:val>
                                                <p:strVal val="#ppt_x"/>
                                              </p:val>
                                            </p:tav>
                                          </p:tavLst>
                                        </p:anim>
                                        <p:anim calcmode="lin" valueType="num">
                                          <p:cBhvr additive="base">
                                            <p:cTn id="21" dur="500" fill="hold"/>
                                            <p:tgtEl>
                                              <p:spTgt spid="23"/>
                                            </p:tgtEl>
                                            <p:attrNameLst>
                                              <p:attrName>ppt_y</p:attrName>
                                            </p:attrNameLst>
                                          </p:cBhvr>
                                          <p:tavLst>
                                            <p:tav tm="0">
                                              <p:val>
                                                <p:strVal val="0-#ppt_h/2"/>
                                              </p:val>
                                            </p:tav>
                                            <p:tav tm="100000">
                                              <p:val>
                                                <p:strVal val="#ppt_y"/>
                                              </p:val>
                                            </p:tav>
                                          </p:tavLst>
                                        </p:anim>
                                      </p:childTnLst>
                                    </p:cTn>
                                  </p:par>
                                  <p:par>
                                    <p:cTn id="22" presetID="2" presetClass="entr" presetSubtype="9" fill="hold" grpId="0" nodeType="withEffect">
                                      <p:stCondLst>
                                        <p:cond delay="500"/>
                                      </p:stCondLst>
                                      <p:childTnLst>
                                        <p:set>
                                          <p:cBhvr>
                                            <p:cTn id="23" dur="1" fill="hold">
                                              <p:stCondLst>
                                                <p:cond delay="0"/>
                                              </p:stCondLst>
                                            </p:cTn>
                                            <p:tgtEl>
                                              <p:spTgt spid="32"/>
                                            </p:tgtEl>
                                            <p:attrNameLst>
                                              <p:attrName>style.visibility</p:attrName>
                                            </p:attrNameLst>
                                          </p:cBhvr>
                                          <p:to>
                                            <p:strVal val="visible"/>
                                          </p:to>
                                        </p:set>
                                        <p:anim calcmode="lin" valueType="num">
                                          <p:cBhvr additive="base">
                                            <p:cTn id="24" dur="500" fill="hold"/>
                                            <p:tgtEl>
                                              <p:spTgt spid="32"/>
                                            </p:tgtEl>
                                            <p:attrNameLst>
                                              <p:attrName>ppt_x</p:attrName>
                                            </p:attrNameLst>
                                          </p:cBhvr>
                                          <p:tavLst>
                                            <p:tav tm="0">
                                              <p:val>
                                                <p:strVal val="0-#ppt_w/2"/>
                                              </p:val>
                                            </p:tav>
                                            <p:tav tm="100000">
                                              <p:val>
                                                <p:strVal val="#ppt_x"/>
                                              </p:val>
                                            </p:tav>
                                          </p:tavLst>
                                        </p:anim>
                                        <p:anim calcmode="lin" valueType="num">
                                          <p:cBhvr additive="base">
                                            <p:cTn id="25" dur="500" fill="hold"/>
                                            <p:tgtEl>
                                              <p:spTgt spid="32"/>
                                            </p:tgtEl>
                                            <p:attrNameLst>
                                              <p:attrName>ppt_y</p:attrName>
                                            </p:attrNameLst>
                                          </p:cBhvr>
                                          <p:tavLst>
                                            <p:tav tm="0">
                                              <p:val>
                                                <p:strVal val="0-#ppt_h/2"/>
                                              </p:val>
                                            </p:tav>
                                            <p:tav tm="100000">
                                              <p:val>
                                                <p:strVal val="#ppt_y"/>
                                              </p:val>
                                            </p:tav>
                                          </p:tavLst>
                                        </p:anim>
                                      </p:childTnLst>
                                    </p:cTn>
                                  </p:par>
                                  <p:par>
                                    <p:cTn id="26" presetID="2" presetClass="entr" presetSubtype="3" fill="hold" grpId="0" nodeType="withEffect">
                                      <p:stCondLst>
                                        <p:cond delay="750"/>
                                      </p:stCondLst>
                                      <p:childTnLst>
                                        <p:set>
                                          <p:cBhvr>
                                            <p:cTn id="27" dur="1" fill="hold">
                                              <p:stCondLst>
                                                <p:cond delay="0"/>
                                              </p:stCondLst>
                                            </p:cTn>
                                            <p:tgtEl>
                                              <p:spTgt spid="30"/>
                                            </p:tgtEl>
                                            <p:attrNameLst>
                                              <p:attrName>style.visibility</p:attrName>
                                            </p:attrNameLst>
                                          </p:cBhvr>
                                          <p:to>
                                            <p:strVal val="visible"/>
                                          </p:to>
                                        </p:set>
                                        <p:anim calcmode="lin" valueType="num">
                                          <p:cBhvr additive="base">
                                            <p:cTn id="28" dur="500" fill="hold"/>
                                            <p:tgtEl>
                                              <p:spTgt spid="30"/>
                                            </p:tgtEl>
                                            <p:attrNameLst>
                                              <p:attrName>ppt_x</p:attrName>
                                            </p:attrNameLst>
                                          </p:cBhvr>
                                          <p:tavLst>
                                            <p:tav tm="0">
                                              <p:val>
                                                <p:strVal val="1+#ppt_w/2"/>
                                              </p:val>
                                            </p:tav>
                                            <p:tav tm="100000">
                                              <p:val>
                                                <p:strVal val="#ppt_x"/>
                                              </p:val>
                                            </p:tav>
                                          </p:tavLst>
                                        </p:anim>
                                        <p:anim calcmode="lin" valueType="num">
                                          <p:cBhvr additive="base">
                                            <p:cTn id="29" dur="500" fill="hold"/>
                                            <p:tgtEl>
                                              <p:spTgt spid="30"/>
                                            </p:tgtEl>
                                            <p:attrNameLst>
                                              <p:attrName>ppt_y</p:attrName>
                                            </p:attrNameLst>
                                          </p:cBhvr>
                                          <p:tavLst>
                                            <p:tav tm="0">
                                              <p:val>
                                                <p:strVal val="0-#ppt_h/2"/>
                                              </p:val>
                                            </p:tav>
                                            <p:tav tm="100000">
                                              <p:val>
                                                <p:strVal val="#ppt_y"/>
                                              </p:val>
                                            </p:tav>
                                          </p:tavLst>
                                        </p:anim>
                                      </p:childTnLst>
                                    </p:cTn>
                                  </p:par>
                                  <p:par>
                                    <p:cTn id="30" presetID="2" presetClass="entr" presetSubtype="3" fill="hold" grpId="0" nodeType="withEffect">
                                      <p:stCondLst>
                                        <p:cond delay="1000"/>
                                      </p:stCondLst>
                                      <p:childTnLst>
                                        <p:set>
                                          <p:cBhvr>
                                            <p:cTn id="31" dur="1" fill="hold">
                                              <p:stCondLst>
                                                <p:cond delay="0"/>
                                              </p:stCondLst>
                                            </p:cTn>
                                            <p:tgtEl>
                                              <p:spTgt spid="31"/>
                                            </p:tgtEl>
                                            <p:attrNameLst>
                                              <p:attrName>style.visibility</p:attrName>
                                            </p:attrNameLst>
                                          </p:cBhvr>
                                          <p:to>
                                            <p:strVal val="visible"/>
                                          </p:to>
                                        </p:set>
                                        <p:anim calcmode="lin" valueType="num">
                                          <p:cBhvr additive="base">
                                            <p:cTn id="32" dur="500" fill="hold"/>
                                            <p:tgtEl>
                                              <p:spTgt spid="31"/>
                                            </p:tgtEl>
                                            <p:attrNameLst>
                                              <p:attrName>ppt_x</p:attrName>
                                            </p:attrNameLst>
                                          </p:cBhvr>
                                          <p:tavLst>
                                            <p:tav tm="0">
                                              <p:val>
                                                <p:strVal val="1+#ppt_w/2"/>
                                              </p:val>
                                            </p:tav>
                                            <p:tav tm="100000">
                                              <p:val>
                                                <p:strVal val="#ppt_x"/>
                                              </p:val>
                                            </p:tav>
                                          </p:tavLst>
                                        </p:anim>
                                        <p:anim calcmode="lin" valueType="num">
                                          <p:cBhvr additive="base">
                                            <p:cTn id="33" dur="500" fill="hold"/>
                                            <p:tgtEl>
                                              <p:spTgt spid="31"/>
                                            </p:tgtEl>
                                            <p:attrNameLst>
                                              <p:attrName>ppt_y</p:attrName>
                                            </p:attrNameLst>
                                          </p:cBhvr>
                                          <p:tavLst>
                                            <p:tav tm="0">
                                              <p:val>
                                                <p:strVal val="0-#ppt_h/2"/>
                                              </p:val>
                                            </p:tav>
                                            <p:tav tm="100000">
                                              <p:val>
                                                <p:strVal val="#ppt_y"/>
                                              </p:val>
                                            </p:tav>
                                          </p:tavLst>
                                        </p:anim>
                                      </p:childTnLst>
                                    </p:cTn>
                                  </p:par>
                                  <p:par>
                                    <p:cTn id="34" presetID="2" presetClass="entr" presetSubtype="3" fill="hold" grpId="0" nodeType="withEffect">
                                      <p:stCondLst>
                                        <p:cond delay="1250"/>
                                      </p:stCondLst>
                                      <p:childTnLst>
                                        <p:set>
                                          <p:cBhvr>
                                            <p:cTn id="35" dur="1" fill="hold">
                                              <p:stCondLst>
                                                <p:cond delay="0"/>
                                              </p:stCondLst>
                                            </p:cTn>
                                            <p:tgtEl>
                                              <p:spTgt spid="33"/>
                                            </p:tgtEl>
                                            <p:attrNameLst>
                                              <p:attrName>style.visibility</p:attrName>
                                            </p:attrNameLst>
                                          </p:cBhvr>
                                          <p:to>
                                            <p:strVal val="visible"/>
                                          </p:to>
                                        </p:set>
                                        <p:anim calcmode="lin" valueType="num">
                                          <p:cBhvr additive="base">
                                            <p:cTn id="36" dur="500" fill="hold"/>
                                            <p:tgtEl>
                                              <p:spTgt spid="33"/>
                                            </p:tgtEl>
                                            <p:attrNameLst>
                                              <p:attrName>ppt_x</p:attrName>
                                            </p:attrNameLst>
                                          </p:cBhvr>
                                          <p:tavLst>
                                            <p:tav tm="0">
                                              <p:val>
                                                <p:strVal val="1+#ppt_w/2"/>
                                              </p:val>
                                            </p:tav>
                                            <p:tav tm="100000">
                                              <p:val>
                                                <p:strVal val="#ppt_x"/>
                                              </p:val>
                                            </p:tav>
                                          </p:tavLst>
                                        </p:anim>
                                        <p:anim calcmode="lin" valueType="num">
                                          <p:cBhvr additive="base">
                                            <p:cTn id="37" dur="500" fill="hold"/>
                                            <p:tgtEl>
                                              <p:spTgt spid="33"/>
                                            </p:tgtEl>
                                            <p:attrNameLst>
                                              <p:attrName>ppt_y</p:attrName>
                                            </p:attrNameLst>
                                          </p:cBhvr>
                                          <p:tavLst>
                                            <p:tav tm="0">
                                              <p:val>
                                                <p:strVal val="0-#ppt_h/2"/>
                                              </p:val>
                                            </p:tav>
                                            <p:tav tm="100000">
                                              <p:val>
                                                <p:strVal val="#ppt_y"/>
                                              </p:val>
                                            </p:tav>
                                          </p:tavLst>
                                        </p:anim>
                                      </p:childTnLst>
                                    </p:cTn>
                                  </p:par>
                                </p:childTnLst>
                              </p:cTn>
                            </p:par>
                            <p:par>
                              <p:cTn id="38" fill="hold">
                                <p:stCondLst>
                                  <p:cond delay="3750"/>
                                </p:stCondLst>
                                <p:childTnLst>
                                  <p:par>
                                    <p:cTn id="39" presetID="2" presetClass="entr" presetSubtype="8" fill="hold" nodeType="afterEffect">
                                      <p:stCondLst>
                                        <p:cond delay="0"/>
                                      </p:stCondLst>
                                      <p:childTnLst>
                                        <p:set>
                                          <p:cBhvr>
                                            <p:cTn id="40" dur="1" fill="hold">
                                              <p:stCondLst>
                                                <p:cond delay="0"/>
                                              </p:stCondLst>
                                            </p:cTn>
                                            <p:tgtEl>
                                              <p:spTgt spid="26"/>
                                            </p:tgtEl>
                                            <p:attrNameLst>
                                              <p:attrName>style.visibility</p:attrName>
                                            </p:attrNameLst>
                                          </p:cBhvr>
                                          <p:to>
                                            <p:strVal val="visible"/>
                                          </p:to>
                                        </p:set>
                                        <p:anim calcmode="lin" valueType="num">
                                          <p:cBhvr additive="base">
                                            <p:cTn id="41" dur="1000" fill="hold"/>
                                            <p:tgtEl>
                                              <p:spTgt spid="26"/>
                                            </p:tgtEl>
                                            <p:attrNameLst>
                                              <p:attrName>ppt_x</p:attrName>
                                            </p:attrNameLst>
                                          </p:cBhvr>
                                          <p:tavLst>
                                            <p:tav tm="0">
                                              <p:val>
                                                <p:strVal val="0-#ppt_w/2"/>
                                              </p:val>
                                            </p:tav>
                                            <p:tav tm="100000">
                                              <p:val>
                                                <p:strVal val="#ppt_x"/>
                                              </p:val>
                                            </p:tav>
                                          </p:tavLst>
                                        </p:anim>
                                        <p:anim calcmode="lin" valueType="num">
                                          <p:cBhvr additive="base">
                                            <p:cTn id="42" dur="1000" fill="hold"/>
                                            <p:tgtEl>
                                              <p:spTgt spid="26"/>
                                            </p:tgtEl>
                                            <p:attrNameLst>
                                              <p:attrName>ppt_y</p:attrName>
                                            </p:attrNameLst>
                                          </p:cBhvr>
                                          <p:tavLst>
                                            <p:tav tm="0">
                                              <p:val>
                                                <p:strVal val="#ppt_y"/>
                                              </p:val>
                                            </p:tav>
                                            <p:tav tm="100000">
                                              <p:val>
                                                <p:strVal val="#ppt_y"/>
                                              </p:val>
                                            </p:tav>
                                          </p:tavLst>
                                        </p:anim>
                                      </p:childTnLst>
                                    </p:cTn>
                                  </p:par>
                                  <p:par>
                                    <p:cTn id="43" presetID="22" presetClass="entr" presetSubtype="8" fill="hold" nodeType="withEffect">
                                      <p:stCondLst>
                                        <p:cond delay="500"/>
                                      </p:stCondLst>
                                      <p:childTnLst>
                                        <p:set>
                                          <p:cBhvr>
                                            <p:cTn id="44" dur="1" fill="hold">
                                              <p:stCondLst>
                                                <p:cond delay="0"/>
                                              </p:stCondLst>
                                            </p:cTn>
                                            <p:tgtEl>
                                              <p:spTgt spid="24"/>
                                            </p:tgtEl>
                                            <p:attrNameLst>
                                              <p:attrName>style.visibility</p:attrName>
                                            </p:attrNameLst>
                                          </p:cBhvr>
                                          <p:to>
                                            <p:strVal val="visible"/>
                                          </p:to>
                                        </p:set>
                                        <p:animEffect transition="in" filter="wipe(left)">
                                          <p:cBhvr>
                                            <p:cTn id="45" dur="500"/>
                                            <p:tgtEl>
                                              <p:spTgt spid="24"/>
                                            </p:tgtEl>
                                          </p:cBhvr>
                                        </p:animEffect>
                                      </p:childTnLst>
                                    </p:cTn>
                                  </p:par>
                                </p:childTnLst>
                              </p:cTn>
                            </p:par>
                            <p:par>
                              <p:cTn id="46" fill="hold">
                                <p:stCondLst>
                                  <p:cond delay="4750"/>
                                </p:stCondLst>
                                <p:childTnLst>
                                  <p:par>
                                    <p:cTn id="47" presetID="25" presetClass="entr" presetSubtype="0" fill="hold" grpId="0" nodeType="afterEffect">
                                      <p:stCondLst>
                                        <p:cond delay="0"/>
                                      </p:stCondLst>
                                      <p:childTnLst>
                                        <p:set>
                                          <p:cBhvr>
                                            <p:cTn id="48" dur="1" fill="hold">
                                              <p:stCondLst>
                                                <p:cond delay="0"/>
                                              </p:stCondLst>
                                            </p:cTn>
                                            <p:tgtEl>
                                              <p:spTgt spid="25"/>
                                            </p:tgtEl>
                                            <p:attrNameLst>
                                              <p:attrName>style.visibility</p:attrName>
                                            </p:attrNameLst>
                                          </p:cBhvr>
                                          <p:to>
                                            <p:strVal val="visible"/>
                                          </p:to>
                                        </p:set>
                                        <p:anim calcmode="lin" valueType="num">
                                          <p:cBhvr>
                                            <p:cTn id="49" dur="500" decel="50000" fill="hold">
                                              <p:stCondLst>
                                                <p:cond delay="0"/>
                                              </p:stCondLst>
                                            </p:cTn>
                                            <p:tgtEl>
                                              <p:spTgt spid="25"/>
                                            </p:tgtEl>
                                            <p:attrNameLst>
                                              <p:attrName>style.rotation</p:attrName>
                                            </p:attrNameLst>
                                          </p:cBhvr>
                                          <p:tavLst>
                                            <p:tav tm="0">
                                              <p:val>
                                                <p:fltVal val="-90"/>
                                              </p:val>
                                            </p:tav>
                                            <p:tav tm="100000">
                                              <p:val>
                                                <p:fltVal val="0"/>
                                              </p:val>
                                            </p:tav>
                                          </p:tavLst>
                                        </p:anim>
                                        <p:anim calcmode="lin" valueType="num">
                                          <p:cBhvr>
                                            <p:cTn id="50" dur="500" decel="50000" fill="hold">
                                              <p:stCondLst>
                                                <p:cond delay="0"/>
                                              </p:stCondLst>
                                            </p:cTn>
                                            <p:tgtEl>
                                              <p:spTgt spid="25"/>
                                            </p:tgtEl>
                                            <p:attrNameLst>
                                              <p:attrName>ppt_w</p:attrName>
                                            </p:attrNameLst>
                                          </p:cBhvr>
                                          <p:tavLst>
                                            <p:tav tm="0">
                                              <p:val>
                                                <p:strVal val="#ppt_w"/>
                                              </p:val>
                                            </p:tav>
                                            <p:tav tm="100000">
                                              <p:val>
                                                <p:strVal val="#ppt_w*.05"/>
                                              </p:val>
                                            </p:tav>
                                          </p:tavLst>
                                        </p:anim>
                                        <p:anim calcmode="lin" valueType="num">
                                          <p:cBhvr>
                                            <p:cTn id="51" dur="500" accel="50000" fill="hold">
                                              <p:stCondLst>
                                                <p:cond delay="500"/>
                                              </p:stCondLst>
                                            </p:cTn>
                                            <p:tgtEl>
                                              <p:spTgt spid="25"/>
                                            </p:tgtEl>
                                            <p:attrNameLst>
                                              <p:attrName>ppt_w</p:attrName>
                                            </p:attrNameLst>
                                          </p:cBhvr>
                                          <p:tavLst>
                                            <p:tav tm="0">
                                              <p:val>
                                                <p:strVal val="#ppt_w*.05"/>
                                              </p:val>
                                            </p:tav>
                                            <p:tav tm="100000">
                                              <p:val>
                                                <p:strVal val="#ppt_w"/>
                                              </p:val>
                                            </p:tav>
                                          </p:tavLst>
                                        </p:anim>
                                        <p:anim calcmode="lin" valueType="num">
                                          <p:cBhvr>
                                            <p:cTn id="52" dur="1000" fill="hold"/>
                                            <p:tgtEl>
                                              <p:spTgt spid="25"/>
                                            </p:tgtEl>
                                            <p:attrNameLst>
                                              <p:attrName>ppt_h</p:attrName>
                                            </p:attrNameLst>
                                          </p:cBhvr>
                                          <p:tavLst>
                                            <p:tav tm="0">
                                              <p:val>
                                                <p:strVal val="#ppt_h"/>
                                              </p:val>
                                            </p:tav>
                                            <p:tav tm="100000">
                                              <p:val>
                                                <p:strVal val="#ppt_h"/>
                                              </p:val>
                                            </p:tav>
                                          </p:tavLst>
                                        </p:anim>
                                        <p:anim calcmode="lin" valueType="num">
                                          <p:cBhvr>
                                            <p:cTn id="53" dur="500" decel="50000" fill="hold">
                                              <p:stCondLst>
                                                <p:cond delay="0"/>
                                              </p:stCondLst>
                                            </p:cTn>
                                            <p:tgtEl>
                                              <p:spTgt spid="25"/>
                                            </p:tgtEl>
                                            <p:attrNameLst>
                                              <p:attrName>ppt_x</p:attrName>
                                            </p:attrNameLst>
                                          </p:cBhvr>
                                          <p:tavLst>
                                            <p:tav tm="0">
                                              <p:val>
                                                <p:strVal val="#ppt_x+.4"/>
                                              </p:val>
                                            </p:tav>
                                            <p:tav tm="100000">
                                              <p:val>
                                                <p:strVal val="#ppt_x"/>
                                              </p:val>
                                            </p:tav>
                                          </p:tavLst>
                                        </p:anim>
                                        <p:anim calcmode="lin" valueType="num">
                                          <p:cBhvr>
                                            <p:cTn id="54" dur="500" decel="50000" fill="hold">
                                              <p:stCondLst>
                                                <p:cond delay="0"/>
                                              </p:stCondLst>
                                            </p:cTn>
                                            <p:tgtEl>
                                              <p:spTgt spid="25"/>
                                            </p:tgtEl>
                                            <p:attrNameLst>
                                              <p:attrName>ppt_y</p:attrName>
                                            </p:attrNameLst>
                                          </p:cBhvr>
                                          <p:tavLst>
                                            <p:tav tm="0">
                                              <p:val>
                                                <p:strVal val="#ppt_y-.2"/>
                                              </p:val>
                                            </p:tav>
                                            <p:tav tm="100000">
                                              <p:val>
                                                <p:strVal val="#ppt_y+.1"/>
                                              </p:val>
                                            </p:tav>
                                          </p:tavLst>
                                        </p:anim>
                                        <p:anim calcmode="lin" valueType="num">
                                          <p:cBhvr>
                                            <p:cTn id="55" dur="500" accel="50000" fill="hold">
                                              <p:stCondLst>
                                                <p:cond delay="500"/>
                                              </p:stCondLst>
                                            </p:cTn>
                                            <p:tgtEl>
                                              <p:spTgt spid="25"/>
                                            </p:tgtEl>
                                            <p:attrNameLst>
                                              <p:attrName>ppt_y</p:attrName>
                                            </p:attrNameLst>
                                          </p:cBhvr>
                                          <p:tavLst>
                                            <p:tav tm="0">
                                              <p:val>
                                                <p:strVal val="#ppt_y+.1"/>
                                              </p:val>
                                            </p:tav>
                                            <p:tav tm="100000">
                                              <p:val>
                                                <p:strVal val="#ppt_y"/>
                                              </p:val>
                                            </p:tav>
                                          </p:tavLst>
                                        </p:anim>
                                        <p:animEffect transition="in" filter="fade">
                                          <p:cBhvr>
                                            <p:cTn id="56" dur="1000" decel="50000">
                                              <p:stCondLst>
                                                <p:cond delay="0"/>
                                              </p:stCondLst>
                                            </p:cTn>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5" grpId="0"/>
          <p:bldP spid="32" grpId="0" animBg="1"/>
          <p:bldP spid="30" grpId="0" animBg="1"/>
          <p:bldP spid="31" grpId="0" animBg="1"/>
          <p:bldP spid="33" grpId="0" animBg="1"/>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MH_Picture_1"/>
          <p:cNvSpPr/>
          <p:nvPr>
            <p:custDataLst>
              <p:tags r:id="rId2"/>
            </p:custDataLst>
          </p:nvPr>
        </p:nvSpPr>
        <p:spPr>
          <a:xfrm>
            <a:off x="960982" y="1203598"/>
            <a:ext cx="4686999" cy="2412000"/>
          </a:xfrm>
          <a:prstGeom prst="rect">
            <a:avLst/>
          </a:prstGeom>
          <a:blipFill>
            <a:blip r:embed="rId11"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9" name="MH_SubTitle_1"/>
          <p:cNvSpPr/>
          <p:nvPr>
            <p:custDataLst>
              <p:tags r:id="rId3"/>
            </p:custDataLst>
          </p:nvPr>
        </p:nvSpPr>
        <p:spPr>
          <a:xfrm>
            <a:off x="5748764" y="1203598"/>
            <a:ext cx="1152000" cy="1152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rIns="144000" anchor="ctr"/>
          <a:lstStyle/>
          <a:p>
            <a:pPr algn="ctr" eaLnBrk="1" fontAlgn="auto" hangingPunct="1">
              <a:lnSpc>
                <a:spcPct val="150000"/>
              </a:lnSpc>
              <a:spcBef>
                <a:spcPts val="0"/>
              </a:spcBef>
              <a:spcAft>
                <a:spcPts val="0"/>
              </a:spcAft>
              <a:defRPr/>
            </a:pPr>
            <a:r>
              <a:rPr lang="zh-CN" altLang="en-US" sz="2800" b="1" dirty="0">
                <a:solidFill>
                  <a:srgbClr val="FFFFFF"/>
                </a:solidFill>
              </a:rPr>
              <a:t>专业</a:t>
            </a:r>
          </a:p>
        </p:txBody>
      </p:sp>
      <p:sp>
        <p:nvSpPr>
          <p:cNvPr id="5124" name="MH_Text_1"/>
          <p:cNvSpPr txBox="1">
            <a:spLocks noChangeArrowheads="1"/>
          </p:cNvSpPr>
          <p:nvPr>
            <p:custDataLst>
              <p:tags r:id="rId4"/>
            </p:custDataLst>
          </p:nvPr>
        </p:nvSpPr>
        <p:spPr bwMode="auto">
          <a:xfrm>
            <a:off x="971660" y="3848259"/>
            <a:ext cx="7119761" cy="739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defRPr/>
            </a:pPr>
            <a:r>
              <a:rPr lang="zh-CN" altLang="en-US" sz="1200" dirty="0">
                <a:solidFill>
                  <a:schemeClr val="bg1">
                    <a:lumMod val="50000"/>
                  </a:schemeClr>
                </a:solidFill>
                <a:latin typeface="+mn-lt"/>
                <a:ea typeface="+mn-ea"/>
              </a:rPr>
              <a:t>我们来自五湖四海、但共同的目标孕育着同一个理想，出发点不同但目的地一样，年轻的心在这一刻相聚、团结一致、不理不弃，斩破风浪，勇敢起航。</a:t>
            </a:r>
          </a:p>
        </p:txBody>
      </p:sp>
      <p:sp>
        <p:nvSpPr>
          <p:cNvPr id="3077" name="MH_PageTitle"/>
          <p:cNvSpPr>
            <a:spLocks noGrp="1"/>
          </p:cNvSpPr>
          <p:nvPr>
            <p:ph type="title"/>
            <p:custDataLst>
              <p:tags r:id="rId5"/>
            </p:custDataLst>
          </p:nvPr>
        </p:nvSpPr>
        <p:spPr/>
        <p:txBody>
          <a:bodyPr/>
          <a:lstStyle/>
          <a:p>
            <a:r>
              <a:rPr lang="zh-CN" altLang="en-US" dirty="0"/>
              <a:t>团队介绍</a:t>
            </a:r>
            <a:r>
              <a:rPr lang="en-US" altLang="zh-CN" sz="1200" dirty="0">
                <a:solidFill>
                  <a:prstClr val="black">
                    <a:lumMod val="65000"/>
                    <a:lumOff val="35000"/>
                  </a:prstClr>
                </a:solidFill>
              </a:rPr>
              <a:t>(Team Introduction)</a:t>
            </a:r>
            <a:endParaRPr lang="zh-CN" altLang="en-US" dirty="0"/>
          </a:p>
        </p:txBody>
      </p:sp>
      <p:sp>
        <p:nvSpPr>
          <p:cNvPr id="7" name="MH_SubTitle_1"/>
          <p:cNvSpPr/>
          <p:nvPr>
            <p:custDataLst>
              <p:tags r:id="rId6"/>
            </p:custDataLst>
          </p:nvPr>
        </p:nvSpPr>
        <p:spPr>
          <a:xfrm>
            <a:off x="7011361" y="1203598"/>
            <a:ext cx="1152000" cy="1152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rIns="144000" anchor="ctr"/>
          <a:lstStyle/>
          <a:p>
            <a:pPr algn="ctr" eaLnBrk="1" fontAlgn="auto" hangingPunct="1">
              <a:lnSpc>
                <a:spcPct val="150000"/>
              </a:lnSpc>
              <a:spcBef>
                <a:spcPts val="0"/>
              </a:spcBef>
              <a:spcAft>
                <a:spcPts val="0"/>
              </a:spcAft>
              <a:defRPr/>
            </a:pPr>
            <a:r>
              <a:rPr lang="zh-CN" altLang="en-US" sz="2800" b="1" dirty="0">
                <a:solidFill>
                  <a:srgbClr val="FFFFFF"/>
                </a:solidFill>
              </a:rPr>
              <a:t>年轻</a:t>
            </a:r>
          </a:p>
        </p:txBody>
      </p:sp>
      <p:sp>
        <p:nvSpPr>
          <p:cNvPr id="8" name="MH_SubTitle_1"/>
          <p:cNvSpPr/>
          <p:nvPr>
            <p:custDataLst>
              <p:tags r:id="rId7"/>
            </p:custDataLst>
          </p:nvPr>
        </p:nvSpPr>
        <p:spPr>
          <a:xfrm>
            <a:off x="5748764" y="2476120"/>
            <a:ext cx="1152000" cy="1152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rIns="144000" anchor="ctr"/>
          <a:lstStyle/>
          <a:p>
            <a:pPr algn="ctr">
              <a:lnSpc>
                <a:spcPct val="150000"/>
              </a:lnSpc>
            </a:pPr>
            <a:r>
              <a:rPr lang="zh-CN" altLang="en-US" sz="2800" b="1" dirty="0">
                <a:solidFill>
                  <a:srgbClr val="FFFFFF"/>
                </a:solidFill>
              </a:rPr>
              <a:t>创新</a:t>
            </a:r>
          </a:p>
        </p:txBody>
      </p:sp>
      <p:sp>
        <p:nvSpPr>
          <p:cNvPr id="9" name="MH_SubTitle_1"/>
          <p:cNvSpPr/>
          <p:nvPr>
            <p:custDataLst>
              <p:tags r:id="rId8"/>
            </p:custDataLst>
          </p:nvPr>
        </p:nvSpPr>
        <p:spPr>
          <a:xfrm>
            <a:off x="7011361" y="2476120"/>
            <a:ext cx="1152000" cy="1152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rIns="144000" anchor="ctr"/>
          <a:lstStyle/>
          <a:p>
            <a:pPr algn="ctr">
              <a:lnSpc>
                <a:spcPct val="150000"/>
              </a:lnSpc>
            </a:pPr>
            <a:r>
              <a:rPr lang="zh-CN" altLang="en-US" sz="2800" b="1" dirty="0">
                <a:solidFill>
                  <a:srgbClr val="FFFFFF"/>
                </a:solidFill>
              </a:rPr>
              <a:t>团结</a:t>
            </a:r>
          </a:p>
        </p:txBody>
      </p:sp>
    </p:spTree>
    <p:custDataLst>
      <p:tags r:id="rId1"/>
    </p:custDataLst>
    <p:extLst>
      <p:ext uri="{BB962C8B-B14F-4D97-AF65-F5344CB8AC3E}">
        <p14:creationId xmlns:p14="http://schemas.microsoft.com/office/powerpoint/2010/main" val="3807753294"/>
      </p:ext>
    </p:extLst>
  </p:cSld>
  <p:clrMapOvr>
    <a:masterClrMapping/>
  </p:clrMapOvr>
  <p:transition spd="slow" advTm="8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26" presetClass="emph" presetSubtype="0" fill="hold" grpId="1" nodeType="afterEffect">
                                  <p:stCondLst>
                                    <p:cond delay="0"/>
                                  </p:stCondLst>
                                  <p:childTnLst>
                                    <p:animEffect transition="out" filter="fade">
                                      <p:cBhvr>
                                        <p:cTn id="12" dur="300" tmFilter="0, 0; .2, .5; .8, .5; 1, 0"/>
                                        <p:tgtEl>
                                          <p:spTgt spid="4"/>
                                        </p:tgtEl>
                                      </p:cBhvr>
                                    </p:animEffect>
                                    <p:animScale>
                                      <p:cBhvr>
                                        <p:cTn id="13" dur="150" autoRev="1" fill="hold"/>
                                        <p:tgtEl>
                                          <p:spTgt spid="4"/>
                                        </p:tgtEl>
                                      </p:cBhvr>
                                      <p:by x="105000" y="105000"/>
                                    </p:animScale>
                                  </p:childTnLst>
                                </p:cTn>
                              </p:par>
                            </p:childTnLst>
                          </p:cTn>
                        </p:par>
                        <p:par>
                          <p:cTn id="14" fill="hold">
                            <p:stCondLst>
                              <p:cond delay="1300"/>
                            </p:stCondLst>
                            <p:childTnLst>
                              <p:par>
                                <p:cTn id="15" presetID="25" presetClass="entr" presetSubtype="0" fill="hold" grpId="0" nodeType="after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p:cTn id="17" dur="500" decel="50000" fill="hold">
                                          <p:stCondLst>
                                            <p:cond delay="0"/>
                                          </p:stCondLst>
                                        </p:cTn>
                                        <p:tgtEl>
                                          <p:spTgt spid="29"/>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29"/>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29"/>
                                        </p:tgtEl>
                                        <p:attrNameLst>
                                          <p:attrName>ppt_w</p:attrName>
                                        </p:attrNameLst>
                                      </p:cBhvr>
                                      <p:tavLst>
                                        <p:tav tm="0">
                                          <p:val>
                                            <p:strVal val="#ppt_w*.05"/>
                                          </p:val>
                                        </p:tav>
                                        <p:tav tm="100000">
                                          <p:val>
                                            <p:strVal val="#ppt_w"/>
                                          </p:val>
                                        </p:tav>
                                      </p:tavLst>
                                    </p:anim>
                                    <p:anim calcmode="lin" valueType="num">
                                      <p:cBhvr>
                                        <p:cTn id="20" dur="1000" fill="hold"/>
                                        <p:tgtEl>
                                          <p:spTgt spid="29"/>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29"/>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29"/>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29"/>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29"/>
                                        </p:tgtEl>
                                      </p:cBhvr>
                                    </p:animEffect>
                                  </p:childTnLst>
                                </p:cTn>
                              </p:par>
                              <p:par>
                                <p:cTn id="25" presetID="25" presetClass="entr" presetSubtype="0" fill="hold" grpId="0" nodeType="withEffect">
                                  <p:stCondLst>
                                    <p:cond delay="50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28"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29"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30" dur="1000" fill="hold"/>
                                        <p:tgtEl>
                                          <p:spTgt spid="7"/>
                                        </p:tgtEl>
                                        <p:attrNameLst>
                                          <p:attrName>ppt_h</p:attrName>
                                        </p:attrNameLst>
                                      </p:cBhvr>
                                      <p:tavLst>
                                        <p:tav tm="0">
                                          <p:val>
                                            <p:strVal val="#ppt_h"/>
                                          </p:val>
                                        </p:tav>
                                        <p:tav tm="100000">
                                          <p:val>
                                            <p:strVal val="#ppt_h"/>
                                          </p:val>
                                        </p:tav>
                                      </p:tavLst>
                                    </p:anim>
                                    <p:anim calcmode="lin" valueType="num">
                                      <p:cBhvr>
                                        <p:cTn id="31"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32"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33"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34" dur="1000" decel="50000">
                                          <p:stCondLst>
                                            <p:cond delay="0"/>
                                          </p:stCondLst>
                                        </p:cTn>
                                        <p:tgtEl>
                                          <p:spTgt spid="7"/>
                                        </p:tgtEl>
                                      </p:cBhvr>
                                    </p:animEffect>
                                  </p:childTnLst>
                                </p:cTn>
                              </p:par>
                              <p:par>
                                <p:cTn id="35" presetID="25" presetClass="entr" presetSubtype="0" fill="hold" grpId="0" nodeType="withEffect">
                                  <p:stCondLst>
                                    <p:cond delay="1000"/>
                                  </p:stCondLst>
                                  <p:childTnLst>
                                    <p:set>
                                      <p:cBhvr>
                                        <p:cTn id="36" dur="1" fill="hold">
                                          <p:stCondLst>
                                            <p:cond delay="0"/>
                                          </p:stCondLst>
                                        </p:cTn>
                                        <p:tgtEl>
                                          <p:spTgt spid="8"/>
                                        </p:tgtEl>
                                        <p:attrNameLst>
                                          <p:attrName>style.visibility</p:attrName>
                                        </p:attrNameLst>
                                      </p:cBhvr>
                                      <p:to>
                                        <p:strVal val="visible"/>
                                      </p:to>
                                    </p:set>
                                    <p:anim calcmode="lin" valueType="num">
                                      <p:cBhvr>
                                        <p:cTn id="3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3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3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40" dur="1000" fill="hold"/>
                                        <p:tgtEl>
                                          <p:spTgt spid="8"/>
                                        </p:tgtEl>
                                        <p:attrNameLst>
                                          <p:attrName>ppt_h</p:attrName>
                                        </p:attrNameLst>
                                      </p:cBhvr>
                                      <p:tavLst>
                                        <p:tav tm="0">
                                          <p:val>
                                            <p:strVal val="#ppt_h"/>
                                          </p:val>
                                        </p:tav>
                                        <p:tav tm="100000">
                                          <p:val>
                                            <p:strVal val="#ppt_h"/>
                                          </p:val>
                                        </p:tav>
                                      </p:tavLst>
                                    </p:anim>
                                    <p:anim calcmode="lin" valueType="num">
                                      <p:cBhvr>
                                        <p:cTn id="4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4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4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44" dur="1000" decel="50000">
                                          <p:stCondLst>
                                            <p:cond delay="0"/>
                                          </p:stCondLst>
                                        </p:cTn>
                                        <p:tgtEl>
                                          <p:spTgt spid="8"/>
                                        </p:tgtEl>
                                      </p:cBhvr>
                                    </p:animEffect>
                                  </p:childTnLst>
                                </p:cTn>
                              </p:par>
                              <p:par>
                                <p:cTn id="45" presetID="25" presetClass="entr" presetSubtype="0" fill="hold" grpId="0" nodeType="withEffect">
                                  <p:stCondLst>
                                    <p:cond delay="1500"/>
                                  </p:stCondLst>
                                  <p:childTnLst>
                                    <p:set>
                                      <p:cBhvr>
                                        <p:cTn id="46" dur="1" fill="hold">
                                          <p:stCondLst>
                                            <p:cond delay="0"/>
                                          </p:stCondLst>
                                        </p:cTn>
                                        <p:tgtEl>
                                          <p:spTgt spid="9"/>
                                        </p:tgtEl>
                                        <p:attrNameLst>
                                          <p:attrName>style.visibility</p:attrName>
                                        </p:attrNameLst>
                                      </p:cBhvr>
                                      <p:to>
                                        <p:strVal val="visible"/>
                                      </p:to>
                                    </p:set>
                                    <p:anim calcmode="lin" valueType="num">
                                      <p:cBhvr>
                                        <p:cTn id="47"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48"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49"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50" dur="1000" fill="hold"/>
                                        <p:tgtEl>
                                          <p:spTgt spid="9"/>
                                        </p:tgtEl>
                                        <p:attrNameLst>
                                          <p:attrName>ppt_h</p:attrName>
                                        </p:attrNameLst>
                                      </p:cBhvr>
                                      <p:tavLst>
                                        <p:tav tm="0">
                                          <p:val>
                                            <p:strVal val="#ppt_h"/>
                                          </p:val>
                                        </p:tav>
                                        <p:tav tm="100000">
                                          <p:val>
                                            <p:strVal val="#ppt_h"/>
                                          </p:val>
                                        </p:tav>
                                      </p:tavLst>
                                    </p:anim>
                                    <p:anim calcmode="lin" valueType="num">
                                      <p:cBhvr>
                                        <p:cTn id="51"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52"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53"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54" dur="1000" decel="50000">
                                          <p:stCondLst>
                                            <p:cond delay="0"/>
                                          </p:stCondLst>
                                        </p:cTn>
                                        <p:tgtEl>
                                          <p:spTgt spid="9"/>
                                        </p:tgtEl>
                                      </p:cBhvr>
                                    </p:animEffect>
                                  </p:childTnLst>
                                </p:cTn>
                              </p:par>
                            </p:childTnLst>
                          </p:cTn>
                        </p:par>
                        <p:par>
                          <p:cTn id="55" fill="hold">
                            <p:stCondLst>
                              <p:cond delay="3800"/>
                            </p:stCondLst>
                            <p:childTnLst>
                              <p:par>
                                <p:cTn id="56" presetID="41" presetClass="entr" presetSubtype="0" fill="hold" grpId="0" nodeType="afterEffect">
                                  <p:stCondLst>
                                    <p:cond delay="0"/>
                                  </p:stCondLst>
                                  <p:iterate type="lt">
                                    <p:tmPct val="10000"/>
                                  </p:iterate>
                                  <p:childTnLst>
                                    <p:set>
                                      <p:cBhvr>
                                        <p:cTn id="57" dur="1" fill="hold">
                                          <p:stCondLst>
                                            <p:cond delay="0"/>
                                          </p:stCondLst>
                                        </p:cTn>
                                        <p:tgtEl>
                                          <p:spTgt spid="5124"/>
                                        </p:tgtEl>
                                        <p:attrNameLst>
                                          <p:attrName>style.visibility</p:attrName>
                                        </p:attrNameLst>
                                      </p:cBhvr>
                                      <p:to>
                                        <p:strVal val="visible"/>
                                      </p:to>
                                    </p:set>
                                    <p:anim calcmode="lin" valueType="num">
                                      <p:cBhvr>
                                        <p:cTn id="58" dur="500" fill="hold"/>
                                        <p:tgtEl>
                                          <p:spTgt spid="5124"/>
                                        </p:tgtEl>
                                        <p:attrNameLst>
                                          <p:attrName>ppt_x</p:attrName>
                                        </p:attrNameLst>
                                      </p:cBhvr>
                                      <p:tavLst>
                                        <p:tav tm="0">
                                          <p:val>
                                            <p:strVal val="#ppt_x"/>
                                          </p:val>
                                        </p:tav>
                                        <p:tav tm="50000">
                                          <p:val>
                                            <p:strVal val="#ppt_x+.1"/>
                                          </p:val>
                                        </p:tav>
                                        <p:tav tm="100000">
                                          <p:val>
                                            <p:strVal val="#ppt_x"/>
                                          </p:val>
                                        </p:tav>
                                      </p:tavLst>
                                    </p:anim>
                                    <p:anim calcmode="lin" valueType="num">
                                      <p:cBhvr>
                                        <p:cTn id="59" dur="500" fill="hold"/>
                                        <p:tgtEl>
                                          <p:spTgt spid="5124"/>
                                        </p:tgtEl>
                                        <p:attrNameLst>
                                          <p:attrName>ppt_y</p:attrName>
                                        </p:attrNameLst>
                                      </p:cBhvr>
                                      <p:tavLst>
                                        <p:tav tm="0">
                                          <p:val>
                                            <p:strVal val="#ppt_y"/>
                                          </p:val>
                                        </p:tav>
                                        <p:tav tm="100000">
                                          <p:val>
                                            <p:strVal val="#ppt_y"/>
                                          </p:val>
                                        </p:tav>
                                      </p:tavLst>
                                    </p:anim>
                                    <p:anim calcmode="lin" valueType="num">
                                      <p:cBhvr>
                                        <p:cTn id="60" dur="500" fill="hold"/>
                                        <p:tgtEl>
                                          <p:spTgt spid="5124"/>
                                        </p:tgtEl>
                                        <p:attrNameLst>
                                          <p:attrName>ppt_h</p:attrName>
                                        </p:attrNameLst>
                                      </p:cBhvr>
                                      <p:tavLst>
                                        <p:tav tm="0">
                                          <p:val>
                                            <p:strVal val="#ppt_h/10"/>
                                          </p:val>
                                        </p:tav>
                                        <p:tav tm="50000">
                                          <p:val>
                                            <p:strVal val="#ppt_h+.01"/>
                                          </p:val>
                                        </p:tav>
                                        <p:tav tm="100000">
                                          <p:val>
                                            <p:strVal val="#ppt_h"/>
                                          </p:val>
                                        </p:tav>
                                      </p:tavLst>
                                    </p:anim>
                                    <p:anim calcmode="lin" valueType="num">
                                      <p:cBhvr>
                                        <p:cTn id="61" dur="500" fill="hold"/>
                                        <p:tgtEl>
                                          <p:spTgt spid="5124"/>
                                        </p:tgtEl>
                                        <p:attrNameLst>
                                          <p:attrName>ppt_w</p:attrName>
                                        </p:attrNameLst>
                                      </p:cBhvr>
                                      <p:tavLst>
                                        <p:tav tm="0">
                                          <p:val>
                                            <p:strVal val="#ppt_w/10"/>
                                          </p:val>
                                        </p:tav>
                                        <p:tav tm="50000">
                                          <p:val>
                                            <p:strVal val="#ppt_w+.01"/>
                                          </p:val>
                                        </p:tav>
                                        <p:tav tm="100000">
                                          <p:val>
                                            <p:strVal val="#ppt_w"/>
                                          </p:val>
                                        </p:tav>
                                      </p:tavLst>
                                    </p:anim>
                                    <p:animEffect transition="in" filter="fade">
                                      <p:cBhvr>
                                        <p:cTn id="62" dur="500" tmFilter="0,0; .5, 1; 1, 1"/>
                                        <p:tgtEl>
                                          <p:spTgt spid="5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29" grpId="0" animBg="1"/>
      <p:bldP spid="5124" grpId="0"/>
      <p:bldP spid="7" grpId="0" animBg="1"/>
      <p:bldP spid="8" grpId="0" animBg="1"/>
      <p:bldP spid="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1"/>
          <p:cNvSpPr>
            <a:spLocks noChangeArrowheads="1"/>
          </p:cNvSpPr>
          <p:nvPr/>
        </p:nvSpPr>
        <p:spPr bwMode="auto">
          <a:xfrm>
            <a:off x="1168720" y="2211710"/>
            <a:ext cx="1440000" cy="1440000"/>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w="38100">
            <a:solidFill>
              <a:schemeClr val="bg1">
                <a:lumMod val="85000"/>
              </a:schemeClr>
            </a:solidFill>
          </a:ln>
          <a:extLst/>
        </p:spPr>
        <p:txBody>
          <a:bodyPr lIns="81629" tIns="40815" rIns="81629" bIns="40815" anchor="ctr"/>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ctr"/>
            <a:endParaRPr lang="zh-CN" altLang="en-US" sz="1180">
              <a:solidFill>
                <a:srgbClr val="FFFFFF"/>
              </a:solidFill>
              <a:latin typeface="微软雅黑" panose="020B0503020204020204" pitchFamily="34" charset="-122"/>
            </a:endParaRPr>
          </a:p>
        </p:txBody>
      </p:sp>
      <p:sp>
        <p:nvSpPr>
          <p:cNvPr id="6" name="矩形 4"/>
          <p:cNvSpPr>
            <a:spLocks noChangeArrowheads="1"/>
          </p:cNvSpPr>
          <p:nvPr/>
        </p:nvSpPr>
        <p:spPr bwMode="auto">
          <a:xfrm>
            <a:off x="2968702" y="2211710"/>
            <a:ext cx="1440000" cy="1440000"/>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w="38100">
            <a:solidFill>
              <a:schemeClr val="bg1">
                <a:lumMod val="85000"/>
              </a:schemeClr>
            </a:solidFill>
          </a:ln>
          <a:extLst/>
        </p:spPr>
        <p:txBody>
          <a:bodyPr lIns="81629" tIns="40815" rIns="81629" bIns="40815" anchor="ctr"/>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ctr"/>
            <a:endParaRPr lang="zh-CN" altLang="en-US" sz="1180">
              <a:solidFill>
                <a:srgbClr val="FFFFFF"/>
              </a:solidFill>
              <a:latin typeface="微软雅黑" panose="020B0503020204020204" pitchFamily="34" charset="-122"/>
            </a:endParaRPr>
          </a:p>
        </p:txBody>
      </p:sp>
      <p:sp>
        <p:nvSpPr>
          <p:cNvPr id="7" name="矩形 7"/>
          <p:cNvSpPr>
            <a:spLocks noChangeArrowheads="1"/>
          </p:cNvSpPr>
          <p:nvPr/>
        </p:nvSpPr>
        <p:spPr bwMode="auto">
          <a:xfrm>
            <a:off x="6567029" y="2211710"/>
            <a:ext cx="1440000" cy="1440000"/>
          </a:xfrm>
          <a:prstGeom prst="rect">
            <a:avLst/>
          </a:prstGeom>
          <a:blipFill dpi="0" rotWithShape="1">
            <a:blip r:embed="rId5" cstate="screen">
              <a:extLst>
                <a:ext uri="{28A0092B-C50C-407E-A947-70E740481C1C}">
                  <a14:useLocalDpi xmlns:a14="http://schemas.microsoft.com/office/drawing/2010/main"/>
                </a:ext>
              </a:extLst>
            </a:blip>
            <a:srcRect/>
            <a:stretch>
              <a:fillRect/>
            </a:stretch>
          </a:blipFill>
          <a:ln w="38100">
            <a:solidFill>
              <a:schemeClr val="bg1">
                <a:lumMod val="85000"/>
              </a:schemeClr>
            </a:solidFill>
          </a:ln>
          <a:extLst/>
        </p:spPr>
        <p:txBody>
          <a:bodyPr lIns="81629" tIns="40815" rIns="81629" bIns="40815" anchor="ctr"/>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ctr"/>
            <a:endParaRPr lang="zh-CN" altLang="en-US" sz="1180">
              <a:solidFill>
                <a:srgbClr val="FFFFFF"/>
              </a:solidFill>
              <a:latin typeface="微软雅黑" panose="020B0503020204020204" pitchFamily="34" charset="-122"/>
            </a:endParaRPr>
          </a:p>
        </p:txBody>
      </p:sp>
      <p:sp>
        <p:nvSpPr>
          <p:cNvPr id="8" name="矩形 9"/>
          <p:cNvSpPr>
            <a:spLocks noChangeArrowheads="1"/>
          </p:cNvSpPr>
          <p:nvPr/>
        </p:nvSpPr>
        <p:spPr bwMode="auto">
          <a:xfrm>
            <a:off x="4767863" y="2211710"/>
            <a:ext cx="1440000" cy="1440000"/>
          </a:xfrm>
          <a:prstGeom prst="rect">
            <a:avLst/>
          </a:prstGeom>
          <a:blipFill dpi="0" rotWithShape="1">
            <a:blip r:embed="rId6" cstate="screen">
              <a:extLst>
                <a:ext uri="{28A0092B-C50C-407E-A947-70E740481C1C}">
                  <a14:useLocalDpi xmlns:a14="http://schemas.microsoft.com/office/drawing/2010/main"/>
                </a:ext>
              </a:extLst>
            </a:blip>
            <a:srcRect/>
            <a:stretch>
              <a:fillRect/>
            </a:stretch>
          </a:blipFill>
          <a:ln w="38100">
            <a:solidFill>
              <a:schemeClr val="bg1">
                <a:lumMod val="85000"/>
              </a:schemeClr>
            </a:solidFill>
          </a:ln>
          <a:extLst/>
        </p:spPr>
        <p:txBody>
          <a:bodyPr lIns="81629" tIns="40815" rIns="81629" bIns="40815" anchor="ctr"/>
          <a:lstStyle/>
          <a:p>
            <a:pPr algn="ctr"/>
            <a:endParaRPr lang="zh-CN" altLang="en-US" sz="1180">
              <a:solidFill>
                <a:srgbClr val="FFFFFF"/>
              </a:solidFill>
              <a:latin typeface="微软雅黑" panose="020B0503020204020204" pitchFamily="34" charset="-122"/>
              <a:ea typeface="微软雅黑" pitchFamily="34" charset="-122"/>
            </a:endParaRPr>
          </a:p>
        </p:txBody>
      </p:sp>
      <p:sp>
        <p:nvSpPr>
          <p:cNvPr id="11" name="矩形 10"/>
          <p:cNvSpPr/>
          <p:nvPr/>
        </p:nvSpPr>
        <p:spPr bwMode="auto">
          <a:xfrm>
            <a:off x="1190075" y="3831950"/>
            <a:ext cx="1440000" cy="540000"/>
          </a:xfrm>
          <a:prstGeom prst="rect">
            <a:avLst/>
          </a:prstGeom>
          <a:solidFill>
            <a:schemeClr val="accent2">
              <a:alpha val="85000"/>
            </a:schemeClr>
          </a:solidFill>
          <a:ln>
            <a:noFill/>
          </a:ln>
          <a:effectLst/>
        </p:spPr>
        <p:txBody>
          <a:bodyPr wrap="none" lIns="0" tIns="40815" rIns="0" bIns="40815" anchor="ctr"/>
          <a:lstStyle/>
          <a:p>
            <a:pPr algn="ctr">
              <a:lnSpc>
                <a:spcPct val="130000"/>
              </a:lnSpc>
              <a:defRPr/>
            </a:pPr>
            <a:r>
              <a:rPr lang="zh-CN" altLang="en-US" sz="1200" b="1" dirty="0">
                <a:solidFill>
                  <a:srgbClr val="F8F8F8"/>
                </a:solidFill>
                <a:latin typeface="微软雅黑" panose="020B0503020204020204" pitchFamily="34" charset="-122"/>
                <a:ea typeface="微软雅黑" panose="020B0503020204020204" pitchFamily="34" charset="-122"/>
              </a:rPr>
              <a:t>代用名</a:t>
            </a:r>
            <a:endParaRPr lang="en-US" altLang="zh-CN" sz="1200" b="1" dirty="0">
              <a:solidFill>
                <a:srgbClr val="F8F8F8"/>
              </a:solidFill>
              <a:latin typeface="微软雅黑" panose="020B0503020204020204" pitchFamily="34" charset="-122"/>
              <a:ea typeface="微软雅黑" panose="020B0503020204020204" pitchFamily="34" charset="-122"/>
            </a:endParaRPr>
          </a:p>
          <a:p>
            <a:pPr algn="ctr">
              <a:lnSpc>
                <a:spcPct val="130000"/>
              </a:lnSpc>
              <a:defRPr/>
            </a:pPr>
            <a:r>
              <a:rPr lang="zh-CN" altLang="en-US" sz="900" dirty="0">
                <a:solidFill>
                  <a:schemeClr val="bg1"/>
                </a:solidFill>
                <a:latin typeface="微软雅黑" panose="020B0503020204020204" pitchFamily="34" charset="-122"/>
                <a:ea typeface="微软雅黑" panose="020B0503020204020204" pitchFamily="34" charset="-122"/>
              </a:rPr>
              <a:t>添加文字内容说明</a:t>
            </a:r>
            <a:endParaRPr lang="en-US" altLang="zh-CN" sz="900" dirty="0">
              <a:solidFill>
                <a:schemeClr val="bg1"/>
              </a:solidFill>
              <a:latin typeface="微软雅黑" panose="020B0503020204020204" pitchFamily="34" charset="-122"/>
              <a:ea typeface="微软雅黑" panose="020B0503020204020204" pitchFamily="34" charset="-122"/>
            </a:endParaRPr>
          </a:p>
        </p:txBody>
      </p:sp>
      <p:sp>
        <p:nvSpPr>
          <p:cNvPr id="12" name="矩形 11"/>
          <p:cNvSpPr/>
          <p:nvPr/>
        </p:nvSpPr>
        <p:spPr bwMode="auto">
          <a:xfrm>
            <a:off x="2990057" y="3831950"/>
            <a:ext cx="1440000" cy="540000"/>
          </a:xfrm>
          <a:prstGeom prst="rect">
            <a:avLst/>
          </a:prstGeom>
          <a:solidFill>
            <a:srgbClr val="C00000">
              <a:alpha val="85000"/>
            </a:srgbClr>
          </a:solidFill>
          <a:ln>
            <a:noFill/>
          </a:ln>
          <a:effectLst/>
        </p:spPr>
        <p:txBody>
          <a:bodyPr wrap="none" lIns="0" tIns="40815" rIns="0" bIns="40815" anchor="ctr"/>
          <a:lstStyle/>
          <a:p>
            <a:pPr algn="ctr">
              <a:lnSpc>
                <a:spcPct val="130000"/>
              </a:lnSpc>
              <a:defRPr/>
            </a:pPr>
            <a:r>
              <a:rPr lang="zh-CN" altLang="en-US" sz="1200" b="1" dirty="0">
                <a:solidFill>
                  <a:srgbClr val="F8F8F8"/>
                </a:solidFill>
                <a:latin typeface="微软雅黑" panose="020B0503020204020204" pitchFamily="34" charset="-122"/>
                <a:ea typeface="微软雅黑" panose="020B0503020204020204" pitchFamily="34" charset="-122"/>
              </a:rPr>
              <a:t>代用名</a:t>
            </a:r>
          </a:p>
          <a:p>
            <a:pPr algn="ctr">
              <a:lnSpc>
                <a:spcPct val="130000"/>
              </a:lnSpc>
              <a:defRPr/>
            </a:pPr>
            <a:r>
              <a:rPr lang="zh-CN" altLang="en-US" sz="900" dirty="0">
                <a:solidFill>
                  <a:srgbClr val="F8F8F8"/>
                </a:solidFill>
                <a:latin typeface="微软雅黑" panose="020B0503020204020204" pitchFamily="34" charset="-122"/>
                <a:ea typeface="微软雅黑" panose="020B0503020204020204" pitchFamily="34" charset="-122"/>
              </a:rPr>
              <a:t>添加文字内容说明</a:t>
            </a:r>
          </a:p>
        </p:txBody>
      </p:sp>
      <p:sp>
        <p:nvSpPr>
          <p:cNvPr id="13" name="矩形 12"/>
          <p:cNvSpPr/>
          <p:nvPr/>
        </p:nvSpPr>
        <p:spPr bwMode="auto">
          <a:xfrm>
            <a:off x="6588384" y="3831950"/>
            <a:ext cx="1440000" cy="540000"/>
          </a:xfrm>
          <a:prstGeom prst="rect">
            <a:avLst/>
          </a:prstGeom>
          <a:solidFill>
            <a:srgbClr val="C00000">
              <a:alpha val="85000"/>
            </a:srgbClr>
          </a:solidFill>
          <a:ln>
            <a:noFill/>
          </a:ln>
          <a:effectLst/>
        </p:spPr>
        <p:txBody>
          <a:bodyPr wrap="none" lIns="0" tIns="40815" rIns="0" bIns="40815" anchor="ctr"/>
          <a:lstStyle/>
          <a:p>
            <a:pPr algn="ctr">
              <a:lnSpc>
                <a:spcPct val="130000"/>
              </a:lnSpc>
              <a:defRPr/>
            </a:pPr>
            <a:r>
              <a:rPr lang="zh-CN" altLang="en-US" sz="1200" b="1" dirty="0">
                <a:solidFill>
                  <a:srgbClr val="F8F8F8"/>
                </a:solidFill>
                <a:latin typeface="微软雅黑" panose="020B0503020204020204" pitchFamily="34" charset="-122"/>
                <a:ea typeface="微软雅黑" panose="020B0503020204020204" pitchFamily="34" charset="-122"/>
              </a:rPr>
              <a:t>代用名</a:t>
            </a:r>
          </a:p>
          <a:p>
            <a:pPr algn="ctr">
              <a:lnSpc>
                <a:spcPct val="130000"/>
              </a:lnSpc>
              <a:defRPr/>
            </a:pPr>
            <a:r>
              <a:rPr lang="zh-CN" altLang="en-US" sz="900" dirty="0">
                <a:solidFill>
                  <a:srgbClr val="F8F8F8"/>
                </a:solidFill>
                <a:latin typeface="微软雅黑" panose="020B0503020204020204" pitchFamily="34" charset="-122"/>
                <a:ea typeface="微软雅黑" panose="020B0503020204020204" pitchFamily="34" charset="-122"/>
              </a:rPr>
              <a:t>添加文字内容说明</a:t>
            </a:r>
          </a:p>
        </p:txBody>
      </p:sp>
      <p:sp>
        <p:nvSpPr>
          <p:cNvPr id="14" name="矩形 13"/>
          <p:cNvSpPr/>
          <p:nvPr/>
        </p:nvSpPr>
        <p:spPr bwMode="auto">
          <a:xfrm>
            <a:off x="4789218" y="3831950"/>
            <a:ext cx="1440000" cy="540000"/>
          </a:xfrm>
          <a:prstGeom prst="rect">
            <a:avLst/>
          </a:prstGeom>
          <a:solidFill>
            <a:schemeClr val="accent2">
              <a:alpha val="85000"/>
            </a:schemeClr>
          </a:solidFill>
          <a:ln>
            <a:noFill/>
          </a:ln>
          <a:effectLst/>
        </p:spPr>
        <p:txBody>
          <a:bodyPr wrap="none" lIns="0" tIns="40815" rIns="0" bIns="40815" anchor="ctr"/>
          <a:lstStyle/>
          <a:p>
            <a:pPr algn="ctr">
              <a:lnSpc>
                <a:spcPct val="130000"/>
              </a:lnSpc>
              <a:defRPr/>
            </a:pPr>
            <a:r>
              <a:rPr lang="zh-CN" altLang="en-US" sz="1200" b="1" dirty="0">
                <a:solidFill>
                  <a:srgbClr val="F8F8F8"/>
                </a:solidFill>
                <a:latin typeface="微软雅黑" panose="020B0503020204020204" pitchFamily="34" charset="-122"/>
                <a:ea typeface="微软雅黑" panose="020B0503020204020204" pitchFamily="34" charset="-122"/>
              </a:rPr>
              <a:t>代用名</a:t>
            </a:r>
          </a:p>
          <a:p>
            <a:pPr algn="ctr">
              <a:lnSpc>
                <a:spcPct val="130000"/>
              </a:lnSpc>
              <a:defRPr/>
            </a:pPr>
            <a:r>
              <a:rPr lang="zh-CN" altLang="en-US" sz="900" dirty="0">
                <a:solidFill>
                  <a:srgbClr val="F8F8F8"/>
                </a:solidFill>
                <a:latin typeface="微软雅黑" panose="020B0503020204020204" pitchFamily="34" charset="-122"/>
                <a:ea typeface="微软雅黑" panose="020B0503020204020204" pitchFamily="34" charset="-122"/>
              </a:rPr>
              <a:t>添加文字内容说明</a:t>
            </a:r>
          </a:p>
        </p:txBody>
      </p:sp>
      <p:sp>
        <p:nvSpPr>
          <p:cNvPr id="3" name="标题 2"/>
          <p:cNvSpPr>
            <a:spLocks noGrp="1"/>
          </p:cNvSpPr>
          <p:nvPr>
            <p:ph type="title"/>
          </p:nvPr>
        </p:nvSpPr>
        <p:spPr/>
        <p:txBody>
          <a:bodyPr/>
          <a:lstStyle/>
          <a:p>
            <a:r>
              <a:rPr lang="zh-CN" altLang="en-US" dirty="0">
                <a:solidFill>
                  <a:srgbClr val="000000">
                    <a:lumMod val="65000"/>
                    <a:lumOff val="35000"/>
                  </a:srgbClr>
                </a:solidFill>
              </a:rPr>
              <a:t>团队介绍</a:t>
            </a:r>
            <a:r>
              <a:rPr lang="en-US" altLang="zh-CN" sz="1200" dirty="0">
                <a:solidFill>
                  <a:prstClr val="black">
                    <a:lumMod val="65000"/>
                    <a:lumOff val="35000"/>
                  </a:prstClr>
                </a:solidFill>
              </a:rPr>
              <a:t>(Team Introduction)</a:t>
            </a:r>
            <a:endParaRPr lang="zh-CN" altLang="en-US" dirty="0"/>
          </a:p>
        </p:txBody>
      </p:sp>
      <p:sp>
        <p:nvSpPr>
          <p:cNvPr id="17" name="矩形 47"/>
          <p:cNvSpPr>
            <a:spLocks noChangeArrowheads="1"/>
          </p:cNvSpPr>
          <p:nvPr/>
        </p:nvSpPr>
        <p:spPr bwMode="auto">
          <a:xfrm>
            <a:off x="899592" y="1302323"/>
            <a:ext cx="7344816" cy="54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a:lnSpc>
                <a:spcPct val="130000"/>
              </a:lnSpc>
              <a:spcBef>
                <a:spcPct val="0"/>
              </a:spcBef>
              <a:buNone/>
            </a:pP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兰亭黑_GBK" panose="02000000000000000000" pitchFamily="2" charset="-122"/>
              </a:rPr>
              <a:t>实力加自信就是一个坚韧不可摧的团队。站在每一个人都想挑战自我的立场上，我们以实力为盾、</a:t>
            </a:r>
            <a:endParaRPr lang="en-US" altLang="zh-CN" sz="1200" dirty="0">
              <a:solidFill>
                <a:schemeClr val="bg1">
                  <a:lumMod val="50000"/>
                </a:schemeClr>
              </a:solidFill>
              <a:latin typeface="微软雅黑" panose="020B0503020204020204" pitchFamily="34" charset="-122"/>
              <a:ea typeface="微软雅黑" panose="020B0503020204020204" pitchFamily="34" charset="-122"/>
              <a:sym typeface="方正兰亭黑_GBK" panose="02000000000000000000" pitchFamily="2" charset="-122"/>
            </a:endParaRPr>
          </a:p>
          <a:p>
            <a:pPr algn="ctr">
              <a:lnSpc>
                <a:spcPct val="130000"/>
              </a:lnSpc>
              <a:spcBef>
                <a:spcPct val="0"/>
              </a:spcBef>
              <a:buNone/>
            </a:pP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兰亭黑_GBK" panose="02000000000000000000" pitchFamily="2" charset="-122"/>
              </a:rPr>
              <a:t>自信为矛、团结为勇气，组成了激情无畏的团体。我们会用实力证明，我们是最棒的，让我们勇敢地去做吧。</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11240703"/>
      </p:ext>
    </p:extLst>
  </p:cSld>
  <p:clrMapOvr>
    <a:masterClrMapping/>
  </p:clrMapOvr>
  <p:transition spd="slow" advTm="5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Effect transition="in" filter="fade">
                                      <p:cBhvr>
                                        <p:cTn id="9" dur="1000"/>
                                        <p:tgtEl>
                                          <p:spTgt spid="5"/>
                                        </p:tgtEl>
                                      </p:cBhvr>
                                    </p:animEffect>
                                  </p:childTnLst>
                                </p:cTn>
                              </p:par>
                              <p:par>
                                <p:cTn id="10" presetID="19" presetClass="entr" presetSubtype="10" fill="hold" grpId="0" nodeType="withEffect">
                                  <p:stCondLst>
                                    <p:cond delay="250"/>
                                  </p:stCondLst>
                                  <p:childTnLst>
                                    <p:set>
                                      <p:cBhvr>
                                        <p:cTn id="11" dur="1" fill="hold">
                                          <p:stCondLst>
                                            <p:cond delay="0"/>
                                          </p:stCondLst>
                                        </p:cTn>
                                        <p:tgtEl>
                                          <p:spTgt spid="11"/>
                                        </p:tgtEl>
                                        <p:attrNameLst>
                                          <p:attrName>style.visibility</p:attrName>
                                        </p:attrNameLst>
                                      </p:cBhvr>
                                      <p:to>
                                        <p:strVal val="visible"/>
                                      </p:to>
                                    </p:set>
                                    <p:anim calcmode="lin" valueType="num">
                                      <p:cBhvr>
                                        <p:cTn id="12" dur="750" fill="hold"/>
                                        <p:tgtEl>
                                          <p:spTgt spid="11"/>
                                        </p:tgtEl>
                                        <p:attrNameLst>
                                          <p:attrName>ppt_w</p:attrName>
                                        </p:attrNameLst>
                                      </p:cBhvr>
                                      <p:tavLst>
                                        <p:tav tm="0" fmla="#ppt_w*sin(2.5*pi*$)">
                                          <p:val>
                                            <p:fltVal val="0"/>
                                          </p:val>
                                        </p:tav>
                                        <p:tav tm="100000">
                                          <p:val>
                                            <p:fltVal val="1"/>
                                          </p:val>
                                        </p:tav>
                                      </p:tavLst>
                                    </p:anim>
                                    <p:anim calcmode="lin" valueType="num">
                                      <p:cBhvr>
                                        <p:cTn id="13" dur="750" fill="hold"/>
                                        <p:tgtEl>
                                          <p:spTgt spid="11"/>
                                        </p:tgtEl>
                                        <p:attrNameLst>
                                          <p:attrName>ppt_h</p:attrName>
                                        </p:attrNameLst>
                                      </p:cBhvr>
                                      <p:tavLst>
                                        <p:tav tm="0">
                                          <p:val>
                                            <p:strVal val="#ppt_h"/>
                                          </p:val>
                                        </p:tav>
                                        <p:tav tm="100000">
                                          <p:val>
                                            <p:strVal val="#ppt_h"/>
                                          </p:val>
                                        </p:tav>
                                      </p:tavLst>
                                    </p:anim>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1000" fill="hold"/>
                                        <p:tgtEl>
                                          <p:spTgt spid="6"/>
                                        </p:tgtEl>
                                        <p:attrNameLst>
                                          <p:attrName>ppt_w</p:attrName>
                                        </p:attrNameLst>
                                      </p:cBhvr>
                                      <p:tavLst>
                                        <p:tav tm="0">
                                          <p:val>
                                            <p:fltVal val="0"/>
                                          </p:val>
                                        </p:tav>
                                        <p:tav tm="100000">
                                          <p:val>
                                            <p:strVal val="#ppt_w"/>
                                          </p:val>
                                        </p:tav>
                                      </p:tavLst>
                                    </p:anim>
                                    <p:anim calcmode="lin" valueType="num">
                                      <p:cBhvr>
                                        <p:cTn id="18" dur="1000" fill="hold"/>
                                        <p:tgtEl>
                                          <p:spTgt spid="6"/>
                                        </p:tgtEl>
                                        <p:attrNameLst>
                                          <p:attrName>ppt_h</p:attrName>
                                        </p:attrNameLst>
                                      </p:cBhvr>
                                      <p:tavLst>
                                        <p:tav tm="0">
                                          <p:val>
                                            <p:fltVal val="0"/>
                                          </p:val>
                                        </p:tav>
                                        <p:tav tm="100000">
                                          <p:val>
                                            <p:strVal val="#ppt_h"/>
                                          </p:val>
                                        </p:tav>
                                      </p:tavLst>
                                    </p:anim>
                                    <p:animEffect transition="in" filter="fade">
                                      <p:cBhvr>
                                        <p:cTn id="19" dur="1000"/>
                                        <p:tgtEl>
                                          <p:spTgt spid="6"/>
                                        </p:tgtEl>
                                      </p:cBhvr>
                                    </p:animEffect>
                                  </p:childTnLst>
                                </p:cTn>
                              </p:par>
                              <p:par>
                                <p:cTn id="20" presetID="19" presetClass="entr" presetSubtype="10" fill="hold" grpId="0" nodeType="withEffect">
                                  <p:stCondLst>
                                    <p:cond delay="250"/>
                                  </p:stCondLst>
                                  <p:childTnLst>
                                    <p:set>
                                      <p:cBhvr>
                                        <p:cTn id="21" dur="1" fill="hold">
                                          <p:stCondLst>
                                            <p:cond delay="0"/>
                                          </p:stCondLst>
                                        </p:cTn>
                                        <p:tgtEl>
                                          <p:spTgt spid="12"/>
                                        </p:tgtEl>
                                        <p:attrNameLst>
                                          <p:attrName>style.visibility</p:attrName>
                                        </p:attrNameLst>
                                      </p:cBhvr>
                                      <p:to>
                                        <p:strVal val="visible"/>
                                      </p:to>
                                    </p:set>
                                    <p:anim calcmode="lin" valueType="num">
                                      <p:cBhvr>
                                        <p:cTn id="22" dur="750" fill="hold"/>
                                        <p:tgtEl>
                                          <p:spTgt spid="12"/>
                                        </p:tgtEl>
                                        <p:attrNameLst>
                                          <p:attrName>ppt_w</p:attrName>
                                        </p:attrNameLst>
                                      </p:cBhvr>
                                      <p:tavLst>
                                        <p:tav tm="0" fmla="#ppt_w*sin(2.5*pi*$)">
                                          <p:val>
                                            <p:fltVal val="0"/>
                                          </p:val>
                                        </p:tav>
                                        <p:tav tm="100000">
                                          <p:val>
                                            <p:fltVal val="1"/>
                                          </p:val>
                                        </p:tav>
                                      </p:tavLst>
                                    </p:anim>
                                    <p:anim calcmode="lin" valueType="num">
                                      <p:cBhvr>
                                        <p:cTn id="23" dur="750" fill="hold"/>
                                        <p:tgtEl>
                                          <p:spTgt spid="12"/>
                                        </p:tgtEl>
                                        <p:attrNameLst>
                                          <p:attrName>ppt_h</p:attrName>
                                        </p:attrNameLst>
                                      </p:cBhvr>
                                      <p:tavLst>
                                        <p:tav tm="0">
                                          <p:val>
                                            <p:strVal val="#ppt_h"/>
                                          </p:val>
                                        </p:tav>
                                        <p:tav tm="100000">
                                          <p:val>
                                            <p:strVal val="#ppt_h"/>
                                          </p:val>
                                        </p:tav>
                                      </p:tavLst>
                                    </p:anim>
                                  </p:childTnLst>
                                </p:cTn>
                              </p:par>
                            </p:childTnLst>
                          </p:cTn>
                        </p:par>
                        <p:par>
                          <p:cTn id="24" fill="hold">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1000" fill="hold"/>
                                        <p:tgtEl>
                                          <p:spTgt spid="8"/>
                                        </p:tgtEl>
                                        <p:attrNameLst>
                                          <p:attrName>ppt_w</p:attrName>
                                        </p:attrNameLst>
                                      </p:cBhvr>
                                      <p:tavLst>
                                        <p:tav tm="0">
                                          <p:val>
                                            <p:fltVal val="0"/>
                                          </p:val>
                                        </p:tav>
                                        <p:tav tm="100000">
                                          <p:val>
                                            <p:strVal val="#ppt_w"/>
                                          </p:val>
                                        </p:tav>
                                      </p:tavLst>
                                    </p:anim>
                                    <p:anim calcmode="lin" valueType="num">
                                      <p:cBhvr>
                                        <p:cTn id="28" dur="1000" fill="hold"/>
                                        <p:tgtEl>
                                          <p:spTgt spid="8"/>
                                        </p:tgtEl>
                                        <p:attrNameLst>
                                          <p:attrName>ppt_h</p:attrName>
                                        </p:attrNameLst>
                                      </p:cBhvr>
                                      <p:tavLst>
                                        <p:tav tm="0">
                                          <p:val>
                                            <p:fltVal val="0"/>
                                          </p:val>
                                        </p:tav>
                                        <p:tav tm="100000">
                                          <p:val>
                                            <p:strVal val="#ppt_h"/>
                                          </p:val>
                                        </p:tav>
                                      </p:tavLst>
                                    </p:anim>
                                    <p:animEffect transition="in" filter="fade">
                                      <p:cBhvr>
                                        <p:cTn id="29" dur="1000"/>
                                        <p:tgtEl>
                                          <p:spTgt spid="8"/>
                                        </p:tgtEl>
                                      </p:cBhvr>
                                    </p:animEffect>
                                  </p:childTnLst>
                                </p:cTn>
                              </p:par>
                              <p:par>
                                <p:cTn id="30" presetID="19" presetClass="entr" presetSubtype="10" fill="hold" grpId="0" nodeType="withEffect">
                                  <p:stCondLst>
                                    <p:cond delay="250"/>
                                  </p:stCondLst>
                                  <p:childTnLst>
                                    <p:set>
                                      <p:cBhvr>
                                        <p:cTn id="31" dur="1" fill="hold">
                                          <p:stCondLst>
                                            <p:cond delay="0"/>
                                          </p:stCondLst>
                                        </p:cTn>
                                        <p:tgtEl>
                                          <p:spTgt spid="14"/>
                                        </p:tgtEl>
                                        <p:attrNameLst>
                                          <p:attrName>style.visibility</p:attrName>
                                        </p:attrNameLst>
                                      </p:cBhvr>
                                      <p:to>
                                        <p:strVal val="visible"/>
                                      </p:to>
                                    </p:set>
                                    <p:anim calcmode="lin" valueType="num">
                                      <p:cBhvr>
                                        <p:cTn id="32" dur="750" fill="hold"/>
                                        <p:tgtEl>
                                          <p:spTgt spid="14"/>
                                        </p:tgtEl>
                                        <p:attrNameLst>
                                          <p:attrName>ppt_w</p:attrName>
                                        </p:attrNameLst>
                                      </p:cBhvr>
                                      <p:tavLst>
                                        <p:tav tm="0" fmla="#ppt_w*sin(2.5*pi*$)">
                                          <p:val>
                                            <p:fltVal val="0"/>
                                          </p:val>
                                        </p:tav>
                                        <p:tav tm="100000">
                                          <p:val>
                                            <p:fltVal val="1"/>
                                          </p:val>
                                        </p:tav>
                                      </p:tavLst>
                                    </p:anim>
                                    <p:anim calcmode="lin" valueType="num">
                                      <p:cBhvr>
                                        <p:cTn id="33" dur="750" fill="hold"/>
                                        <p:tgtEl>
                                          <p:spTgt spid="14"/>
                                        </p:tgtEl>
                                        <p:attrNameLst>
                                          <p:attrName>ppt_h</p:attrName>
                                        </p:attrNameLst>
                                      </p:cBhvr>
                                      <p:tavLst>
                                        <p:tav tm="0">
                                          <p:val>
                                            <p:strVal val="#ppt_h"/>
                                          </p:val>
                                        </p:tav>
                                        <p:tav tm="100000">
                                          <p:val>
                                            <p:strVal val="#ppt_h"/>
                                          </p:val>
                                        </p:tav>
                                      </p:tavLst>
                                    </p:anim>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p:cTn id="37" dur="1000" fill="hold"/>
                                        <p:tgtEl>
                                          <p:spTgt spid="7"/>
                                        </p:tgtEl>
                                        <p:attrNameLst>
                                          <p:attrName>ppt_w</p:attrName>
                                        </p:attrNameLst>
                                      </p:cBhvr>
                                      <p:tavLst>
                                        <p:tav tm="0">
                                          <p:val>
                                            <p:fltVal val="0"/>
                                          </p:val>
                                        </p:tav>
                                        <p:tav tm="100000">
                                          <p:val>
                                            <p:strVal val="#ppt_w"/>
                                          </p:val>
                                        </p:tav>
                                      </p:tavLst>
                                    </p:anim>
                                    <p:anim calcmode="lin" valueType="num">
                                      <p:cBhvr>
                                        <p:cTn id="38" dur="1000" fill="hold"/>
                                        <p:tgtEl>
                                          <p:spTgt spid="7"/>
                                        </p:tgtEl>
                                        <p:attrNameLst>
                                          <p:attrName>ppt_h</p:attrName>
                                        </p:attrNameLst>
                                      </p:cBhvr>
                                      <p:tavLst>
                                        <p:tav tm="0">
                                          <p:val>
                                            <p:fltVal val="0"/>
                                          </p:val>
                                        </p:tav>
                                        <p:tav tm="100000">
                                          <p:val>
                                            <p:strVal val="#ppt_h"/>
                                          </p:val>
                                        </p:tav>
                                      </p:tavLst>
                                    </p:anim>
                                    <p:animEffect transition="in" filter="fade">
                                      <p:cBhvr>
                                        <p:cTn id="39" dur="1000"/>
                                        <p:tgtEl>
                                          <p:spTgt spid="7"/>
                                        </p:tgtEl>
                                      </p:cBhvr>
                                    </p:animEffect>
                                  </p:childTnLst>
                                </p:cTn>
                              </p:par>
                              <p:par>
                                <p:cTn id="40" presetID="19" presetClass="entr" presetSubtype="10" fill="hold" grpId="0" nodeType="withEffect">
                                  <p:stCondLst>
                                    <p:cond delay="250"/>
                                  </p:stCondLst>
                                  <p:childTnLst>
                                    <p:set>
                                      <p:cBhvr>
                                        <p:cTn id="41" dur="1" fill="hold">
                                          <p:stCondLst>
                                            <p:cond delay="0"/>
                                          </p:stCondLst>
                                        </p:cTn>
                                        <p:tgtEl>
                                          <p:spTgt spid="13"/>
                                        </p:tgtEl>
                                        <p:attrNameLst>
                                          <p:attrName>style.visibility</p:attrName>
                                        </p:attrNameLst>
                                      </p:cBhvr>
                                      <p:to>
                                        <p:strVal val="visible"/>
                                      </p:to>
                                    </p:set>
                                    <p:anim calcmode="lin" valueType="num">
                                      <p:cBhvr>
                                        <p:cTn id="42" dur="750" fill="hold"/>
                                        <p:tgtEl>
                                          <p:spTgt spid="13"/>
                                        </p:tgtEl>
                                        <p:attrNameLst>
                                          <p:attrName>ppt_w</p:attrName>
                                        </p:attrNameLst>
                                      </p:cBhvr>
                                      <p:tavLst>
                                        <p:tav tm="0" fmla="#ppt_w*sin(2.5*pi*$)">
                                          <p:val>
                                            <p:fltVal val="0"/>
                                          </p:val>
                                        </p:tav>
                                        <p:tav tm="100000">
                                          <p:val>
                                            <p:fltVal val="1"/>
                                          </p:val>
                                        </p:tav>
                                      </p:tavLst>
                                    </p:anim>
                                    <p:anim calcmode="lin" valueType="num">
                                      <p:cBhvr>
                                        <p:cTn id="43" dur="750" fill="hold"/>
                                        <p:tgtEl>
                                          <p:spTgt spid="13"/>
                                        </p:tgtEl>
                                        <p:attrNameLst>
                                          <p:attrName>ppt_h</p:attrName>
                                        </p:attrNameLst>
                                      </p:cBhvr>
                                      <p:tavLst>
                                        <p:tav tm="0">
                                          <p:val>
                                            <p:strVal val="#ppt_h"/>
                                          </p:val>
                                        </p:tav>
                                        <p:tav tm="100000">
                                          <p:val>
                                            <p:strVal val="#ppt_h"/>
                                          </p:val>
                                        </p:tav>
                                      </p:tavLst>
                                    </p:anim>
                                  </p:childTnLst>
                                </p:cTn>
                              </p:par>
                            </p:childTnLst>
                          </p:cTn>
                        </p:par>
                        <p:par>
                          <p:cTn id="44" fill="hold">
                            <p:stCondLst>
                              <p:cond delay="4000"/>
                            </p:stCondLst>
                            <p:childTnLst>
                              <p:par>
                                <p:cTn id="45" presetID="53" presetClass="entr" presetSubtype="16"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p:cTn id="47" dur="1000" fill="hold"/>
                                        <p:tgtEl>
                                          <p:spTgt spid="17"/>
                                        </p:tgtEl>
                                        <p:attrNameLst>
                                          <p:attrName>ppt_w</p:attrName>
                                        </p:attrNameLst>
                                      </p:cBhvr>
                                      <p:tavLst>
                                        <p:tav tm="0">
                                          <p:val>
                                            <p:fltVal val="0"/>
                                          </p:val>
                                        </p:tav>
                                        <p:tav tm="100000">
                                          <p:val>
                                            <p:strVal val="#ppt_w"/>
                                          </p:val>
                                        </p:tav>
                                      </p:tavLst>
                                    </p:anim>
                                    <p:anim calcmode="lin" valueType="num">
                                      <p:cBhvr>
                                        <p:cTn id="48" dur="1000" fill="hold"/>
                                        <p:tgtEl>
                                          <p:spTgt spid="17"/>
                                        </p:tgtEl>
                                        <p:attrNameLst>
                                          <p:attrName>ppt_h</p:attrName>
                                        </p:attrNameLst>
                                      </p:cBhvr>
                                      <p:tavLst>
                                        <p:tav tm="0">
                                          <p:val>
                                            <p:fltVal val="0"/>
                                          </p:val>
                                        </p:tav>
                                        <p:tav tm="100000">
                                          <p:val>
                                            <p:strVal val="#ppt_h"/>
                                          </p:val>
                                        </p:tav>
                                      </p:tavLst>
                                    </p:anim>
                                    <p:animEffect transition="in" filter="fade">
                                      <p:cBhvr>
                                        <p:cTn id="49"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1" grpId="0" animBg="1"/>
      <p:bldP spid="12" grpId="0" animBg="1"/>
      <p:bldP spid="13" grpId="0" animBg="1"/>
      <p:bldP spid="14" grpId="0" animBg="1"/>
      <p:bldP spid="1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2265C05E-143E-4DD6-9E38-047F84E8F02B"/>
  <p:tag name="ISPRING_SCORM_RATE_SLIDES" val="1"/>
  <p:tag name="ISPRINGONLINEFOLDERID" val="0"/>
  <p:tag name="ISPRINGONLINEFOLDERPATH" val="Content List"/>
  <p:tag name="ISPRINGCLOUDFOLDERID" val="0"/>
  <p:tag name="ISPRINGCLOUDFOLDERPATH" val="Content List"/>
  <p:tag name="ISPRING_PLAYERS_CUSTOMIZATION" val="UEsDBBQAAgAIACqGsUg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qhrFI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CqGsUi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KoaxSC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KoaxSG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KoaxSD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KoaxSJr5lmRrAAAAawAAABwAAAB1bml2ZXJzYWwvbG9jYWxfc2V0dGluZ3MueG1ss7GvyM1RKEstKs7Mz7NVMtQzUFJIzUvOT8nMS7dVCg1x07VQUiguScxLSczJz0u1VcrLV1Kwt+OyyclPTswJTi0pASosVijISaxMLQpJzQUySlL9EnOBKp/tmfJ8ya5n09qfr9ivpG/HBQB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KoaxSLCHI/RsAQAA9wIAACkAAAB1bml2ZXJzYWwvc2tpbl9jdXN0b21pemF0aW9uX3NldHRpbmdzLnhtbI1S20okMRB99yuCPzBJKreGdiC3lnlR0QGfm+ns0qyml07EZcnHm3Z3GEdHNPVUdU6doiqnTb/GaJ9Snh7Hv30ep3gXch7jz7Q+Q6jdTQ/TfDOHFHJaHSr3Yxym5038MS21Wk25j0M/D3ZB0xqj7vUhJbVyqmbMMIok89Qr5Dy3FWvANWAr5iix7eqdxD/dOexCzKdV29UR+rFhE1OY8yYO4c8ajtlvoeMNLud+GCsvrQVbouynFseWQIxwyX2hGgAEstwRh4uUjdQEecw4hmIUBQqIcE4aUYikHGrWNaKqMN8IxCRj1BXqae1GWhtHbZHQEKLrNK8aW7rOSIwRIQSYK1xAZzCqbKgaGtRyQHBgQBRtNFGAOtuZjhXvvLAcKeoFxoUZAxgfjnvY7u25DtVvr7M/5xeCJ7/gJLp4a3XCXO3uaZ4reRsefz/0OaBxuDi/ufV3/mqrt5vrq/P/vnz18J61mLVu/am3XwBQSwMEFAACAAgAK4axSAXZichKDQAA1SEAABcAAAB1bml2ZXJzYWwvdW5pdmVyc2FsLnBuZ+2a+VdS6/rAqdNpVvNU15xLvXmuOZQnp+NAmROna6UNZk61zLxhgqhoKGLTdUiJopaWiZ6sk+KAqZm6EbBDSR5E6jig4lBxFAXBgRAVkbupzr1r3fVd3z/gLn5gb57ns9/9Ps+73+d5n/1C7rEj/jobjTZCIBAdWIBPMASyBgaBfINcvxbU7Gq6MQGeViUF+3tDKF0mk6CwJvZg4EEIpI6wafnct6C8ISEgNAkC0WVqPqtYyIrzYDs4zOfgicuRkuGjebbyAdYHWdHc6rnV9Trn9ev1U78jntz8/fe7cy7o5+8MWPOuevNPOectLV79c+3W9Tt8bm8pM1Zf+Vn69/0bVNjpLpn7IulHxafSBxc9jydtD/9UTKmUUkRSt4hSSmVL3YMsLlSNla0op5EjGYrhmqZRnDFo0lknP1nFSpDpeTOEH1EPuvyMZKjR1lRm558zhnmpPnWneIOKK41V9vV4qyjsrK/7KlBuQwdl/OFner0bvwaUmu0rCUML4ij14K1/ixN+4DdIuIvFBvB0IMdKI+0iao43AlaDxy1aoAVaoAVaoAVaoAVaoAVaoAVaoAVaoAVaoAVa8L8HUAJz9QJLs2X6HtgK02i8rTRbiuvvaPYOd/p8p9lu3PL/g4/hd/5o4HrxWz/9fvihdSk2UfbGknAJtywwH0WJUL2CKlYooSlMF7yyDzmSJXlhXnszbXmsiaGSBPFbnOI5P4xPI5SVFazM3yTLjy07/M0znmNmXq7jr0svr2SFEahhZpqmYppihBrNGGLkDHbVxIgLMKe6wxvjFw71JKW9mTMXTwTMDSVxG/VmjoSALUryljhIXEMvPgxQryhdpulKaTxP/UEvs99j9tXWMK6Xcipe4EZqGkkTjwOZi2OFSEMXqIPTsAfiFHfgvlRAgNJjhppX3grl1bw3MUMs+qRZxqd3JDYmKInGyFc/mbJbC2nzkscsGn3TMdP5A/c527PqIoDh/VzCZ4/s+jgRkHhy0wlPKQJjX+bszJjFIy+5eFBnD6eOZijieSfPksVx11ux4rDRwUj7csF++HCICRm9wjRfmbnwPXnLvpK8OdI0VtjZdlLWG8MJ68aj5EDFzDFBO1fWSpI6JRoq6uKAM32AKs2Ot4ChsxNFnm9FLyQam6rpAelTdaxBLiHudztl9cPYQJEbvdMhkHDLavg6YAOMudUOVlTje4FqfBeiKDT+bKrxs0ZhW+u5M03oNxIUqnFE+P5YetCJHeTSwl2Prp32DJEn/bNmthj/xvFpFY/Z31BRxmzlsVwYixzn55tjaX5d6eaNmwXCiO5eRwJPRrboCKlbN0ie/8s3kPfwSs9bVC4+rvuzIfGiFmmBysOHmGSU/VcTIye4ZfrIW888Txj9R3mxbSn15gZ0S36IXNbPfuzdnrNtu3H7/phWM5sDtoqN5MzpNAQ3DV+s8BIJ00jSh4hXxEWAPX9y6mrKTdprCKS5SBS+fTi23UlUkNnHaXButEsIFVrrw+z/celZiuCCPFC1HIgrd+5kjWwsjlQM4QPqN6+Vyxz339un2otoeIiLuuEqdkp8p3RNBjII0xaAQvC3ZIUOpE0enB1ZvehhdXj4x/toWXWQaUq3nbrOh7jJyLh6uHkg0RJ9yrjdKXLnIhzNHeYZwgC+g0XHB0C5FvI+LVSW+5P7l3YnVQ8ECFOTQ1YtP9e9HMQbi7bcbHhKPhAsvDbR5fvyYu+uH5LuF3FhwTzCIfhv2CPE0ECobsjfBNhd6OHmmnM8N1gKzc8+zTz7iDUYxgm9tNl2Y4nwlZO4jwmOK2cEK+OkeJqI4vKs2B/eogze2XF9Tb+D2VwplpefjGOmF+9NOo1oTTRqLNnzl3zh05I8fW8b7x5ZsH7cjWr9QFHiqxuYEoDk5nXi/n1haNbNATrvDUb6OLKQ5VHgbkdsnfttj0ROxVl/GZAEEaPicrmo77WmZ/ulQgdf4qZKna66WUzB2CNdpmvnhYujEhQGHsH7YBvjc2cf5ddXO0LSkfli4damW1ccnz4spervFy0BQ9t3ijDTFAchjQBw9CN1MbZUb44veprV0OPQyFCrpmPpCi5A/9rpHagiLOqtnUoUwgDc6F57uAKcgjoaj1tkRyFws3lRUzTS3LKMO9qKX8KUlPfE9zYD4bf45WEGDYiSDFFdj2MXD886zQ5SU8YqMlPh2BrGEiaS8AuiiVLLVck8DgtDDZi+XUctiBBrHs3cXZ43I+NC1erUFQnDYJx9JHUUAqmOIuWVKbGXKxqy9DeKkkShTD6SQVOkiA63GUG9xPaKy4vvr+u94BEgqHxERieAmTdkmtjYhHfy8A7O1EftIQcqHxVgbJHf3jVqX+p36lH17heiR2R3c6zaOkC3z/GeFSPoU5/9BWiyLndJLDO6Z6/z0OHXdxYBfdi4jmKjUSluaXJ+Sd8Ffh8ZO8nNXJGlFGEc8EVNWRv/KnueLerrAB9K6b6eOby466ZVNDa28zg74tF5n7KYzUbiVB7gTkiLTxafN7izxrVFqnKdMmpfkNZ3D7tAIOIUw0zO06yxtUv91Mc4qQUMI2nkgb4kHGNSdFR1qa9NfPxuT+oy3XyajlwY9lB2Mk+Py3yIjn2C+7gWXTbZAkZzBtD1eQGri8MVOJMUnWhs6sCk1BhyBS32MjCryhq8X4uXO370lyweEwjxC4NvHNgX2yXJTJO17SPWAuxuSwtbvZduJ77cvecY+wyhpqB2ftl1D9E2O2Zix7mKLAz33gDYz2Rfh71Fh26mkj/qfNRT3jP/7b4qMTzcRS+B+l8u9WXYe/SFMl0nJ/pzzK8+zrq5Du1FHPQrRpZTavGqgdbCNzl70KGyvmPZj/NnWV8Hz0iEIoxRxjz2EDvZofCWcX6RXgN5VtZ80Cp3LGGiOW+ioPz4qieR1dCFl3rOUOUA15kAXVmwM8MtfOB4KoYaSH62V1Vg+ngWt0NA/Tpx+JYEj99xzh5+OrISK8s1m6MtcVP6jtdeOq7veYY8lOn1aNK158Kiwdlb72ruhrpwvZzyx3YIg8iZvL19nAWFR1T56sM6lns5wmjD9iXaVEBwLR5BmrIg2mLnOqwfmqsm/Plbgh16GjxUn7r5F+GDReVUu/eMzzacPuISlaLJRmeHIzPkvfMNH/bB+xuv0vOtYkx2NyyLnbMvTXDTnxSj1//2CEA7iscHyrPqTGQlO51MtsLgekVG8EE3XfwhfNZxX+LXqXP+0fy2FnA5Hdz7O/liXIn0xRW1aIRACvqDtZdgrDYrJEnpqyCnGWAVUK8Cg8UoJf7n1DvnTWyOM9evc0rO5tsi06cOBjMTkfei0eJoMFcf1ZFFU+JH99ladrTmH/K9fQbaaP+TKlyWP0Zp24+gFlsQe+LKwsyVOVZ3wdU6Ln0Hx/HGlIw2nYGUfcxzQKzMFTISXrfO/LqJz6x0DVNdE484sCZGCLHkqNuPT6QK/swhSxnzA7FCr9mLZLwsoq7MaytvP5tx4LixCq3KsZbLQscXbYzyxf4HXGu/BC+Z1Rhuju4PjIDOrybPRhsWwIvOgNfNzRSh3BvtPCnGYkXZy39U8LxpuwF5HSHAkby1vs8toED/SckQLyozowoXeUs9eTQTwEw8yh7EJ0ixETvenxpWju0YVqIKl345xbCiov6dVWe63Kefl+rzKJ8zVmO6jOPCR6Nyau2IWFNg7EGGWjk6isvzXHe7MpKNFwGIkqcpgkVpKiOdnxyuE7HtzxvPbvu89CxdnvylcJCbG9dXkw1OqCJwYiZJ0lzvBTi2KKVUZK75L/wKe/YkXSVBNnWjhOIySJPoy6iVv9WEDo8dTfDsw50Kr0KYgmPRV7lSxMHoNRj6EHMDEj3RQVfC0NOF0cnTrOMTmhAXjz0meAFvF2GUoi/Xi8BKLY73cp8PEZbaHEi6fr4liObhkMuMp7yw35hQJVUl5td+hJIBgmauNONExdv+s3T7IVtn/ajLrO9gu+XlWOrWppUVBYPRcjAC6sDi5YaJj67iGo+Em/7pMzr8rKKk9e8GnvNbwFyzaON1fWQDEFMKrrmcGMQmE1MYRYQ4nI1lL7OgKyjqweb8ncohNC/iYZR6iSdZ65r6AqqaPNr07SoEepqmeAF6VZxWyAIkX02jw2vVUpngTI+bKzBW0rt/uDUuiItqGhKik61aKp2kb+s/tX2jd0kT/c5ZyV9DL1O00HZ82fpkE8aQZbYa8swrDgrt2MVviRt5PL4tqsAMtOlj3tT97QrNj//cwLm7pctP8BbM7qNQGunp0xoMwAeL9Pfik1EVNfvumQAkat+xE+zkmw6HwRJu7MTo+tJfMfQYykSQ0JrM3CxKNAzArchKkXqHKlCrwbq+jSSxiWeafeyXDInpyyzXEKsWe03sczTPSNXd1gBQ2tEyTdUecvf/ehsoVS/Huq/+/DpQ4ZUoYDswLvlrxHCDXn/EshCqvvgf8ZJj/8PP/zCgVOb1PMNbOS2Lo9Rwa43qdJVoV3SzIQy+oGCoaYtgpA4+0HTQV7bkj76t1nnIUa/KjXsT7L356opGD/M94kPxPnvtX1BLAwQUAAIACAArhrFIKwvAbUoAAABrAAAAGwAAAHVuaXZlcnNhbC91bml2ZXJzYWwucG5nLnhtbLOxr8jNUShLLSrOzM+zVTLUM1Cyt+PlsikoSi3LTC1XqACKGekZQICSQiUqtzwzpSQDKGRgbowQzEjNTM8osVWyMDCFC+oDzQQAUEsBAgAAFAACAAgAKoaxSBUOrShkBAAABxEAAB0AAAAAAAAAAQAAAAAAAAAAAHVuaXZlcnNhbC9jb21tb25fbWVzc2FnZXMubG5nUEsBAgAAFAACAAgAKoaxSAh+CyMpAwAAhgwAACcAAAAAAAAAAQAAAAAAnwQAAHVuaXZlcnNhbC9mbGFzaF9wdWJsaXNoaW5nX3NldHRpbmdzLnhtbFBLAQIAABQAAgAIACqGsUi1/AlkugIAAFUKAAAhAAAAAAAAAAEAAAAAAA0IAAB1bml2ZXJzYWwvZmxhc2hfc2tpbl9zZXR0aW5ncy54bWxQSwECAAAUAAIACAAqhrFIKpYPZ/4CAACXCwAAJgAAAAAAAAABAAAAAAAGCwAAdW5pdmVyc2FsL2h0bWxfcHVibGlzaGluZ19zZXR0aW5ncy54bWxQSwECAAAUAAIACAAqhrFIaHFSkZoBAAAfBgAAHwAAAAAAAAABAAAAAABIDgAAdW5pdmVyc2FsL2h0bWxfc2tpbl9zZXR0aW5ncy5qc1BLAQIAABQAAgAIACqGsUg9PC/RwQAAAOUBAAAaAAAAAAAAAAEAAAAAAB8QAAB1bml2ZXJzYWwvaTE4bl9wcmVzZXRzLnhtbFBLAQIAABQAAgAIACqGsUia+ZZkawAAAGsAAAAcAAAAAAAAAAEAAAAAABgRAAB1bml2ZXJzYWwvbG9jYWxfc2V0dGluZ3MueG1sUEsBAgAAFAACAAgARJRXRyO0Tvv7AgAAsAgAABQAAAAAAAAAAQAAAAAAvREAAHVuaXZlcnNhbC9wbGF5ZXIueG1sUEsBAgAAFAACAAgAKoaxSLCHI/RsAQAA9wIAACkAAAAAAAAAAQAAAAAA6hQAAHVuaXZlcnNhbC9za2luX2N1c3RvbWl6YXRpb25fc2V0dGluZ3MueG1sUEsBAgAAFAACAAgAK4axSAXZichKDQAA1SEAABcAAAAAAAAAAAAAAAAAnRYAAHVuaXZlcnNhbC91bml2ZXJzYWwucG5nUEsBAgAAFAACAAgAK4axSCsLwG1KAAAAawAAABsAAAAAAAAAAQAAAAAAHCQAAHVuaXZlcnNhbC91bml2ZXJzYWwucG5nLnhtbFBLBQYAAAAACwALAEkDAACfJAAAAAA="/>
  <p:tag name="ISPRING_SCORM_ENDPOINT" val="&lt;endpoint&gt;&lt;enable&gt;0&lt;/enable&gt;&lt;lrs&gt;http://&lt;/lrs&gt;&lt;auth&gt;0&lt;/auth&gt;&lt;login&gt;&lt;/login&gt;&lt;password&gt;&lt;/password&gt;&lt;key&gt;&lt;/key&gt;&lt;name&gt;&lt;/name&gt;&lt;email&gt;&lt;/email&gt;&lt;/endpoint&gt;&#10;"/>
  <p:tag name="ISPRING_PRESENTATION_TITLE" val="10102.pptx"/>
</p:tagLst>
</file>

<file path=ppt/tags/tag10.xml><?xml version="1.0" encoding="utf-8"?>
<p:tagLst xmlns:a="http://schemas.openxmlformats.org/drawingml/2006/main" xmlns:r="http://schemas.openxmlformats.org/officeDocument/2006/relationships" xmlns:p="http://schemas.openxmlformats.org/presentationml/2006/main">
  <p:tag name="MH" val="20151125204017"/>
  <p:tag name="MH_LIBRARY" val="GRAPHIC"/>
  <p:tag name="MH_TYPE" val="Text"/>
  <p:tag name="MH_ORDER" val="1"/>
</p:tagLst>
</file>

<file path=ppt/tags/tag100.xml><?xml version="1.0" encoding="utf-8"?>
<p:tagLst xmlns:a="http://schemas.openxmlformats.org/drawingml/2006/main" xmlns:r="http://schemas.openxmlformats.org/officeDocument/2006/relationships" xmlns:p="http://schemas.openxmlformats.org/presentationml/2006/main">
  <p:tag name="MH" val="20160803144046"/>
  <p:tag name="MH_LIBRARY" val="GRAPHIC"/>
  <p:tag name="MH_TYPE" val="Other"/>
  <p:tag name="MH_ORDER" val="28"/>
</p:tagLst>
</file>

<file path=ppt/tags/tag101.xml><?xml version="1.0" encoding="utf-8"?>
<p:tagLst xmlns:a="http://schemas.openxmlformats.org/drawingml/2006/main" xmlns:r="http://schemas.openxmlformats.org/officeDocument/2006/relationships" xmlns:p="http://schemas.openxmlformats.org/presentationml/2006/main">
  <p:tag name="MH" val="20160803144046"/>
  <p:tag name="MH_LIBRARY" val="GRAPHIC"/>
  <p:tag name="MH_TYPE" val="Other"/>
  <p:tag name="MH_ORDER" val="29"/>
</p:tagLst>
</file>

<file path=ppt/tags/tag102.xml><?xml version="1.0" encoding="utf-8"?>
<p:tagLst xmlns:a="http://schemas.openxmlformats.org/drawingml/2006/main" xmlns:r="http://schemas.openxmlformats.org/officeDocument/2006/relationships" xmlns:p="http://schemas.openxmlformats.org/presentationml/2006/main">
  <p:tag name="MH" val="20160803144046"/>
  <p:tag name="MH_LIBRARY" val="GRAPHIC"/>
  <p:tag name="MH_TYPE" val="Other"/>
  <p:tag name="MH_ORDER" val="30"/>
</p:tagLst>
</file>

<file path=ppt/tags/tag103.xml><?xml version="1.0" encoding="utf-8"?>
<p:tagLst xmlns:a="http://schemas.openxmlformats.org/drawingml/2006/main" xmlns:r="http://schemas.openxmlformats.org/officeDocument/2006/relationships" xmlns:p="http://schemas.openxmlformats.org/presentationml/2006/main">
  <p:tag name="MH" val="20160803144046"/>
  <p:tag name="MH_LIBRARY" val="GRAPHIC"/>
  <p:tag name="MH_TYPE" val="Other"/>
  <p:tag name="MH_ORDER" val="31"/>
</p:tagLst>
</file>

<file path=ppt/tags/tag104.xml><?xml version="1.0" encoding="utf-8"?>
<p:tagLst xmlns:a="http://schemas.openxmlformats.org/drawingml/2006/main" xmlns:r="http://schemas.openxmlformats.org/officeDocument/2006/relationships" xmlns:p="http://schemas.openxmlformats.org/presentationml/2006/main">
  <p:tag name="MH" val="20160803144046"/>
  <p:tag name="MH_LIBRARY" val="GRAPHIC"/>
  <p:tag name="MH_TYPE" val="Other"/>
  <p:tag name="MH_ORDER" val="32"/>
</p:tagLst>
</file>

<file path=ppt/tags/tag105.xml><?xml version="1.0" encoding="utf-8"?>
<p:tagLst xmlns:a="http://schemas.openxmlformats.org/drawingml/2006/main" xmlns:r="http://schemas.openxmlformats.org/officeDocument/2006/relationships" xmlns:p="http://schemas.openxmlformats.org/presentationml/2006/main">
  <p:tag name="MH" val="20160803144046"/>
  <p:tag name="MH_LIBRARY" val="GRAPHIC"/>
  <p:tag name="MH_TYPE" val="Other"/>
  <p:tag name="MH_ORDER" val="33"/>
</p:tagLst>
</file>

<file path=ppt/tags/tag106.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2"/>
</p:tagLst>
</file>

<file path=ppt/tags/tag107.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108.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2"/>
</p:tagLst>
</file>

<file path=ppt/tags/tag109.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11.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Other"/>
  <p:tag name="MH_ORDER" val="1"/>
</p:tagLst>
</file>

<file path=ppt/tags/tag110.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2"/>
</p:tagLst>
</file>

<file path=ppt/tags/tag111.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112.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2"/>
</p:tagLst>
</file>

<file path=ppt/tags/tag113.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114.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18"/>
</p:tagLst>
</file>

<file path=ppt/tags/tag115.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1"/>
</p:tagLst>
</file>

<file path=ppt/tags/tag116.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2"/>
</p:tagLst>
</file>

<file path=ppt/tags/tag117.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3"/>
</p:tagLst>
</file>

<file path=ppt/tags/tag118.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4"/>
</p:tagLst>
</file>

<file path=ppt/tags/tag119.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5"/>
</p:tagLst>
</file>

<file path=ppt/tags/tag12.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Other"/>
  <p:tag name="MH_ORDER" val="2"/>
</p:tagLst>
</file>

<file path=ppt/tags/tag120.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SubTitle"/>
  <p:tag name="MH_ORDER" val="1"/>
</p:tagLst>
</file>

<file path=ppt/tags/tag121.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6"/>
</p:tagLst>
</file>

<file path=ppt/tags/tag122.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7"/>
</p:tagLst>
</file>

<file path=ppt/tags/tag123.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8"/>
</p:tagLst>
</file>

<file path=ppt/tags/tag124.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9"/>
</p:tagLst>
</file>

<file path=ppt/tags/tag125.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SubTitle"/>
  <p:tag name="MH_ORDER" val="2"/>
</p:tagLst>
</file>

<file path=ppt/tags/tag126.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10"/>
</p:tagLst>
</file>

<file path=ppt/tags/tag127.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11"/>
</p:tagLst>
</file>

<file path=ppt/tags/tag128.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12"/>
</p:tagLst>
</file>

<file path=ppt/tags/tag129.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13"/>
</p:tagLst>
</file>

<file path=ppt/tags/tag13.xml><?xml version="1.0" encoding="utf-8"?>
<p:tagLst xmlns:a="http://schemas.openxmlformats.org/drawingml/2006/main" xmlns:r="http://schemas.openxmlformats.org/officeDocument/2006/relationships" xmlns:p="http://schemas.openxmlformats.org/presentationml/2006/main">
  <p:tag name="MH" val="20160312084837"/>
  <p:tag name="MH_LIBRARY" val="GRAPHIC"/>
  <p:tag name="MH_TYPE" val="Other"/>
  <p:tag name="MH_ORDER" val="7"/>
</p:tagLst>
</file>

<file path=ppt/tags/tag130.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SubTitle"/>
  <p:tag name="MH_ORDER" val="3"/>
</p:tagLst>
</file>

<file path=ppt/tags/tag131.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14"/>
</p:tagLst>
</file>

<file path=ppt/tags/tag132.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15"/>
</p:tagLst>
</file>

<file path=ppt/tags/tag133.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16"/>
</p:tagLst>
</file>

<file path=ppt/tags/tag134.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17"/>
</p:tagLst>
</file>

<file path=ppt/tags/tag135.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SubTitle"/>
  <p:tag name="MH_ORDER" val="4"/>
</p:tagLst>
</file>

<file path=ppt/tags/tag136.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19"/>
</p:tagLst>
</file>

<file path=ppt/tags/tag137.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20"/>
</p:tagLst>
</file>

<file path=ppt/tags/tag138.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SubTitle"/>
  <p:tag name="MH_ORDER" val="5"/>
</p:tagLst>
</file>

<file path=ppt/tags/tag139.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21"/>
</p:tagLst>
</file>

<file path=ppt/tags/tag14.xml><?xml version="1.0" encoding="utf-8"?>
<p:tagLst xmlns:a="http://schemas.openxmlformats.org/drawingml/2006/main" xmlns:r="http://schemas.openxmlformats.org/officeDocument/2006/relationships" xmlns:p="http://schemas.openxmlformats.org/presentationml/2006/main">
  <p:tag name="MH" val="20160312084837"/>
  <p:tag name="MH_LIBRARY" val="GRAPHIC"/>
  <p:tag name="MH_TYPE" val="Desc"/>
  <p:tag name="MH_ORDER" val="1"/>
</p:tagLst>
</file>

<file path=ppt/tags/tag140.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22"/>
</p:tagLst>
</file>

<file path=ppt/tags/tag141.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23"/>
</p:tagLst>
</file>

<file path=ppt/tags/tag142.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24"/>
</p:tagLst>
</file>

<file path=ppt/tags/tag143.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SubTitle"/>
  <p:tag name="MH_ORDER" val="6"/>
</p:tagLst>
</file>

<file path=ppt/tags/tag144.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25"/>
</p:tagLst>
</file>

<file path=ppt/tags/tag145.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26"/>
</p:tagLst>
</file>

<file path=ppt/tags/tag146.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27"/>
</p:tagLst>
</file>

<file path=ppt/tags/tag147.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28"/>
</p:tagLst>
</file>

<file path=ppt/tags/tag148.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SubTitle"/>
  <p:tag name="MH_ORDER" val="7"/>
</p:tagLst>
</file>

<file path=ppt/tags/tag149.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29"/>
</p:tagLst>
</file>

<file path=ppt/tags/tag15.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Other"/>
  <p:tag name="MH_ORDER" val="1"/>
</p:tagLst>
</file>

<file path=ppt/tags/tag150.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30"/>
</p:tagLst>
</file>

<file path=ppt/tags/tag151.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31"/>
</p:tagLst>
</file>

<file path=ppt/tags/tag152.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32"/>
</p:tagLst>
</file>

<file path=ppt/tags/tag153.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SubTitle"/>
  <p:tag name="MH_ORDER" val="8"/>
</p:tagLst>
</file>

<file path=ppt/tags/tag154.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33"/>
</p:tagLst>
</file>

<file path=ppt/tags/tag155.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34"/>
</p:tagLst>
</file>

<file path=ppt/tags/tag156.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35"/>
</p:tagLst>
</file>

<file path=ppt/tags/tag157.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36"/>
</p:tagLst>
</file>

<file path=ppt/tags/tag158.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SubTitle"/>
  <p:tag name="MH_ORDER" val="9"/>
</p:tagLst>
</file>

<file path=ppt/tags/tag159.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37"/>
</p:tagLst>
</file>

<file path=ppt/tags/tag16.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Other"/>
  <p:tag name="MH_ORDER" val="1"/>
</p:tagLst>
</file>

<file path=ppt/tags/tag160.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38"/>
</p:tagLst>
</file>

<file path=ppt/tags/tag161.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39"/>
</p:tagLst>
</file>

<file path=ppt/tags/tag162.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40"/>
</p:tagLst>
</file>

<file path=ppt/tags/tag163.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41"/>
</p:tagLst>
</file>

<file path=ppt/tags/tag164.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42"/>
</p:tagLst>
</file>

<file path=ppt/tags/tag165.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43"/>
</p:tagLst>
</file>

<file path=ppt/tags/tag166.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44"/>
</p:tagLst>
</file>

<file path=ppt/tags/tag167.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45"/>
</p:tagLst>
</file>

<file path=ppt/tags/tag168.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46"/>
</p:tagLst>
</file>

<file path=ppt/tags/tag169.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45"/>
</p:tagLst>
</file>

<file path=ppt/tags/tag17.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Other"/>
  <p:tag name="MH_ORDER" val="1"/>
</p:tagLst>
</file>

<file path=ppt/tags/tag170.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2"/>
</p:tagLst>
</file>

<file path=ppt/tags/tag171.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2"/>
</p:tagLst>
</file>

<file path=ppt/tags/tag172.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LiuChBZh#"/>
  <p:tag name="MH_LAYOUT" val="SubTitleText"/>
  <p:tag name="MH" val="20160524110128"/>
  <p:tag name="MH_LIBRARY" val="GRAPHIC"/>
</p:tagLst>
</file>

<file path=ppt/tags/tag173.xml><?xml version="1.0" encoding="utf-8"?>
<p:tagLst xmlns:a="http://schemas.openxmlformats.org/drawingml/2006/main" xmlns:r="http://schemas.openxmlformats.org/officeDocument/2006/relationships" xmlns:p="http://schemas.openxmlformats.org/presentationml/2006/main">
  <p:tag name="MH" val="20160524110128"/>
  <p:tag name="MH_LIBRARY" val="GRAPHIC"/>
  <p:tag name="MH_TYPE" val="SubTitle"/>
  <p:tag name="MH_ORDER" val="4"/>
</p:tagLst>
</file>

<file path=ppt/tags/tag174.xml><?xml version="1.0" encoding="utf-8"?>
<p:tagLst xmlns:a="http://schemas.openxmlformats.org/drawingml/2006/main" xmlns:r="http://schemas.openxmlformats.org/officeDocument/2006/relationships" xmlns:p="http://schemas.openxmlformats.org/presentationml/2006/main">
  <p:tag name="MH" val="20160524110128"/>
  <p:tag name="MH_LIBRARY" val="GRAPHIC"/>
  <p:tag name="MH_TYPE" val="SubTitle"/>
  <p:tag name="MH_ORDER" val="3"/>
</p:tagLst>
</file>

<file path=ppt/tags/tag175.xml><?xml version="1.0" encoding="utf-8"?>
<p:tagLst xmlns:a="http://schemas.openxmlformats.org/drawingml/2006/main" xmlns:r="http://schemas.openxmlformats.org/officeDocument/2006/relationships" xmlns:p="http://schemas.openxmlformats.org/presentationml/2006/main">
  <p:tag name="MH" val="20160524110128"/>
  <p:tag name="MH_LIBRARY" val="GRAPHIC"/>
  <p:tag name="MH_TYPE" val="SubTitle"/>
  <p:tag name="MH_ORDER" val="2"/>
</p:tagLst>
</file>

<file path=ppt/tags/tag176.xml><?xml version="1.0" encoding="utf-8"?>
<p:tagLst xmlns:a="http://schemas.openxmlformats.org/drawingml/2006/main" xmlns:r="http://schemas.openxmlformats.org/officeDocument/2006/relationships" xmlns:p="http://schemas.openxmlformats.org/presentationml/2006/main">
  <p:tag name="MH" val="20160524110128"/>
  <p:tag name="MH_LIBRARY" val="GRAPHIC"/>
  <p:tag name="MH_TYPE" val="SubTitle"/>
  <p:tag name="MH_ORDER" val="1"/>
</p:tagLst>
</file>

<file path=ppt/tags/tag177.xml><?xml version="1.0" encoding="utf-8"?>
<p:tagLst xmlns:a="http://schemas.openxmlformats.org/drawingml/2006/main" xmlns:r="http://schemas.openxmlformats.org/officeDocument/2006/relationships" xmlns:p="http://schemas.openxmlformats.org/presentationml/2006/main">
  <p:tag name="MH" val="20160524110128"/>
  <p:tag name="MH_LIBRARY" val="GRAPHIC"/>
  <p:tag name="MH_TYPE" val="Other"/>
  <p:tag name="MH_ORDER" val="5"/>
</p:tagLst>
</file>

<file path=ppt/tags/tag178.xml><?xml version="1.0" encoding="utf-8"?>
<p:tagLst xmlns:a="http://schemas.openxmlformats.org/drawingml/2006/main" xmlns:r="http://schemas.openxmlformats.org/officeDocument/2006/relationships" xmlns:p="http://schemas.openxmlformats.org/presentationml/2006/main">
  <p:tag name="MH" val="20160524110128"/>
  <p:tag name="MH_LIBRARY" val="GRAPHIC"/>
  <p:tag name="MH_TYPE" val="Other"/>
  <p:tag name="MH_ORDER" val="4"/>
</p:tagLst>
</file>

<file path=ppt/tags/tag179.xml><?xml version="1.0" encoding="utf-8"?>
<p:tagLst xmlns:a="http://schemas.openxmlformats.org/drawingml/2006/main" xmlns:r="http://schemas.openxmlformats.org/officeDocument/2006/relationships" xmlns:p="http://schemas.openxmlformats.org/presentationml/2006/main">
  <p:tag name="MH" val="20160524110128"/>
  <p:tag name="MH_LIBRARY" val="GRAPHIC"/>
  <p:tag name="MH_TYPE" val="Other"/>
  <p:tag name="MH_ORDER" val="9"/>
</p:tagLst>
</file>

<file path=ppt/tags/tag18.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Other"/>
  <p:tag name="MH_ORDER" val="1"/>
</p:tagLst>
</file>

<file path=ppt/tags/tag180.xml><?xml version="1.0" encoding="utf-8"?>
<p:tagLst xmlns:a="http://schemas.openxmlformats.org/drawingml/2006/main" xmlns:r="http://schemas.openxmlformats.org/officeDocument/2006/relationships" xmlns:p="http://schemas.openxmlformats.org/presentationml/2006/main">
  <p:tag name="MH" val="20160524110128"/>
  <p:tag name="MH_LIBRARY" val="GRAPHIC"/>
  <p:tag name="MH_TYPE" val="Other"/>
  <p:tag name="MH_ORDER" val="3"/>
</p:tagLst>
</file>

<file path=ppt/tags/tag181.xml><?xml version="1.0" encoding="utf-8"?>
<p:tagLst xmlns:a="http://schemas.openxmlformats.org/drawingml/2006/main" xmlns:r="http://schemas.openxmlformats.org/officeDocument/2006/relationships" xmlns:p="http://schemas.openxmlformats.org/presentationml/2006/main">
  <p:tag name="MH" val="20160524110128"/>
  <p:tag name="MH_LIBRARY" val="GRAPHIC"/>
  <p:tag name="MH_TYPE" val="Other"/>
  <p:tag name="MH_ORDER" val="8"/>
</p:tagLst>
</file>

<file path=ppt/tags/tag182.xml><?xml version="1.0" encoding="utf-8"?>
<p:tagLst xmlns:a="http://schemas.openxmlformats.org/drawingml/2006/main" xmlns:r="http://schemas.openxmlformats.org/officeDocument/2006/relationships" xmlns:p="http://schemas.openxmlformats.org/presentationml/2006/main">
  <p:tag name="MH" val="20160524110128"/>
  <p:tag name="MH_LIBRARY" val="GRAPHIC"/>
  <p:tag name="MH_TYPE" val="Other"/>
  <p:tag name="MH_ORDER" val="2"/>
</p:tagLst>
</file>

<file path=ppt/tags/tag183.xml><?xml version="1.0" encoding="utf-8"?>
<p:tagLst xmlns:a="http://schemas.openxmlformats.org/drawingml/2006/main" xmlns:r="http://schemas.openxmlformats.org/officeDocument/2006/relationships" xmlns:p="http://schemas.openxmlformats.org/presentationml/2006/main">
  <p:tag name="MH" val="20160524110128"/>
  <p:tag name="MH_LIBRARY" val="GRAPHIC"/>
  <p:tag name="MH_TYPE" val="Other"/>
  <p:tag name="MH_ORDER" val="7"/>
</p:tagLst>
</file>

<file path=ppt/tags/tag184.xml><?xml version="1.0" encoding="utf-8"?>
<p:tagLst xmlns:a="http://schemas.openxmlformats.org/drawingml/2006/main" xmlns:r="http://schemas.openxmlformats.org/officeDocument/2006/relationships" xmlns:p="http://schemas.openxmlformats.org/presentationml/2006/main">
  <p:tag name="MH" val="20160524110128"/>
  <p:tag name="MH_LIBRARY" val="GRAPHIC"/>
  <p:tag name="MH_TYPE" val="Other"/>
  <p:tag name="MH_ORDER" val="1"/>
</p:tagLst>
</file>

<file path=ppt/tags/tag185.xml><?xml version="1.0" encoding="utf-8"?>
<p:tagLst xmlns:a="http://schemas.openxmlformats.org/drawingml/2006/main" xmlns:r="http://schemas.openxmlformats.org/officeDocument/2006/relationships" xmlns:p="http://schemas.openxmlformats.org/presentationml/2006/main">
  <p:tag name="MH" val="20160524110128"/>
  <p:tag name="MH_LIBRARY" val="GRAPHIC"/>
  <p:tag name="MH_TYPE" val="Other"/>
  <p:tag name="MH_ORDER" val="6"/>
</p:tagLst>
</file>

<file path=ppt/tags/tag19.xml><?xml version="1.0" encoding="utf-8"?>
<p:tagLst xmlns:a="http://schemas.openxmlformats.org/drawingml/2006/main" xmlns:r="http://schemas.openxmlformats.org/officeDocument/2006/relationships" xmlns:p="http://schemas.openxmlformats.org/presentationml/2006/main">
  <p:tag name="MH" val="20160312084837"/>
  <p:tag name="MH_LIBRARY" val="GRAPHIC"/>
  <p:tag name="MH_TYPE" val="Other"/>
  <p:tag name="MH_ORDER" val="5"/>
</p:tagLst>
</file>

<file path=ppt/tags/tag2.xml><?xml version="1.0" encoding="utf-8"?>
<p:tagLst xmlns:a="http://schemas.openxmlformats.org/drawingml/2006/main" xmlns:r="http://schemas.openxmlformats.org/officeDocument/2006/relationships" xmlns:p="http://schemas.openxmlformats.org/presentationml/2006/main">
  <p:tag name="MH_TYPE" val="#NeiR#"/>
  <p:tag name="MH_NUMBER" val="1"/>
  <p:tag name="MH_CATEGORY" val="#TuWHP#"/>
  <p:tag name="MH_LAYOUT" val="SubTitleText"/>
  <p:tag name="MH" val="20160407123149"/>
  <p:tag name="MH_LIBRARY" val="GRAPHIC"/>
</p:tagLst>
</file>

<file path=ppt/tags/tag20.xml><?xml version="1.0" encoding="utf-8"?>
<p:tagLst xmlns:a="http://schemas.openxmlformats.org/drawingml/2006/main" xmlns:r="http://schemas.openxmlformats.org/officeDocument/2006/relationships" xmlns:p="http://schemas.openxmlformats.org/presentationml/2006/main">
  <p:tag name="MH" val="20160312084837"/>
  <p:tag name="MH_LIBRARY" val="GRAPHIC"/>
  <p:tag name="MH_TYPE" val="Other"/>
  <p:tag name="MH_ORDER" val="6"/>
</p:tagLst>
</file>

<file path=ppt/tags/tag21.xml><?xml version="1.0" encoding="utf-8"?>
<p:tagLst xmlns:a="http://schemas.openxmlformats.org/drawingml/2006/main" xmlns:r="http://schemas.openxmlformats.org/officeDocument/2006/relationships" xmlns:p="http://schemas.openxmlformats.org/presentationml/2006/main">
  <p:tag name="MH_TYPE" val="#NeiR#"/>
  <p:tag name="MH_NUMBER" val="1"/>
  <p:tag name="MH_CATEGORY" val="#TuWHP#"/>
  <p:tag name="MH_LAYOUT" val="SubTitleText"/>
  <p:tag name="MH" val="20160801175840"/>
  <p:tag name="MH_LIBRARY" val="GRAPHIC"/>
</p:tagLst>
</file>

<file path=ppt/tags/tag22.xml><?xml version="1.0" encoding="utf-8"?>
<p:tagLst xmlns:a="http://schemas.openxmlformats.org/drawingml/2006/main" xmlns:r="http://schemas.openxmlformats.org/officeDocument/2006/relationships" xmlns:p="http://schemas.openxmlformats.org/presentationml/2006/main">
  <p:tag name="MH" val="20160801175840"/>
  <p:tag name="MH_LIBRARY" val="GRAPHIC"/>
  <p:tag name="MH_TYPE" val="Picture"/>
  <p:tag name="MH_ORDER" val="1"/>
</p:tagLst>
</file>

<file path=ppt/tags/tag23.xml><?xml version="1.0" encoding="utf-8"?>
<p:tagLst xmlns:a="http://schemas.openxmlformats.org/drawingml/2006/main" xmlns:r="http://schemas.openxmlformats.org/officeDocument/2006/relationships" xmlns:p="http://schemas.openxmlformats.org/presentationml/2006/main">
  <p:tag name="MH" val="20160801175840"/>
  <p:tag name="MH_LIBRARY" val="GRAPHIC"/>
  <p:tag name="MH_TYPE" val="SubTitle"/>
  <p:tag name="MH_ORDER" val="1"/>
</p:tagLst>
</file>

<file path=ppt/tags/tag24.xml><?xml version="1.0" encoding="utf-8"?>
<p:tagLst xmlns:a="http://schemas.openxmlformats.org/drawingml/2006/main" xmlns:r="http://schemas.openxmlformats.org/officeDocument/2006/relationships" xmlns:p="http://schemas.openxmlformats.org/presentationml/2006/main">
  <p:tag name="MH" val="20160801175840"/>
  <p:tag name="MH_LIBRARY" val="GRAPHIC"/>
  <p:tag name="MH_TYPE" val="Text"/>
  <p:tag name="MH_ORDER" val="1"/>
</p:tagLst>
</file>

<file path=ppt/tags/tag25.xml><?xml version="1.0" encoding="utf-8"?>
<p:tagLst xmlns:a="http://schemas.openxmlformats.org/drawingml/2006/main" xmlns:r="http://schemas.openxmlformats.org/officeDocument/2006/relationships" xmlns:p="http://schemas.openxmlformats.org/presentationml/2006/main">
  <p:tag name="MH" val="20160801175840"/>
  <p:tag name="MH_LIBRARY" val="GRAPHIC"/>
  <p:tag name="MH_TYPE" val="PageTitle"/>
  <p:tag name="MH_ORDER" val="PageTitle"/>
</p:tagLst>
</file>

<file path=ppt/tags/tag26.xml><?xml version="1.0" encoding="utf-8"?>
<p:tagLst xmlns:a="http://schemas.openxmlformats.org/drawingml/2006/main" xmlns:r="http://schemas.openxmlformats.org/officeDocument/2006/relationships" xmlns:p="http://schemas.openxmlformats.org/presentationml/2006/main">
  <p:tag name="MH" val="20160801175840"/>
  <p:tag name="MH_LIBRARY" val="GRAPHIC"/>
  <p:tag name="MH_TYPE" val="SubTitle"/>
  <p:tag name="MH_ORDER" val="1"/>
</p:tagLst>
</file>

<file path=ppt/tags/tag27.xml><?xml version="1.0" encoding="utf-8"?>
<p:tagLst xmlns:a="http://schemas.openxmlformats.org/drawingml/2006/main" xmlns:r="http://schemas.openxmlformats.org/officeDocument/2006/relationships" xmlns:p="http://schemas.openxmlformats.org/presentationml/2006/main">
  <p:tag name="MH" val="20160801175840"/>
  <p:tag name="MH_LIBRARY" val="GRAPHIC"/>
  <p:tag name="MH_TYPE" val="SubTitle"/>
  <p:tag name="MH_ORDER" val="1"/>
</p:tagLst>
</file>

<file path=ppt/tags/tag28.xml><?xml version="1.0" encoding="utf-8"?>
<p:tagLst xmlns:a="http://schemas.openxmlformats.org/drawingml/2006/main" xmlns:r="http://schemas.openxmlformats.org/officeDocument/2006/relationships" xmlns:p="http://schemas.openxmlformats.org/presentationml/2006/main">
  <p:tag name="MH" val="20160801175840"/>
  <p:tag name="MH_LIBRARY" val="GRAPHIC"/>
  <p:tag name="MH_TYPE" val="SubTitle"/>
  <p:tag name="MH_ORDER" val="1"/>
</p:tagLst>
</file>

<file path=ppt/tags/tag29.xml><?xml version="1.0" encoding="utf-8"?>
<p:tagLst xmlns:a="http://schemas.openxmlformats.org/drawingml/2006/main" xmlns:r="http://schemas.openxmlformats.org/officeDocument/2006/relationships" xmlns:p="http://schemas.openxmlformats.org/presentationml/2006/main">
  <p:tag name="MH_TYPE" val="#NeiR#"/>
  <p:tag name="MH_NUMBER" val="1"/>
  <p:tag name="MH_CATEGORY" val="#TuWHP#"/>
  <p:tag name="MH_LAYOUT" val="SubTitleText"/>
  <p:tag name="MH" val="20160801195634"/>
  <p:tag name="MH_LIBRARY" val="GRAPHIC"/>
</p:tagLst>
</file>

<file path=ppt/tags/tag3.xml><?xml version="1.0" encoding="utf-8"?>
<p:tagLst xmlns:a="http://schemas.openxmlformats.org/drawingml/2006/main" xmlns:r="http://schemas.openxmlformats.org/officeDocument/2006/relationships" xmlns:p="http://schemas.openxmlformats.org/presentationml/2006/main">
  <p:tag name="MH" val="20160407123149"/>
  <p:tag name="MH_LIBRARY" val="GRAPHIC"/>
  <p:tag name="MH_TYPE" val="Picture"/>
  <p:tag name="MH_ORDER" val="1"/>
</p:tagLst>
</file>

<file path=ppt/tags/tag30.xml><?xml version="1.0" encoding="utf-8"?>
<p:tagLst xmlns:a="http://schemas.openxmlformats.org/drawingml/2006/main" xmlns:r="http://schemas.openxmlformats.org/officeDocument/2006/relationships" xmlns:p="http://schemas.openxmlformats.org/presentationml/2006/main">
  <p:tag name="MH" val="20160801195634"/>
  <p:tag name="MH_LIBRARY" val="GRAPHIC"/>
  <p:tag name="MH_TYPE" val="Other"/>
  <p:tag name="MH_ORDER" val="1"/>
</p:tagLst>
</file>

<file path=ppt/tags/tag31.xml><?xml version="1.0" encoding="utf-8"?>
<p:tagLst xmlns:a="http://schemas.openxmlformats.org/drawingml/2006/main" xmlns:r="http://schemas.openxmlformats.org/officeDocument/2006/relationships" xmlns:p="http://schemas.openxmlformats.org/presentationml/2006/main">
  <p:tag name="MH" val="20160801195634"/>
  <p:tag name="MH_LIBRARY" val="GRAPHIC"/>
  <p:tag name="MH_TYPE" val="Picture"/>
  <p:tag name="MH_ORDER" val="1"/>
</p:tagLst>
</file>

<file path=ppt/tags/tag32.xml><?xml version="1.0" encoding="utf-8"?>
<p:tagLst xmlns:a="http://schemas.openxmlformats.org/drawingml/2006/main" xmlns:r="http://schemas.openxmlformats.org/officeDocument/2006/relationships" xmlns:p="http://schemas.openxmlformats.org/presentationml/2006/main">
  <p:tag name="MH" val="20160801195634"/>
  <p:tag name="MH_LIBRARY" val="GRAPHIC"/>
  <p:tag name="MH_TYPE" val="SubTitle"/>
  <p:tag name="MH_ORDER" val="1"/>
</p:tagLst>
</file>

<file path=ppt/tags/tag33.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TuWHP#"/>
  <p:tag name="MH_LAYOUT" val="SubTitleDesc"/>
  <p:tag name="MH" val="20160217203636"/>
  <p:tag name="MH_LIBRARY" val="GRAPHIC"/>
</p:tagLst>
</file>

<file path=ppt/tags/tag34.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Other"/>
  <p:tag name="MH_ORDER" val="1"/>
</p:tagLst>
</file>

<file path=ppt/tags/tag35.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Picture"/>
  <p:tag name="MH_ORDER" val="1"/>
</p:tagLst>
</file>

<file path=ppt/tags/tag36.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Other"/>
  <p:tag name="MH_ORDER" val="2"/>
</p:tagLst>
</file>

<file path=ppt/tags/tag37.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Picture"/>
  <p:tag name="MH_ORDER" val="2"/>
</p:tagLst>
</file>

<file path=ppt/tags/tag38.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Other"/>
  <p:tag name="MH_ORDER" val="3"/>
</p:tagLst>
</file>

<file path=ppt/tags/tag39.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Picture"/>
  <p:tag name="MH_ORDER" val="3"/>
</p:tagLst>
</file>

<file path=ppt/tags/tag4.xml><?xml version="1.0" encoding="utf-8"?>
<p:tagLst xmlns:a="http://schemas.openxmlformats.org/drawingml/2006/main" xmlns:r="http://schemas.openxmlformats.org/officeDocument/2006/relationships" xmlns:p="http://schemas.openxmlformats.org/presentationml/2006/main">
  <p:tag name="MH" val="20160407123149"/>
  <p:tag name="MH_LIBRARY" val="GRAPHIC"/>
  <p:tag name="MH_TYPE" val="Other"/>
  <p:tag name="MH_ORDER" val="1"/>
</p:tagLst>
</file>

<file path=ppt/tags/tag40.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Other"/>
  <p:tag name="MH_ORDER" val="4"/>
</p:tagLst>
</file>

<file path=ppt/tags/tag41.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Picture"/>
  <p:tag name="MH_ORDER" val="4"/>
</p:tagLst>
</file>

<file path=ppt/tags/tag42.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43.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44.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45.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46.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SubTitle"/>
  <p:tag name="MH_ORDER" val="1"/>
</p:tagLst>
</file>

<file path=ppt/tags/tag47.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SubTitle"/>
  <p:tag name="MH_ORDER" val="1"/>
</p:tagLst>
</file>

<file path=ppt/tags/tag48.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SubTitle"/>
  <p:tag name="MH_ORDER" val="1"/>
</p:tagLst>
</file>

<file path=ppt/tags/tag49.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SubTitle"/>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60407123149"/>
  <p:tag name="MH_LIBRARY" val="GRAPHIC"/>
  <p:tag name="MH_TYPE" val="Other"/>
  <p:tag name="MH_ORDER" val="2"/>
</p:tagLst>
</file>

<file path=ppt/tags/tag50.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TuWHP#"/>
  <p:tag name="MH_LAYOUT" val="SubTitleDesc"/>
  <p:tag name="MH" val="20160217203636"/>
  <p:tag name="MH_LIBRARY" val="GRAPHIC"/>
</p:tagLst>
</file>

<file path=ppt/tags/tag51.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Other"/>
  <p:tag name="MH_ORDER" val="1"/>
</p:tagLst>
</file>

<file path=ppt/tags/tag52.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Picture"/>
  <p:tag name="MH_ORDER" val="1"/>
</p:tagLst>
</file>

<file path=ppt/tags/tag53.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54.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TuWHP#"/>
  <p:tag name="MH_LAYOUT" val="Text"/>
  <p:tag name="MH" val="20160803114315"/>
  <p:tag name="MH_LIBRARY" val="GRAPHIC"/>
</p:tagLst>
</file>

<file path=ppt/tags/tag55.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TuWHP#"/>
  <p:tag name="MH_LAYOUT" val="Text"/>
  <p:tag name="MH" val="20160803114315"/>
  <p:tag name="MH_LIBRARY" val="GRAPHIC"/>
</p:tagLst>
</file>

<file path=ppt/tags/tag56.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ShuJTB#"/>
  <p:tag name="MH_LAYOUT" val="SubTitleTextDesc"/>
  <p:tag name="MH" val="20160803144046"/>
  <p:tag name="MH_LIBRARY" val="GRAPHIC"/>
</p:tagLst>
</file>

<file path=ppt/tags/tag57.xml><?xml version="1.0" encoding="utf-8"?>
<p:tagLst xmlns:a="http://schemas.openxmlformats.org/drawingml/2006/main" xmlns:r="http://schemas.openxmlformats.org/officeDocument/2006/relationships" xmlns:p="http://schemas.openxmlformats.org/presentationml/2006/main">
  <p:tag name="MH" val="20160803144046"/>
  <p:tag name="MH_LIBRARY" val="GRAPHIC"/>
  <p:tag name="MH_TYPE" val="Other"/>
  <p:tag name="MH_ORDER" val="1"/>
</p:tagLst>
</file>

<file path=ppt/tags/tag58.xml><?xml version="1.0" encoding="utf-8"?>
<p:tagLst xmlns:a="http://schemas.openxmlformats.org/drawingml/2006/main" xmlns:r="http://schemas.openxmlformats.org/officeDocument/2006/relationships" xmlns:p="http://schemas.openxmlformats.org/presentationml/2006/main">
  <p:tag name="MH" val="20160803144046"/>
  <p:tag name="MH_LIBRARY" val="GRAPHIC"/>
  <p:tag name="MH_TYPE" val="Other"/>
  <p:tag name="MH_ORDER" val="34"/>
</p:tagLst>
</file>

<file path=ppt/tags/tag59.xml><?xml version="1.0" encoding="utf-8"?>
<p:tagLst xmlns:a="http://schemas.openxmlformats.org/drawingml/2006/main" xmlns:r="http://schemas.openxmlformats.org/officeDocument/2006/relationships" xmlns:p="http://schemas.openxmlformats.org/presentationml/2006/main">
  <p:tag name="MH" val="20160803144046"/>
  <p:tag name="MH_LIBRARY" val="GRAPHIC"/>
  <p:tag name="MH_TYPE" val="Text"/>
  <p:tag name="MH_ORDER" val="2"/>
</p:tagLst>
</file>

<file path=ppt/tags/tag6.xml><?xml version="1.0" encoding="utf-8"?>
<p:tagLst xmlns:a="http://schemas.openxmlformats.org/drawingml/2006/main" xmlns:r="http://schemas.openxmlformats.org/officeDocument/2006/relationships" xmlns:p="http://schemas.openxmlformats.org/presentationml/2006/main">
  <p:tag name="MH" val="20160407123149"/>
  <p:tag name="MH_LIBRARY" val="GRAPHIC"/>
  <p:tag name="MH_TYPE" val="Other"/>
  <p:tag name="MH_ORDER" val="3"/>
</p:tagLst>
</file>

<file path=ppt/tags/tag60.xml><?xml version="1.0" encoding="utf-8"?>
<p:tagLst xmlns:a="http://schemas.openxmlformats.org/drawingml/2006/main" xmlns:r="http://schemas.openxmlformats.org/officeDocument/2006/relationships" xmlns:p="http://schemas.openxmlformats.org/presentationml/2006/main">
  <p:tag name="MH" val="20160803144046"/>
  <p:tag name="MH_LIBRARY" val="GRAPHIC"/>
  <p:tag name="MH_TYPE" val="Other"/>
  <p:tag name="MH_ORDER" val="35"/>
</p:tagLst>
</file>

<file path=ppt/tags/tag61.xml><?xml version="1.0" encoding="utf-8"?>
<p:tagLst xmlns:a="http://schemas.openxmlformats.org/drawingml/2006/main" xmlns:r="http://schemas.openxmlformats.org/officeDocument/2006/relationships" xmlns:p="http://schemas.openxmlformats.org/presentationml/2006/main">
  <p:tag name="MH" val="20160803144046"/>
  <p:tag name="MH_LIBRARY" val="GRAPHIC"/>
  <p:tag name="MH_TYPE" val="Other"/>
  <p:tag name="MH_ORDER" val="36"/>
</p:tagLst>
</file>

<file path=ppt/tags/tag62.xml><?xml version="1.0" encoding="utf-8"?>
<p:tagLst xmlns:a="http://schemas.openxmlformats.org/drawingml/2006/main" xmlns:r="http://schemas.openxmlformats.org/officeDocument/2006/relationships" xmlns:p="http://schemas.openxmlformats.org/presentationml/2006/main">
  <p:tag name="MH" val="20160803144046"/>
  <p:tag name="MH_LIBRARY" val="GRAPHIC"/>
  <p:tag name="MH_TYPE" val="Text"/>
  <p:tag name="MH_ORDER" val="4"/>
</p:tagLst>
</file>

<file path=ppt/tags/tag63.xml><?xml version="1.0" encoding="utf-8"?>
<p:tagLst xmlns:a="http://schemas.openxmlformats.org/drawingml/2006/main" xmlns:r="http://schemas.openxmlformats.org/officeDocument/2006/relationships" xmlns:p="http://schemas.openxmlformats.org/presentationml/2006/main">
  <p:tag name="MH" val="20160803144046"/>
  <p:tag name="MH_LIBRARY" val="GRAPHIC"/>
  <p:tag name="MH_TYPE" val="Other"/>
  <p:tag name="MH_ORDER" val="37"/>
</p:tagLst>
</file>

<file path=ppt/tags/tag64.xml><?xml version="1.0" encoding="utf-8"?>
<p:tagLst xmlns:a="http://schemas.openxmlformats.org/drawingml/2006/main" xmlns:r="http://schemas.openxmlformats.org/officeDocument/2006/relationships" xmlns:p="http://schemas.openxmlformats.org/presentationml/2006/main">
  <p:tag name="MH" val="20160803144046"/>
  <p:tag name="MH_LIBRARY" val="GRAPHIC"/>
  <p:tag name="MH_TYPE" val="Other"/>
  <p:tag name="MH_ORDER" val="38"/>
</p:tagLst>
</file>

<file path=ppt/tags/tag65.xml><?xml version="1.0" encoding="utf-8"?>
<p:tagLst xmlns:a="http://schemas.openxmlformats.org/drawingml/2006/main" xmlns:r="http://schemas.openxmlformats.org/officeDocument/2006/relationships" xmlns:p="http://schemas.openxmlformats.org/presentationml/2006/main">
  <p:tag name="MH" val="20160803144046"/>
  <p:tag name="MH_LIBRARY" val="GRAPHIC"/>
  <p:tag name="MH_TYPE" val="SubTitle"/>
  <p:tag name="MH_ORDER" val="1"/>
</p:tagLst>
</file>

<file path=ppt/tags/tag66.xml><?xml version="1.0" encoding="utf-8"?>
<p:tagLst xmlns:a="http://schemas.openxmlformats.org/drawingml/2006/main" xmlns:r="http://schemas.openxmlformats.org/officeDocument/2006/relationships" xmlns:p="http://schemas.openxmlformats.org/presentationml/2006/main">
  <p:tag name="MH" val="20160803144046"/>
  <p:tag name="MH_LIBRARY" val="GRAPHIC"/>
  <p:tag name="MH_TYPE" val="Text"/>
  <p:tag name="MH_ORDER" val="1"/>
</p:tagLst>
</file>

<file path=ppt/tags/tag67.xml><?xml version="1.0" encoding="utf-8"?>
<p:tagLst xmlns:a="http://schemas.openxmlformats.org/drawingml/2006/main" xmlns:r="http://schemas.openxmlformats.org/officeDocument/2006/relationships" xmlns:p="http://schemas.openxmlformats.org/presentationml/2006/main">
  <p:tag name="MH" val="20160803144046"/>
  <p:tag name="MH_LIBRARY" val="GRAPHIC"/>
  <p:tag name="MH_TYPE" val="Other"/>
  <p:tag name="MH_ORDER" val="39"/>
</p:tagLst>
</file>

<file path=ppt/tags/tag68.xml><?xml version="1.0" encoding="utf-8"?>
<p:tagLst xmlns:a="http://schemas.openxmlformats.org/drawingml/2006/main" xmlns:r="http://schemas.openxmlformats.org/officeDocument/2006/relationships" xmlns:p="http://schemas.openxmlformats.org/presentationml/2006/main">
  <p:tag name="MH" val="20160803144046"/>
  <p:tag name="MH_LIBRARY" val="GRAPHIC"/>
  <p:tag name="MH_TYPE" val="Other"/>
  <p:tag name="MH_ORDER" val="40"/>
</p:tagLst>
</file>

<file path=ppt/tags/tag69.xml><?xml version="1.0" encoding="utf-8"?>
<p:tagLst xmlns:a="http://schemas.openxmlformats.org/drawingml/2006/main" xmlns:r="http://schemas.openxmlformats.org/officeDocument/2006/relationships" xmlns:p="http://schemas.openxmlformats.org/presentationml/2006/main">
  <p:tag name="MH" val="20160803144046"/>
  <p:tag name="MH_LIBRARY" val="GRAPHIC"/>
  <p:tag name="MH_TYPE" val="Text"/>
  <p:tag name="MH_ORDER" val="3"/>
</p:tagLst>
</file>

<file path=ppt/tags/tag7.xml><?xml version="1.0" encoding="utf-8"?>
<p:tagLst xmlns:a="http://schemas.openxmlformats.org/drawingml/2006/main" xmlns:r="http://schemas.openxmlformats.org/officeDocument/2006/relationships" xmlns:p="http://schemas.openxmlformats.org/presentationml/2006/main">
  <p:tag name="MH" val="20160407123149"/>
  <p:tag name="MH_LIBRARY" val="GRAPHIC"/>
  <p:tag name="MH_TYPE" val="Other"/>
  <p:tag name="MH_ORDER" val="4"/>
</p:tagLst>
</file>

<file path=ppt/tags/tag70.xml><?xml version="1.0" encoding="utf-8"?>
<p:tagLst xmlns:a="http://schemas.openxmlformats.org/drawingml/2006/main" xmlns:r="http://schemas.openxmlformats.org/officeDocument/2006/relationships" xmlns:p="http://schemas.openxmlformats.org/presentationml/2006/main">
  <p:tag name="MH" val="20160803144046"/>
  <p:tag name="MH_LIBRARY" val="GRAPHIC"/>
  <p:tag name="MH_TYPE" val="PageTitle"/>
  <p:tag name="MH_ORDER" val="PageTitle"/>
</p:tagLst>
</file>

<file path=ppt/tags/tag71.xml><?xml version="1.0" encoding="utf-8"?>
<p:tagLst xmlns:a="http://schemas.openxmlformats.org/drawingml/2006/main" xmlns:r="http://schemas.openxmlformats.org/officeDocument/2006/relationships" xmlns:p="http://schemas.openxmlformats.org/presentationml/2006/main">
  <p:tag name="MH" val="20160803144046"/>
  <p:tag name="MH_LIBRARY" val="GRAPHIC"/>
  <p:tag name="MH_TYPE" val="SubTitle"/>
  <p:tag name="MH_ORDER" val="1"/>
</p:tagLst>
</file>

<file path=ppt/tags/tag72.xml><?xml version="1.0" encoding="utf-8"?>
<p:tagLst xmlns:a="http://schemas.openxmlformats.org/drawingml/2006/main" xmlns:r="http://schemas.openxmlformats.org/officeDocument/2006/relationships" xmlns:p="http://schemas.openxmlformats.org/presentationml/2006/main">
  <p:tag name="MH" val="20160803144046"/>
  <p:tag name="MH_LIBRARY" val="GRAPHIC"/>
  <p:tag name="MH_TYPE" val="SubTitle"/>
  <p:tag name="MH_ORDER" val="1"/>
</p:tagLst>
</file>

<file path=ppt/tags/tag73.xml><?xml version="1.0" encoding="utf-8"?>
<p:tagLst xmlns:a="http://schemas.openxmlformats.org/drawingml/2006/main" xmlns:r="http://schemas.openxmlformats.org/officeDocument/2006/relationships" xmlns:p="http://schemas.openxmlformats.org/presentationml/2006/main">
  <p:tag name="MH" val="20160803144046"/>
  <p:tag name="MH_LIBRARY" val="GRAPHIC"/>
  <p:tag name="MH_TYPE" val="SubTitle"/>
  <p:tag name="MH_ORDER" val="1"/>
</p:tagLst>
</file>

<file path=ppt/tags/tag74.xml><?xml version="1.0" encoding="utf-8"?>
<p:tagLst xmlns:a="http://schemas.openxmlformats.org/drawingml/2006/main" xmlns:r="http://schemas.openxmlformats.org/officeDocument/2006/relationships" xmlns:p="http://schemas.openxmlformats.org/presentationml/2006/main">
  <p:tag name="MH" val="20160803144046"/>
  <p:tag name="MH_LIBRARY" val="GRAPHIC"/>
  <p:tag name="MH_TYPE" val="Other"/>
  <p:tag name="MH_ORDER" val="2"/>
</p:tagLst>
</file>

<file path=ppt/tags/tag75.xml><?xml version="1.0" encoding="utf-8"?>
<p:tagLst xmlns:a="http://schemas.openxmlformats.org/drawingml/2006/main" xmlns:r="http://schemas.openxmlformats.org/officeDocument/2006/relationships" xmlns:p="http://schemas.openxmlformats.org/presentationml/2006/main">
  <p:tag name="MH" val="20160803144046"/>
  <p:tag name="MH_LIBRARY" val="GRAPHIC"/>
  <p:tag name="MH_TYPE" val="Other"/>
  <p:tag name="MH_ORDER" val="3"/>
</p:tagLst>
</file>

<file path=ppt/tags/tag76.xml><?xml version="1.0" encoding="utf-8"?>
<p:tagLst xmlns:a="http://schemas.openxmlformats.org/drawingml/2006/main" xmlns:r="http://schemas.openxmlformats.org/officeDocument/2006/relationships" xmlns:p="http://schemas.openxmlformats.org/presentationml/2006/main">
  <p:tag name="MH" val="20160803144046"/>
  <p:tag name="MH_LIBRARY" val="GRAPHIC"/>
  <p:tag name="MH_TYPE" val="Other"/>
  <p:tag name="MH_ORDER" val="4"/>
</p:tagLst>
</file>

<file path=ppt/tags/tag77.xml><?xml version="1.0" encoding="utf-8"?>
<p:tagLst xmlns:a="http://schemas.openxmlformats.org/drawingml/2006/main" xmlns:r="http://schemas.openxmlformats.org/officeDocument/2006/relationships" xmlns:p="http://schemas.openxmlformats.org/presentationml/2006/main">
  <p:tag name="MH" val="20160803144046"/>
  <p:tag name="MH_LIBRARY" val="GRAPHIC"/>
  <p:tag name="MH_TYPE" val="Other"/>
  <p:tag name="MH_ORDER" val="5"/>
</p:tagLst>
</file>

<file path=ppt/tags/tag78.xml><?xml version="1.0" encoding="utf-8"?>
<p:tagLst xmlns:a="http://schemas.openxmlformats.org/drawingml/2006/main" xmlns:r="http://schemas.openxmlformats.org/officeDocument/2006/relationships" xmlns:p="http://schemas.openxmlformats.org/presentationml/2006/main">
  <p:tag name="MH" val="20160803144046"/>
  <p:tag name="MH_LIBRARY" val="GRAPHIC"/>
  <p:tag name="MH_TYPE" val="Other"/>
  <p:tag name="MH_ORDER" val="6"/>
</p:tagLst>
</file>

<file path=ppt/tags/tag79.xml><?xml version="1.0" encoding="utf-8"?>
<p:tagLst xmlns:a="http://schemas.openxmlformats.org/drawingml/2006/main" xmlns:r="http://schemas.openxmlformats.org/officeDocument/2006/relationships" xmlns:p="http://schemas.openxmlformats.org/presentationml/2006/main">
  <p:tag name="MH" val="20160803144046"/>
  <p:tag name="MH_LIBRARY" val="GRAPHIC"/>
  <p:tag name="MH_TYPE" val="Other"/>
  <p:tag name="MH_ORDER" val="7"/>
</p:tagLst>
</file>

<file path=ppt/tags/tag8.xml><?xml version="1.0" encoding="utf-8"?>
<p:tagLst xmlns:a="http://schemas.openxmlformats.org/drawingml/2006/main" xmlns:r="http://schemas.openxmlformats.org/officeDocument/2006/relationships" xmlns:p="http://schemas.openxmlformats.org/presentationml/2006/main">
  <p:tag name="MH" val="20160407123149"/>
  <p:tag name="MH_LIBRARY" val="GRAPHIC"/>
  <p:tag name="MH_TYPE" val="Other"/>
  <p:tag name="MH_ORDER" val="5"/>
</p:tagLst>
</file>

<file path=ppt/tags/tag80.xml><?xml version="1.0" encoding="utf-8"?>
<p:tagLst xmlns:a="http://schemas.openxmlformats.org/drawingml/2006/main" xmlns:r="http://schemas.openxmlformats.org/officeDocument/2006/relationships" xmlns:p="http://schemas.openxmlformats.org/presentationml/2006/main">
  <p:tag name="MH" val="20160803144046"/>
  <p:tag name="MH_LIBRARY" val="GRAPHIC"/>
  <p:tag name="MH_TYPE" val="Other"/>
  <p:tag name="MH_ORDER" val="8"/>
</p:tagLst>
</file>

<file path=ppt/tags/tag81.xml><?xml version="1.0" encoding="utf-8"?>
<p:tagLst xmlns:a="http://schemas.openxmlformats.org/drawingml/2006/main" xmlns:r="http://schemas.openxmlformats.org/officeDocument/2006/relationships" xmlns:p="http://schemas.openxmlformats.org/presentationml/2006/main">
  <p:tag name="MH" val="20160803144046"/>
  <p:tag name="MH_LIBRARY" val="GRAPHIC"/>
  <p:tag name="MH_TYPE" val="Other"/>
  <p:tag name="MH_ORDER" val="9"/>
</p:tagLst>
</file>

<file path=ppt/tags/tag82.xml><?xml version="1.0" encoding="utf-8"?>
<p:tagLst xmlns:a="http://schemas.openxmlformats.org/drawingml/2006/main" xmlns:r="http://schemas.openxmlformats.org/officeDocument/2006/relationships" xmlns:p="http://schemas.openxmlformats.org/presentationml/2006/main">
  <p:tag name="MH" val="20160803144046"/>
  <p:tag name="MH_LIBRARY" val="GRAPHIC"/>
  <p:tag name="MH_TYPE" val="Other"/>
  <p:tag name="MH_ORDER" val="10"/>
</p:tagLst>
</file>

<file path=ppt/tags/tag83.xml><?xml version="1.0" encoding="utf-8"?>
<p:tagLst xmlns:a="http://schemas.openxmlformats.org/drawingml/2006/main" xmlns:r="http://schemas.openxmlformats.org/officeDocument/2006/relationships" xmlns:p="http://schemas.openxmlformats.org/presentationml/2006/main">
  <p:tag name="MH" val="20160803144046"/>
  <p:tag name="MH_LIBRARY" val="GRAPHIC"/>
  <p:tag name="MH_TYPE" val="Other"/>
  <p:tag name="MH_ORDER" val="11"/>
</p:tagLst>
</file>

<file path=ppt/tags/tag84.xml><?xml version="1.0" encoding="utf-8"?>
<p:tagLst xmlns:a="http://schemas.openxmlformats.org/drawingml/2006/main" xmlns:r="http://schemas.openxmlformats.org/officeDocument/2006/relationships" xmlns:p="http://schemas.openxmlformats.org/presentationml/2006/main">
  <p:tag name="MH" val="20160803144046"/>
  <p:tag name="MH_LIBRARY" val="GRAPHIC"/>
  <p:tag name="MH_TYPE" val="Other"/>
  <p:tag name="MH_ORDER" val="12"/>
</p:tagLst>
</file>

<file path=ppt/tags/tag85.xml><?xml version="1.0" encoding="utf-8"?>
<p:tagLst xmlns:a="http://schemas.openxmlformats.org/drawingml/2006/main" xmlns:r="http://schemas.openxmlformats.org/officeDocument/2006/relationships" xmlns:p="http://schemas.openxmlformats.org/presentationml/2006/main">
  <p:tag name="MH" val="20160803144046"/>
  <p:tag name="MH_LIBRARY" val="GRAPHIC"/>
  <p:tag name="MH_TYPE" val="Other"/>
  <p:tag name="MH_ORDER" val="13"/>
</p:tagLst>
</file>

<file path=ppt/tags/tag86.xml><?xml version="1.0" encoding="utf-8"?>
<p:tagLst xmlns:a="http://schemas.openxmlformats.org/drawingml/2006/main" xmlns:r="http://schemas.openxmlformats.org/officeDocument/2006/relationships" xmlns:p="http://schemas.openxmlformats.org/presentationml/2006/main">
  <p:tag name="MH" val="20160803144046"/>
  <p:tag name="MH_LIBRARY" val="GRAPHIC"/>
  <p:tag name="MH_TYPE" val="Other"/>
  <p:tag name="MH_ORDER" val="14"/>
</p:tagLst>
</file>

<file path=ppt/tags/tag87.xml><?xml version="1.0" encoding="utf-8"?>
<p:tagLst xmlns:a="http://schemas.openxmlformats.org/drawingml/2006/main" xmlns:r="http://schemas.openxmlformats.org/officeDocument/2006/relationships" xmlns:p="http://schemas.openxmlformats.org/presentationml/2006/main">
  <p:tag name="MH" val="20160803144046"/>
  <p:tag name="MH_LIBRARY" val="GRAPHIC"/>
  <p:tag name="MH_TYPE" val="Other"/>
  <p:tag name="MH_ORDER" val="15"/>
</p:tagLst>
</file>

<file path=ppt/tags/tag88.xml><?xml version="1.0" encoding="utf-8"?>
<p:tagLst xmlns:a="http://schemas.openxmlformats.org/drawingml/2006/main" xmlns:r="http://schemas.openxmlformats.org/officeDocument/2006/relationships" xmlns:p="http://schemas.openxmlformats.org/presentationml/2006/main">
  <p:tag name="MH" val="20160803144046"/>
  <p:tag name="MH_LIBRARY" val="GRAPHIC"/>
  <p:tag name="MH_TYPE" val="Other"/>
  <p:tag name="MH_ORDER" val="16"/>
</p:tagLst>
</file>

<file path=ppt/tags/tag89.xml><?xml version="1.0" encoding="utf-8"?>
<p:tagLst xmlns:a="http://schemas.openxmlformats.org/drawingml/2006/main" xmlns:r="http://schemas.openxmlformats.org/officeDocument/2006/relationships" xmlns:p="http://schemas.openxmlformats.org/presentationml/2006/main">
  <p:tag name="MH" val="20160803144046"/>
  <p:tag name="MH_LIBRARY" val="GRAPHIC"/>
  <p:tag name="MH_TYPE" val="Other"/>
  <p:tag name="MH_ORDER" val="17"/>
</p:tagLst>
</file>

<file path=ppt/tags/tag9.xml><?xml version="1.0" encoding="utf-8"?>
<p:tagLst xmlns:a="http://schemas.openxmlformats.org/drawingml/2006/main" xmlns:r="http://schemas.openxmlformats.org/officeDocument/2006/relationships" xmlns:p="http://schemas.openxmlformats.org/presentationml/2006/main">
  <p:tag name="MH" val="20160407123149"/>
  <p:tag name="MH_LIBRARY" val="GRAPHIC"/>
  <p:tag name="MH_TYPE" val="Text"/>
  <p:tag name="MH_ORDER" val="1"/>
</p:tagLst>
</file>

<file path=ppt/tags/tag90.xml><?xml version="1.0" encoding="utf-8"?>
<p:tagLst xmlns:a="http://schemas.openxmlformats.org/drawingml/2006/main" xmlns:r="http://schemas.openxmlformats.org/officeDocument/2006/relationships" xmlns:p="http://schemas.openxmlformats.org/presentationml/2006/main">
  <p:tag name="MH" val="20160803144046"/>
  <p:tag name="MH_LIBRARY" val="GRAPHIC"/>
  <p:tag name="MH_TYPE" val="Other"/>
  <p:tag name="MH_ORDER" val="18"/>
</p:tagLst>
</file>

<file path=ppt/tags/tag91.xml><?xml version="1.0" encoding="utf-8"?>
<p:tagLst xmlns:a="http://schemas.openxmlformats.org/drawingml/2006/main" xmlns:r="http://schemas.openxmlformats.org/officeDocument/2006/relationships" xmlns:p="http://schemas.openxmlformats.org/presentationml/2006/main">
  <p:tag name="MH" val="20160803144046"/>
  <p:tag name="MH_LIBRARY" val="GRAPHIC"/>
  <p:tag name="MH_TYPE" val="Other"/>
  <p:tag name="MH_ORDER" val="19"/>
</p:tagLst>
</file>

<file path=ppt/tags/tag92.xml><?xml version="1.0" encoding="utf-8"?>
<p:tagLst xmlns:a="http://schemas.openxmlformats.org/drawingml/2006/main" xmlns:r="http://schemas.openxmlformats.org/officeDocument/2006/relationships" xmlns:p="http://schemas.openxmlformats.org/presentationml/2006/main">
  <p:tag name="MH" val="20160803144046"/>
  <p:tag name="MH_LIBRARY" val="GRAPHIC"/>
  <p:tag name="MH_TYPE" val="Other"/>
  <p:tag name="MH_ORDER" val="20"/>
</p:tagLst>
</file>

<file path=ppt/tags/tag93.xml><?xml version="1.0" encoding="utf-8"?>
<p:tagLst xmlns:a="http://schemas.openxmlformats.org/drawingml/2006/main" xmlns:r="http://schemas.openxmlformats.org/officeDocument/2006/relationships" xmlns:p="http://schemas.openxmlformats.org/presentationml/2006/main">
  <p:tag name="MH" val="20160803144046"/>
  <p:tag name="MH_LIBRARY" val="GRAPHIC"/>
  <p:tag name="MH_TYPE" val="Other"/>
  <p:tag name="MH_ORDER" val="21"/>
</p:tagLst>
</file>

<file path=ppt/tags/tag94.xml><?xml version="1.0" encoding="utf-8"?>
<p:tagLst xmlns:a="http://schemas.openxmlformats.org/drawingml/2006/main" xmlns:r="http://schemas.openxmlformats.org/officeDocument/2006/relationships" xmlns:p="http://schemas.openxmlformats.org/presentationml/2006/main">
  <p:tag name="MH" val="20160803144046"/>
  <p:tag name="MH_LIBRARY" val="GRAPHIC"/>
  <p:tag name="MH_TYPE" val="Other"/>
  <p:tag name="MH_ORDER" val="22"/>
</p:tagLst>
</file>

<file path=ppt/tags/tag95.xml><?xml version="1.0" encoding="utf-8"?>
<p:tagLst xmlns:a="http://schemas.openxmlformats.org/drawingml/2006/main" xmlns:r="http://schemas.openxmlformats.org/officeDocument/2006/relationships" xmlns:p="http://schemas.openxmlformats.org/presentationml/2006/main">
  <p:tag name="MH" val="20160803144046"/>
  <p:tag name="MH_LIBRARY" val="GRAPHIC"/>
  <p:tag name="MH_TYPE" val="Other"/>
  <p:tag name="MH_ORDER" val="23"/>
</p:tagLst>
</file>

<file path=ppt/tags/tag96.xml><?xml version="1.0" encoding="utf-8"?>
<p:tagLst xmlns:a="http://schemas.openxmlformats.org/drawingml/2006/main" xmlns:r="http://schemas.openxmlformats.org/officeDocument/2006/relationships" xmlns:p="http://schemas.openxmlformats.org/presentationml/2006/main">
  <p:tag name="MH" val="20160803144046"/>
  <p:tag name="MH_LIBRARY" val="GRAPHIC"/>
  <p:tag name="MH_TYPE" val="Other"/>
  <p:tag name="MH_ORDER" val="24"/>
</p:tagLst>
</file>

<file path=ppt/tags/tag97.xml><?xml version="1.0" encoding="utf-8"?>
<p:tagLst xmlns:a="http://schemas.openxmlformats.org/drawingml/2006/main" xmlns:r="http://schemas.openxmlformats.org/officeDocument/2006/relationships" xmlns:p="http://schemas.openxmlformats.org/presentationml/2006/main">
  <p:tag name="MH" val="20160803144046"/>
  <p:tag name="MH_LIBRARY" val="GRAPHIC"/>
  <p:tag name="MH_TYPE" val="Other"/>
  <p:tag name="MH_ORDER" val="25"/>
</p:tagLst>
</file>

<file path=ppt/tags/tag98.xml><?xml version="1.0" encoding="utf-8"?>
<p:tagLst xmlns:a="http://schemas.openxmlformats.org/drawingml/2006/main" xmlns:r="http://schemas.openxmlformats.org/officeDocument/2006/relationships" xmlns:p="http://schemas.openxmlformats.org/presentationml/2006/main">
  <p:tag name="MH" val="20160803144046"/>
  <p:tag name="MH_LIBRARY" val="GRAPHIC"/>
  <p:tag name="MH_TYPE" val="Other"/>
  <p:tag name="MH_ORDER" val="26"/>
</p:tagLst>
</file>

<file path=ppt/tags/tag99.xml><?xml version="1.0" encoding="utf-8"?>
<p:tagLst xmlns:a="http://schemas.openxmlformats.org/drawingml/2006/main" xmlns:r="http://schemas.openxmlformats.org/officeDocument/2006/relationships" xmlns:p="http://schemas.openxmlformats.org/presentationml/2006/main">
  <p:tag name="MH" val="20160803144046"/>
  <p:tag name="MH_LIBRARY" val="GRAPHIC"/>
  <p:tag name="MH_TYPE" val="Other"/>
  <p:tag name="MH_ORDER" val="27"/>
</p:tagLst>
</file>

<file path=ppt/theme/theme1.xml><?xml version="1.0" encoding="utf-8"?>
<a:theme xmlns:a="http://schemas.openxmlformats.org/drawingml/2006/main" name="第一PPT，www.1ppt.com">
  <a:themeElements>
    <a:clrScheme name="自定义 9">
      <a:dk1>
        <a:srgbClr val="000000"/>
      </a:dk1>
      <a:lt1>
        <a:srgbClr val="FFFFFF"/>
      </a:lt1>
      <a:dk2>
        <a:srgbClr val="5E5E5E"/>
      </a:dk2>
      <a:lt2>
        <a:srgbClr val="DDDDDD"/>
      </a:lt2>
      <a:accent1>
        <a:srgbClr val="0070C0"/>
      </a:accent1>
      <a:accent2>
        <a:srgbClr val="A5A5A5"/>
      </a:accent2>
      <a:accent3>
        <a:srgbClr val="F69200"/>
      </a:accent3>
      <a:accent4>
        <a:srgbClr val="92D050"/>
      </a:accent4>
      <a:accent5>
        <a:srgbClr val="FF0000"/>
      </a:accent5>
      <a:accent6>
        <a:srgbClr val="C00000"/>
      </a:accent6>
      <a:hlink>
        <a:srgbClr val="0070C0"/>
      </a:hlink>
      <a:folHlink>
        <a:srgbClr val="7030A0"/>
      </a:folHlink>
    </a:clrScheme>
    <a:fontScheme name="微软雅黑和Arial">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TotalTime>
  <Words>4355</Words>
  <Application>Microsoft Office PowerPoint</Application>
  <PresentationFormat>全屏显示(16:9)</PresentationFormat>
  <Paragraphs>404</Paragraphs>
  <Slides>36</Slides>
  <Notes>35</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36</vt:i4>
      </vt:variant>
    </vt:vector>
  </HeadingPairs>
  <TitlesOfParts>
    <vt:vector size="47" baseType="lpstr">
      <vt:lpstr>Agency FB</vt:lpstr>
      <vt:lpstr>Roboto condensed</vt:lpstr>
      <vt:lpstr>方正兰亭黑_GBK</vt:lpstr>
      <vt:lpstr>华文黑体</vt:lpstr>
      <vt:lpstr>宋体</vt:lpstr>
      <vt:lpstr>微软雅黑</vt:lpstr>
      <vt:lpstr>Arial</vt:lpstr>
      <vt:lpstr>Calibri</vt:lpstr>
      <vt:lpstr>Impact</vt:lpstr>
      <vt:lpstr>Wingdings</vt:lpstr>
      <vt:lpstr>第一PPT，www.1ppt.com</vt:lpstr>
      <vt:lpstr>PowerPoint 演示文稿</vt:lpstr>
      <vt:lpstr>PowerPoint 演示文稿</vt:lpstr>
      <vt:lpstr>PowerPoint 演示文稿</vt:lpstr>
      <vt:lpstr>公司简介(Company profile)</vt:lpstr>
      <vt:lpstr>发展历程(Development history)</vt:lpstr>
      <vt:lpstr>企业文化(Corporate culture)</vt:lpstr>
      <vt:lpstr>企业荣誉(Company Honor)</vt:lpstr>
      <vt:lpstr>团队介绍(Team Introduction)</vt:lpstr>
      <vt:lpstr>团队介绍(Team Introduction)</vt:lpstr>
      <vt:lpstr>团队介绍(Team Introduction)</vt:lpstr>
      <vt:lpstr>PowerPoint 演示文稿</vt:lpstr>
      <vt:lpstr>经营产品(Business products)</vt:lpstr>
      <vt:lpstr>产品特色(Product features)</vt:lpstr>
      <vt:lpstr>主打产品(Flagship Product)</vt:lpstr>
      <vt:lpstr>产品展示(Product display)</vt:lpstr>
      <vt:lpstr>产品展示(Product display)</vt:lpstr>
      <vt:lpstr>售后服务(After-sale service)</vt:lpstr>
      <vt:lpstr>PowerPoint 演示文稿</vt:lpstr>
      <vt:lpstr>前期调研(Preliminary investigation)</vt:lpstr>
      <vt:lpstr>国外市场(Foreign markets)</vt:lpstr>
      <vt:lpstr>国内市场(Domestic market)</vt:lpstr>
      <vt:lpstr>盈利情况(Earnings situation)</vt:lpstr>
      <vt:lpstr>盈利情况(Earnings situation)</vt:lpstr>
      <vt:lpstr>盈利情况(Earnings situation)</vt:lpstr>
      <vt:lpstr>PowerPoint 演示文稿</vt:lpstr>
      <vt:lpstr>研发计划(R &amp; D plan)</vt:lpstr>
      <vt:lpstr>推广计划(Promotion plan)</vt:lpstr>
      <vt:lpstr>销售计划(Sales plan)</vt:lpstr>
      <vt:lpstr>其它计划(Other plans)</vt:lpstr>
      <vt:lpstr>PowerPoint 演示文稿</vt:lpstr>
      <vt:lpstr>市场前景(Market prospect)</vt:lpstr>
      <vt:lpstr>行业前景(Industry outlook)</vt:lpstr>
      <vt:lpstr>其它前景(Other prospects)</vt:lpstr>
      <vt:lpstr>战略目标(strategic target)</vt:lpstr>
      <vt:lpstr>PowerPoint 演示文稿</vt:lpstr>
      <vt:lpstr>PowerPoint 演示文稿</vt:lpstr>
    </vt:vector>
  </TitlesOfParts>
  <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企业简介</dc:title>
  <dc:creator>sunny</dc:creator>
  <cp:keywords>51PPT模板网</cp:keywords>
  <dc:description>www.51pptmoban.com</dc:description>
  <cp:lastModifiedBy>阳光 男孩</cp:lastModifiedBy>
  <cp:revision>4</cp:revision>
  <dcterms:created xsi:type="dcterms:W3CDTF">2017-02-24T06:04:36Z</dcterms:created>
  <dcterms:modified xsi:type="dcterms:W3CDTF">2019-08-01T13:08:03Z</dcterms:modified>
</cp:coreProperties>
</file>