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0"/>
  </p:notesMasterIdLst>
  <p:sldIdLst>
    <p:sldId id="288" r:id="rId2"/>
    <p:sldId id="289" r:id="rId3"/>
    <p:sldId id="290" r:id="rId4"/>
    <p:sldId id="297" r:id="rId5"/>
    <p:sldId id="310" r:id="rId6"/>
    <p:sldId id="311" r:id="rId7"/>
    <p:sldId id="300" r:id="rId8"/>
    <p:sldId id="299" r:id="rId9"/>
    <p:sldId id="291" r:id="rId10"/>
    <p:sldId id="301" r:id="rId11"/>
    <p:sldId id="302" r:id="rId12"/>
    <p:sldId id="308" r:id="rId13"/>
    <p:sldId id="305" r:id="rId14"/>
    <p:sldId id="306" r:id="rId15"/>
    <p:sldId id="292" r:id="rId16"/>
    <p:sldId id="296" r:id="rId17"/>
    <p:sldId id="304" r:id="rId18"/>
    <p:sldId id="309" r:id="rId19"/>
    <p:sldId id="307" r:id="rId20"/>
    <p:sldId id="294" r:id="rId21"/>
    <p:sldId id="293" r:id="rId22"/>
    <p:sldId id="295" r:id="rId23"/>
    <p:sldId id="298" r:id="rId24"/>
    <p:sldId id="303" r:id="rId25"/>
    <p:sldId id="314" r:id="rId26"/>
    <p:sldId id="312" r:id="rId27"/>
    <p:sldId id="315" r:id="rId28"/>
    <p:sldId id="316" r:id="rId29"/>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D7A64"/>
    <a:srgbClr val="D590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3" d="100"/>
          <a:sy n="133" d="100"/>
        </p:scale>
        <p:origin x="474" y="126"/>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xmlns:c16r2="http://schemas.microsoft.com/office/drawing/2015/06/char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xmlns:c16r2="http://schemas.microsoft.com/office/drawing/2015/06/char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xmlns:c16r2="http://schemas.microsoft.com/office/drawing/2015/06/chart">
            <c:ext xmlns:c16="http://schemas.microsoft.com/office/drawing/2014/chart" uri="{C3380CC4-5D6E-409C-BE32-E72D297353CC}">
              <c16:uniqueId val="{00000003-318A-4E2A-9ED0-DE0A74616692}"/>
            </c:ext>
          </c:extLst>
        </c:ser>
        <c:dLbls>
          <c:showLegendKey val="0"/>
          <c:showVal val="0"/>
          <c:showCatName val="0"/>
          <c:showSerName val="0"/>
          <c:showPercent val="0"/>
          <c:showBubbleSize val="0"/>
        </c:dLbls>
        <c:gapWidth val="150"/>
        <c:axId val="205785200"/>
        <c:axId val="205779216"/>
      </c:barChart>
      <c:dateAx>
        <c:axId val="205785200"/>
        <c:scaling>
          <c:orientation val="minMax"/>
        </c:scaling>
        <c:delete val="0"/>
        <c:axPos val="b"/>
        <c:numFmt formatCode="m/d/yyyy"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205779216"/>
        <c:crosses val="autoZero"/>
        <c:auto val="1"/>
        <c:lblOffset val="100"/>
        <c:baseTimeUnit val="months"/>
      </c:dateAx>
      <c:valAx>
        <c:axId val="205779216"/>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205785200"/>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2019/8/1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6143952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5227315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2361830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914529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98055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4598760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923746729"/>
      </p:ext>
    </p:extLst>
  </p:cSld>
  <p:clrMapOvr>
    <a:masterClrMapping/>
  </p:clrMapOvr>
  <p:transition spd="slow" advClick="0" advTm="0">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59827731"/>
      </p:ext>
    </p:extLst>
  </p:cSld>
  <p:clrMapOvr>
    <a:masterClrMapping/>
  </p:clrMapOvr>
  <p:transition spd="slow" advClick="0" advTm="0">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468846656"/>
      </p:ext>
    </p:extLst>
  </p:cSld>
  <p:clrMapOvr>
    <a:masterClrMapping/>
  </p:clrMapOvr>
  <p:transition spd="slow" advClick="0" advTm="0">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p:transition spd="slow" advClick="0" advTm="0">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446103537"/>
      </p:ext>
    </p:extLst>
  </p:cSld>
  <p:clrMapOvr>
    <a:masterClrMapping/>
  </p:clrMapOvr>
  <p:transition spd="slow" advClick="0" advTm="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8579085"/>
      </p:ext>
    </p:extLst>
  </p:cSld>
  <p:clrMapOvr>
    <a:masterClrMapping/>
  </p:clrMapOvr>
  <p:transition spd="slow" advClick="0" advTm="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635159219"/>
      </p:ext>
    </p:extLst>
  </p:cSld>
  <p:clrMapOvr>
    <a:masterClrMapping/>
  </p:clrMapOvr>
  <p:transition spd="slow" advClick="0" advTm="0">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492275"/>
      </p:ext>
    </p:extLst>
  </p:cSld>
  <p:clrMapOvr>
    <a:masterClrMapping/>
  </p:clrMapOvr>
  <p:transition spd="slow" advClick="0" advTm="0">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389057927"/>
      </p:ext>
    </p:extLst>
  </p:cSld>
  <p:clrMapOvr>
    <a:masterClrMapping/>
  </p:clrMapOvr>
  <p:transition spd="slow" advClick="0" advTm="0">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9144000" cy="469900"/>
          </a:xfrm>
          <a:prstGeom prst="rect">
            <a:avLst/>
          </a:prstGeom>
        </p:spPr>
      </p:pic>
      <p:sp>
        <p:nvSpPr>
          <p:cNvPr id="2" name="标题 1"/>
          <p:cNvSpPr>
            <a:spLocks noGrp="1"/>
          </p:cNvSpPr>
          <p:nvPr>
            <p:ph type="title"/>
          </p:nvPr>
        </p:nvSpPr>
        <p:spPr>
          <a:xfrm>
            <a:off x="196850" y="45244"/>
            <a:ext cx="7886700" cy="373856"/>
          </a:xfrm>
        </p:spPr>
        <p:txBody>
          <a:bodyPr>
            <a:noAutofit/>
          </a:bodyPr>
          <a:lstStyle>
            <a:lvl1pPr>
              <a:defRPr sz="2000" b="0">
                <a:solidFill>
                  <a:schemeClr val="accent4"/>
                </a:solidFill>
                <a:effectLst/>
                <a:latin typeface="微软雅黑" panose="020B0503020204020204" pitchFamily="34" charset="-122"/>
                <a:ea typeface="微软雅黑" panose="020B0503020204020204" pitchFamily="34" charset="-122"/>
              </a:defRPr>
            </a:lvl1pPr>
          </a:lstStyle>
          <a:p>
            <a:r>
              <a:rPr lang="zh-CN" altLang="en-US" dirty="0" smtClean="0"/>
              <a:t>单击此处编辑母版标题</a:t>
            </a:r>
            <a:endParaRPr lang="zh-CN" altLang="en-US" dirty="0"/>
          </a:p>
        </p:txBody>
      </p:sp>
    </p:spTree>
    <p:extLst>
      <p:ext uri="{BB962C8B-B14F-4D97-AF65-F5344CB8AC3E}">
        <p14:creationId xmlns:p14="http://schemas.microsoft.com/office/powerpoint/2010/main" val="4040428924"/>
      </p:ext>
    </p:extLst>
  </p:cSld>
  <p:clrMapOvr>
    <a:masterClrMapping/>
  </p:clrMapOvr>
  <p:transition spd="slow" advClick="0" advTm="0">
    <p:push dir="u"/>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26863871"/>
      </p:ext>
    </p:extLst>
  </p:cSld>
  <p:clrMapOvr>
    <a:masterClrMapping/>
  </p:clrMapOvr>
  <p:transition spd="slow" advClick="0" advTm="0">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2019/8/1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27201385"/>
      </p:ext>
    </p:extLst>
  </p:cSld>
  <p:clrMapOvr>
    <a:masterClrMapping/>
  </p:clrMapOvr>
  <p:transition spd="slow" advClick="0" advTm="0">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2019/8/1</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ransition spd="slow" advClick="0" advTm="0">
    <p:push dir="u"/>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489199"/>
            <a:ext cx="2883498" cy="1915925"/>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714500" y="870692"/>
            <a:ext cx="5715000" cy="2209308"/>
          </a:xfrm>
          <a:prstGeom prst="rect">
            <a:avLst/>
          </a:prstGeom>
        </p:spPr>
      </p:pic>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sp>
        <p:nvSpPr>
          <p:cNvPr id="9" name="文本框 8"/>
          <p:cNvSpPr txBox="1"/>
          <p:nvPr/>
        </p:nvSpPr>
        <p:spPr>
          <a:xfrm>
            <a:off x="2716778" y="1745757"/>
            <a:ext cx="3752950" cy="523220"/>
          </a:xfrm>
          <a:prstGeom prst="rect">
            <a:avLst/>
          </a:prstGeom>
          <a:noFill/>
        </p:spPr>
        <p:txBody>
          <a:bodyPr wrap="none" rtlCol="0">
            <a:spAutoFit/>
          </a:bodyPr>
          <a:lstStyle/>
          <a:p>
            <a:r>
              <a:rPr lang="zh-CN" altLang="en-US" sz="2800" b="1" dirty="0" smtClean="0">
                <a:solidFill>
                  <a:srgbClr val="CD7A64"/>
                </a:solidFill>
                <a:latin typeface="微软雅黑" panose="020B0503020204020204" pitchFamily="34" charset="-122"/>
                <a:ea typeface="微软雅黑" panose="020B0503020204020204" pitchFamily="34" charset="-122"/>
              </a:rPr>
              <a:t>中医传统动态</a:t>
            </a:r>
            <a:r>
              <a:rPr lang="en-US" altLang="zh-CN" sz="2800" b="1" dirty="0" smtClean="0">
                <a:solidFill>
                  <a:srgbClr val="CD7A64"/>
                </a:solidFill>
                <a:latin typeface="微软雅黑" panose="020B0503020204020204" pitchFamily="34" charset="-122"/>
                <a:ea typeface="微软雅黑" panose="020B0503020204020204" pitchFamily="34" charset="-122"/>
              </a:rPr>
              <a:t>PPT</a:t>
            </a:r>
            <a:r>
              <a:rPr lang="zh-CN" altLang="en-US" sz="2800" b="1" dirty="0" smtClean="0">
                <a:solidFill>
                  <a:srgbClr val="CD7A64"/>
                </a:solidFill>
                <a:latin typeface="微软雅黑" panose="020B0503020204020204" pitchFamily="34" charset="-122"/>
                <a:ea typeface="微软雅黑" panose="020B0503020204020204" pitchFamily="34" charset="-122"/>
              </a:rPr>
              <a:t>模板</a:t>
            </a:r>
            <a:endParaRPr lang="zh-CN" altLang="en-US" sz="2800" b="1" dirty="0">
              <a:solidFill>
                <a:srgbClr val="CD7A64"/>
              </a:solidFill>
              <a:latin typeface="微软雅黑" panose="020B0503020204020204" pitchFamily="34" charset="-122"/>
              <a:ea typeface="微软雅黑" panose="020B0503020204020204" pitchFamily="34" charset="-122"/>
            </a:endParaRPr>
          </a:p>
        </p:txBody>
      </p:sp>
      <p:sp>
        <p:nvSpPr>
          <p:cNvPr id="10" name="文本框 9"/>
          <p:cNvSpPr txBox="1"/>
          <p:nvPr/>
        </p:nvSpPr>
        <p:spPr>
          <a:xfrm>
            <a:off x="3682587" y="1439429"/>
            <a:ext cx="1840568" cy="307777"/>
          </a:xfrm>
          <a:prstGeom prst="rect">
            <a:avLst/>
          </a:prstGeom>
          <a:noFill/>
        </p:spPr>
        <p:txBody>
          <a:bodyPr wrap="none" rtlCol="0">
            <a:spAutoFit/>
          </a:bodyPr>
          <a:lstStyle/>
          <a:p>
            <a:r>
              <a:rPr lang="en-US" altLang="zh-CN" sz="1400" dirty="0" smtClean="0">
                <a:solidFill>
                  <a:srgbClr val="CD7A64"/>
                </a:solidFill>
                <a:latin typeface="微软雅黑" panose="020B0503020204020204" pitchFamily="34" charset="-122"/>
                <a:ea typeface="微软雅黑" panose="020B0503020204020204" pitchFamily="34" charset="-122"/>
              </a:rPr>
              <a:t>20XXPOWERPOINT</a:t>
            </a:r>
            <a:endParaRPr lang="en-US" altLang="zh-CN" sz="1400" dirty="0">
              <a:solidFill>
                <a:srgbClr val="CD7A64"/>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3529501" y="2267528"/>
            <a:ext cx="2108269" cy="276999"/>
          </a:xfrm>
          <a:prstGeom prst="rect">
            <a:avLst/>
          </a:prstGeom>
          <a:noFill/>
        </p:spPr>
        <p:txBody>
          <a:bodyPr wrap="none" rtlCol="0">
            <a:spAutoFit/>
          </a:bodyPr>
          <a:lstStyle/>
          <a:p>
            <a:r>
              <a:rPr lang="zh-CN" altLang="en-US" sz="1200" dirty="0" smtClean="0">
                <a:solidFill>
                  <a:srgbClr val="CD7A64"/>
                </a:solidFill>
                <a:latin typeface="微软雅黑" panose="020B0503020204020204" pitchFamily="34" charset="-122"/>
                <a:ea typeface="微软雅黑" panose="020B0503020204020204" pitchFamily="34" charset="-122"/>
              </a:rPr>
              <a:t>汇报：</a:t>
            </a:r>
            <a:r>
              <a:rPr lang="en-US" altLang="zh-CN" sz="1200" dirty="0" smtClean="0">
                <a:solidFill>
                  <a:srgbClr val="CD7A64"/>
                </a:solidFill>
                <a:latin typeface="微软雅黑" panose="020B0503020204020204" pitchFamily="34" charset="-122"/>
                <a:ea typeface="微软雅黑" panose="020B0503020204020204" pitchFamily="34" charset="-122"/>
              </a:rPr>
              <a:t>X </a:t>
            </a:r>
            <a:r>
              <a:rPr lang="en-US" altLang="zh-CN" sz="1200" dirty="0" err="1" smtClean="0">
                <a:solidFill>
                  <a:srgbClr val="CD7A64"/>
                </a:solidFill>
                <a:latin typeface="微软雅黑" panose="020B0503020204020204" pitchFamily="34" charset="-122"/>
                <a:ea typeface="微软雅黑" panose="020B0503020204020204" pitchFamily="34" charset="-122"/>
              </a:rPr>
              <a:t>X</a:t>
            </a:r>
            <a:r>
              <a:rPr lang="en-US" altLang="zh-CN" sz="1200" dirty="0" smtClean="0">
                <a:solidFill>
                  <a:srgbClr val="CD7A64"/>
                </a:solidFill>
                <a:latin typeface="微软雅黑" panose="020B0503020204020204" pitchFamily="34" charset="-122"/>
                <a:ea typeface="微软雅黑" panose="020B0503020204020204" pitchFamily="34" charset="-122"/>
              </a:rPr>
              <a:t> </a:t>
            </a:r>
            <a:r>
              <a:rPr lang="en-US" altLang="zh-CN" sz="1200" dirty="0" err="1" smtClean="0">
                <a:solidFill>
                  <a:srgbClr val="CD7A64"/>
                </a:solidFill>
                <a:latin typeface="微软雅黑" panose="020B0503020204020204" pitchFamily="34" charset="-122"/>
                <a:ea typeface="微软雅黑" panose="020B0503020204020204" pitchFamily="34" charset="-122"/>
              </a:rPr>
              <a:t>X</a:t>
            </a:r>
            <a:r>
              <a:rPr lang="en-US" altLang="zh-CN" sz="1200" dirty="0" smtClean="0">
                <a:solidFill>
                  <a:srgbClr val="CD7A64"/>
                </a:solidFill>
                <a:latin typeface="微软雅黑" panose="020B0503020204020204" pitchFamily="34" charset="-122"/>
                <a:ea typeface="微软雅黑" panose="020B0503020204020204" pitchFamily="34" charset="-122"/>
              </a:rPr>
              <a:t>     </a:t>
            </a:r>
            <a:r>
              <a:rPr lang="zh-CN" altLang="en-US" sz="1200" dirty="0">
                <a:solidFill>
                  <a:srgbClr val="CD7A64"/>
                </a:solidFill>
                <a:latin typeface="微软雅黑" panose="020B0503020204020204" pitchFamily="34" charset="-122"/>
                <a:ea typeface="微软雅黑" panose="020B0503020204020204" pitchFamily="34" charset="-122"/>
              </a:rPr>
              <a:t>单位</a:t>
            </a:r>
            <a:r>
              <a:rPr lang="zh-CN" altLang="en-US" sz="1200" dirty="0" smtClean="0">
                <a:solidFill>
                  <a:srgbClr val="CD7A64"/>
                </a:solidFill>
                <a:latin typeface="微软雅黑" panose="020B0503020204020204" pitchFamily="34" charset="-122"/>
                <a:ea typeface="微软雅黑" panose="020B0503020204020204" pitchFamily="34" charset="-122"/>
              </a:rPr>
              <a:t>：</a:t>
            </a:r>
            <a:r>
              <a:rPr lang="en-US" altLang="zh-CN" sz="1200" dirty="0" smtClean="0">
                <a:solidFill>
                  <a:srgbClr val="CD7A64"/>
                </a:solidFill>
                <a:latin typeface="微软雅黑" panose="020B0503020204020204" pitchFamily="34" charset="-122"/>
                <a:ea typeface="微软雅黑" panose="020B0503020204020204" pitchFamily="34" charset="-122"/>
              </a:rPr>
              <a:t>X </a:t>
            </a:r>
            <a:r>
              <a:rPr lang="en-US" altLang="zh-CN" sz="1200" dirty="0" err="1" smtClean="0">
                <a:solidFill>
                  <a:srgbClr val="CD7A64"/>
                </a:solidFill>
                <a:latin typeface="微软雅黑" panose="020B0503020204020204" pitchFamily="34" charset="-122"/>
                <a:ea typeface="微软雅黑" panose="020B0503020204020204" pitchFamily="34" charset="-122"/>
              </a:rPr>
              <a:t>X</a:t>
            </a:r>
            <a:r>
              <a:rPr lang="en-US" altLang="zh-CN" sz="1200" dirty="0" smtClean="0">
                <a:solidFill>
                  <a:srgbClr val="CD7A64"/>
                </a:solidFill>
                <a:latin typeface="微软雅黑" panose="020B0503020204020204" pitchFamily="34" charset="-122"/>
                <a:ea typeface="微软雅黑" panose="020B0503020204020204" pitchFamily="34" charset="-122"/>
              </a:rPr>
              <a:t> </a:t>
            </a:r>
            <a:r>
              <a:rPr lang="en-US" altLang="zh-CN" sz="1200" dirty="0" err="1" smtClean="0">
                <a:solidFill>
                  <a:srgbClr val="CD7A64"/>
                </a:solidFill>
                <a:latin typeface="微软雅黑" panose="020B0503020204020204" pitchFamily="34" charset="-122"/>
                <a:ea typeface="微软雅黑" panose="020B0503020204020204" pitchFamily="34" charset="-122"/>
              </a:rPr>
              <a:t>X</a:t>
            </a:r>
            <a:endParaRPr lang="en-US" altLang="zh-CN" sz="1200" dirty="0">
              <a:solidFill>
                <a:srgbClr val="CD7A64"/>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41263866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1000"/>
                                        <p:tgtEl>
                                          <p:spTgt spid="5"/>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22" presetClass="entr" presetSubtype="4" fill="hold"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47" presetClass="entr" presetSubtype="0" fill="hold" nodeType="withEffect">
                                  <p:stCondLst>
                                    <p:cond delay="7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par>
                          <p:cTn id="28" fill="hold">
                            <p:stCondLst>
                              <p:cond delay="3700"/>
                            </p:stCondLst>
                            <p:childTnLst>
                              <p:par>
                                <p:cTn id="29" presetID="50" presetClass="entr" presetSubtype="0" decel="10000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strVal val="#ppt_w+.3"/>
                                          </p:val>
                                        </p:tav>
                                        <p:tav tm="100000">
                                          <p:val>
                                            <p:strVal val="#ppt_w"/>
                                          </p:val>
                                        </p:tav>
                                      </p:tavLst>
                                    </p:anim>
                                    <p:anim calcmode="lin" valueType="num">
                                      <p:cBhvr>
                                        <p:cTn id="32" dur="1000" fill="hold"/>
                                        <p:tgtEl>
                                          <p:spTgt spid="3"/>
                                        </p:tgtEl>
                                        <p:attrNameLst>
                                          <p:attrName>ppt_h</p:attrName>
                                        </p:attrNameLst>
                                      </p:cBhvr>
                                      <p:tavLst>
                                        <p:tav tm="0">
                                          <p:val>
                                            <p:strVal val="#ppt_h"/>
                                          </p:val>
                                        </p:tav>
                                        <p:tav tm="100000">
                                          <p:val>
                                            <p:strVal val="#ppt_h"/>
                                          </p:val>
                                        </p:tav>
                                      </p:tavLst>
                                    </p:anim>
                                    <p:animEffect transition="in" filter="fade">
                                      <p:cBhvr>
                                        <p:cTn id="33" dur="1000"/>
                                        <p:tgtEl>
                                          <p:spTgt spid="3"/>
                                        </p:tgtEl>
                                      </p:cBhvr>
                                    </p:animEffect>
                                  </p:childTnLst>
                                </p:cTn>
                              </p:par>
                            </p:childTnLst>
                          </p:cTn>
                        </p:par>
                        <p:par>
                          <p:cTn id="34" fill="hold">
                            <p:stCondLst>
                              <p:cond delay="4700"/>
                            </p:stCondLst>
                            <p:childTnLst>
                              <p:par>
                                <p:cTn id="35" presetID="22" presetClass="entr" presetSubtype="8"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childTnLst>
                          </p:cTn>
                        </p:par>
                        <p:par>
                          <p:cTn id="38" fill="hold">
                            <p:stCondLst>
                              <p:cond delay="5200"/>
                            </p:stCondLst>
                            <p:childTnLst>
                              <p:par>
                                <p:cTn id="39" presetID="10" presetClass="entr" presetSubtype="0" fill="hold" grpId="0" nodeType="afterEffect">
                                  <p:stCondLst>
                                    <p:cond delay="0"/>
                                  </p:stCondLst>
                                  <p:iterate type="lt">
                                    <p:tmPct val="14000"/>
                                  </p:iterate>
                                  <p:childTnLst>
                                    <p:set>
                                      <p:cBhvr>
                                        <p:cTn id="40" dur="1" fill="hold">
                                          <p:stCondLst>
                                            <p:cond delay="0"/>
                                          </p:stCondLst>
                                        </p:cTn>
                                        <p:tgtEl>
                                          <p:spTgt spid="9"/>
                                        </p:tgtEl>
                                        <p:attrNameLst>
                                          <p:attrName>style.visibility</p:attrName>
                                        </p:attrNameLst>
                                      </p:cBhvr>
                                      <p:to>
                                        <p:strVal val="visible"/>
                                      </p:to>
                                    </p:set>
                                    <p:animEffect transition="in" filter="fade">
                                      <p:cBhvr>
                                        <p:cTn id="41" dur="500"/>
                                        <p:tgtEl>
                                          <p:spTgt spid="9"/>
                                        </p:tgtEl>
                                      </p:cBhvr>
                                    </p:animEffect>
                                  </p:childTnLst>
                                </p:cTn>
                              </p:par>
                            </p:childTnLst>
                          </p:cTn>
                        </p:par>
                        <p:par>
                          <p:cTn id="42" fill="hold">
                            <p:stCondLst>
                              <p:cond delay="6400"/>
                            </p:stCondLst>
                            <p:childTnLst>
                              <p:par>
                                <p:cTn id="43" presetID="42" presetClass="entr" presetSubtype="0"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anim calcmode="lin" valueType="num">
                                      <p:cBhvr>
                                        <p:cTn id="46" dur="500" fill="hold"/>
                                        <p:tgtEl>
                                          <p:spTgt spid="11"/>
                                        </p:tgtEl>
                                        <p:attrNameLst>
                                          <p:attrName>ppt_x</p:attrName>
                                        </p:attrNameLst>
                                      </p:cBhvr>
                                      <p:tavLst>
                                        <p:tav tm="0">
                                          <p:val>
                                            <p:strVal val="#ppt_x"/>
                                          </p:val>
                                        </p:tav>
                                        <p:tav tm="100000">
                                          <p:val>
                                            <p:strVal val="#ppt_x"/>
                                          </p:val>
                                        </p:tav>
                                      </p:tavLst>
                                    </p:anim>
                                    <p:anim calcmode="lin" valueType="num">
                                      <p:cBhvr>
                                        <p:cTn id="47"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930" y="1250157"/>
            <a:ext cx="2474665" cy="3102769"/>
            <a:chOff x="868930" y="1250157"/>
            <a:chExt cx="2474665" cy="3102769"/>
          </a:xfrm>
        </p:grpSpPr>
        <p:sp>
          <p:nvSpPr>
            <p:cNvPr id="236" name="矩形 25"/>
            <p:cNvSpPr>
              <a:spLocks noChangeArrowheads="1"/>
            </p:cNvSpPr>
            <p:nvPr/>
          </p:nvSpPr>
          <p:spPr bwMode="auto">
            <a:xfrm>
              <a:off x="961775" y="1963341"/>
              <a:ext cx="2273502" cy="2282428"/>
            </a:xfrm>
            <a:prstGeom prst="rect">
              <a:avLst/>
            </a:prstGeom>
            <a:solidFill>
              <a:schemeClr val="bg1">
                <a:lumMod val="75000"/>
              </a:schemeClr>
            </a:solidFill>
            <a:ln>
              <a:noFill/>
            </a:ln>
          </p:spPr>
          <p:txBody>
            <a:bodyPr lIns="68562" tIns="34281" rIns="68562" bIns="34281" anchor="ctr"/>
            <a:lstStyle/>
            <a:p>
              <a:pPr algn="ctr" fontAlgn="base">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237" name="Rectangle 12"/>
            <p:cNvSpPr>
              <a:spLocks noChangeArrowheads="1"/>
            </p:cNvSpPr>
            <p:nvPr/>
          </p:nvSpPr>
          <p:spPr bwMode="auto">
            <a:xfrm>
              <a:off x="962965" y="1373981"/>
              <a:ext cx="2285405" cy="471488"/>
            </a:xfrm>
            <a:prstGeom prst="rect">
              <a:avLst/>
            </a:prstGeom>
            <a:solidFill>
              <a:schemeClr val="accent1"/>
            </a:solidFill>
            <a:ln>
              <a:noFill/>
            </a:ln>
          </p:spPr>
          <p:txBody>
            <a:bodyPr lIns="51415" tIns="51415" rIns="51415" bIns="51415" anchor="ctr"/>
            <a:lstStyle/>
            <a:p>
              <a:pPr fontAlgn="base">
                <a:lnSpc>
                  <a:spcPct val="90000"/>
                </a:lnSpc>
                <a:spcBef>
                  <a:spcPct val="20000"/>
                </a:spcBef>
                <a:spcAft>
                  <a:spcPct val="0"/>
                </a:spcAft>
                <a:buSzPct val="90000"/>
                <a:buFont typeface="Arial" pitchFamily="34" charset="0"/>
                <a:buNone/>
              </a:pPr>
              <a:r>
                <a:rPr lang="zh-CN" altLang="en-US" sz="1500" b="1" smtClean="0">
                  <a:solidFill>
                    <a:prstClr val="white"/>
                  </a:solidFill>
                  <a:latin typeface="微软雅黑" pitchFamily="34" charset="-122"/>
                  <a:ea typeface="微软雅黑" pitchFamily="34" charset="-122"/>
                  <a:sym typeface="微软雅黑" pitchFamily="34" charset="-122"/>
                </a:rPr>
                <a:t>      点击添加文字标题</a:t>
              </a:r>
              <a:endParaRPr lang="en-US" altLang="zh-CN" sz="1500" b="1" smtClean="0">
                <a:solidFill>
                  <a:prstClr val="white"/>
                </a:solidFill>
                <a:latin typeface="微软雅黑" pitchFamily="34" charset="-122"/>
                <a:ea typeface="微软雅黑" pitchFamily="34" charset="-122"/>
                <a:sym typeface="微软雅黑" pitchFamily="34" charset="-122"/>
              </a:endParaRPr>
            </a:p>
          </p:txBody>
        </p:sp>
        <p:sp>
          <p:nvSpPr>
            <p:cNvPr id="238" name="Rectangle 14"/>
            <p:cNvSpPr/>
            <p:nvPr/>
          </p:nvSpPr>
          <p:spPr bwMode="auto">
            <a:xfrm>
              <a:off x="868930" y="1250157"/>
              <a:ext cx="2474665" cy="3102769"/>
            </a:xfrm>
            <a:prstGeom prst="rect">
              <a:avLst/>
            </a:prstGeom>
            <a:noFill/>
            <a:ln w="38100" cap="flat" cmpd="sng">
              <a:solidFill>
                <a:schemeClr val="bg1">
                  <a:lumMod val="50000"/>
                </a:schemeClr>
              </a:solidFill>
              <a:bevel/>
            </a:ln>
            <a:extLst>
              <a:ext uri="{909E8E84-426E-40DD-AFC4-6F175D3DCCD1}">
                <a14:hiddenFill xmlns:a14="http://schemas.microsoft.com/office/drawing/2010/main">
                  <a:solidFill>
                    <a:srgbClr val="FFFFFF"/>
                  </a:solidFill>
                </a14:hiddenFill>
              </a:ext>
            </a:extLst>
          </p:spPr>
          <p:txBody>
            <a:bodyPr lIns="51412" tIns="25707" rIns="51412" bIns="25707" anchor="ctr"/>
            <a:lstStyle/>
            <a:p>
              <a:pPr algn="ctr" fontAlgn="base">
                <a:spcBef>
                  <a:spcPct val="0"/>
                </a:spcBef>
                <a:spcAft>
                  <a:spcPct val="0"/>
                </a:spcAft>
                <a:buFont typeface="Arial" pitchFamily="34" charset="0"/>
                <a:buNone/>
              </a:pPr>
              <a:endParaRPr lang="zh-CN" altLang="zh-CN" sz="1300" smtClean="0">
                <a:solidFill>
                  <a:prstClr val="white"/>
                </a:solidFill>
                <a:latin typeface="Arial" pitchFamily="34" charset="0"/>
                <a:cs typeface="Segoe UI" pitchFamily="34" charset="0"/>
                <a:sym typeface="Segoe UI" pitchFamily="34" charset="0"/>
              </a:endParaRPr>
            </a:p>
          </p:txBody>
        </p:sp>
        <p:sp>
          <p:nvSpPr>
            <p:cNvPr id="239" name="矩形 1"/>
            <p:cNvSpPr>
              <a:spLocks noChangeArrowheads="1"/>
            </p:cNvSpPr>
            <p:nvPr/>
          </p:nvSpPr>
          <p:spPr bwMode="auto">
            <a:xfrm>
              <a:off x="949871" y="2200275"/>
              <a:ext cx="2285405" cy="1966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34281" rIns="68562" bIns="34281">
              <a:spAutoFit/>
            </a:bodyPr>
            <a:lstStyle>
              <a:lvl1pPr indent="457200">
                <a:defRPr>
                  <a:solidFill>
                    <a:schemeClr val="tx1"/>
                  </a:solidFill>
                  <a:latin typeface="Arial" pitchFamily="34" charset="0"/>
                </a:defRPr>
              </a:lvl1pPr>
              <a:lvl2pPr>
                <a:defRPr>
                  <a:solidFill>
                    <a:schemeClr val="tx1"/>
                  </a:solidFill>
                  <a:latin typeface="Arial" pitchFamily="34" charset="0"/>
                </a:defRPr>
              </a:lvl2pPr>
              <a:lvl3pPr>
                <a:defRPr>
                  <a:solidFill>
                    <a:schemeClr val="tx1"/>
                  </a:solidFill>
                  <a:latin typeface="Arial" pitchFamily="34" charset="0"/>
                </a:defRPr>
              </a:lvl3pPr>
              <a:lvl4pPr>
                <a:defRPr>
                  <a:solidFill>
                    <a:schemeClr val="tx1"/>
                  </a:solidFill>
                  <a:latin typeface="Arial" pitchFamily="34" charset="0"/>
                </a:defRPr>
              </a:lvl4pPr>
              <a:lvl5pPr>
                <a:defRPr>
                  <a:solidFill>
                    <a:schemeClr val="tx1"/>
                  </a:solidFill>
                  <a:latin typeface="Arial" pitchFamily="34" charset="0"/>
                </a:defRPr>
              </a:lvl5pPr>
              <a:lvl6pPr fontAlgn="base">
                <a:spcBef>
                  <a:spcPct val="0"/>
                </a:spcBef>
                <a:spcAft>
                  <a:spcPct val="0"/>
                </a:spcAft>
                <a:buFont typeface="Arial" pitchFamily="34" charset="0"/>
                <a:defRPr>
                  <a:solidFill>
                    <a:schemeClr val="tx1"/>
                  </a:solidFill>
                  <a:latin typeface="Arial" pitchFamily="34" charset="0"/>
                </a:defRPr>
              </a:lvl6pPr>
              <a:lvl7pPr fontAlgn="base">
                <a:spcBef>
                  <a:spcPct val="0"/>
                </a:spcBef>
                <a:spcAft>
                  <a:spcPct val="0"/>
                </a:spcAft>
                <a:buFont typeface="Arial" pitchFamily="34" charset="0"/>
                <a:defRPr>
                  <a:solidFill>
                    <a:schemeClr val="tx1"/>
                  </a:solidFill>
                  <a:latin typeface="Arial" pitchFamily="34" charset="0"/>
                </a:defRPr>
              </a:lvl7pPr>
              <a:lvl8pPr fontAlgn="base">
                <a:spcBef>
                  <a:spcPct val="0"/>
                </a:spcBef>
                <a:spcAft>
                  <a:spcPct val="0"/>
                </a:spcAft>
                <a:buFont typeface="Arial" pitchFamily="34" charset="0"/>
                <a:defRPr>
                  <a:solidFill>
                    <a:schemeClr val="tx1"/>
                  </a:solidFill>
                  <a:latin typeface="Arial" pitchFamily="34" charset="0"/>
                </a:defRPr>
              </a:lvl8pPr>
              <a:lvl9pPr fontAlgn="base">
                <a:spcBef>
                  <a:spcPct val="0"/>
                </a:spcBef>
                <a:spcAft>
                  <a:spcPct val="0"/>
                </a:spcAft>
                <a:buFont typeface="Arial" pitchFamily="34" charset="0"/>
                <a:defRPr>
                  <a:solidFill>
                    <a:schemeClr val="tx1"/>
                  </a:solidFill>
                  <a:latin typeface="Arial" pitchFamily="34" charset="0"/>
                </a:defRPr>
              </a:lvl9pPr>
            </a:lstStyle>
            <a:p>
              <a:pPr fontAlgn="base">
                <a:lnSpc>
                  <a:spcPct val="130000"/>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en-US" sz="1200" dirty="0" smtClean="0">
                <a:solidFill>
                  <a:prstClr val="white"/>
                </a:solidFill>
                <a:latin typeface="微软雅黑" pitchFamily="34" charset="-122"/>
                <a:ea typeface="微软雅黑" pitchFamily="34" charset="-122"/>
                <a:sym typeface="微软雅黑" pitchFamily="34" charset="-122"/>
              </a:endParaRPr>
            </a:p>
          </p:txBody>
        </p:sp>
      </p:grpSp>
      <p:grpSp>
        <p:nvGrpSpPr>
          <p:cNvPr id="10" name="组合 9"/>
          <p:cNvGrpSpPr/>
          <p:nvPr/>
        </p:nvGrpSpPr>
        <p:grpSpPr>
          <a:xfrm>
            <a:off x="5057649" y="1238250"/>
            <a:ext cx="3495955" cy="728663"/>
            <a:chOff x="5057649" y="1238250"/>
            <a:chExt cx="3495955" cy="728663"/>
          </a:xfrm>
        </p:grpSpPr>
        <p:sp>
          <p:nvSpPr>
            <p:cNvPr id="244" name="Rectangle 60"/>
            <p:cNvSpPr/>
            <p:nvPr/>
          </p:nvSpPr>
          <p:spPr bwMode="auto">
            <a:xfrm>
              <a:off x="5057649" y="1238250"/>
              <a:ext cx="3495955" cy="728663"/>
            </a:xfrm>
            <a:prstGeom prst="rect">
              <a:avLst/>
            </a:prstGeom>
            <a:solidFill>
              <a:schemeClr val="accent1"/>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100" smtClean="0">
                <a:solidFill>
                  <a:prstClr val="white"/>
                </a:solidFill>
                <a:latin typeface="Arial" pitchFamily="34" charset="0"/>
                <a:sym typeface="Segoe UI" pitchFamily="34" charset="0"/>
              </a:endParaRPr>
            </a:p>
          </p:txBody>
        </p:sp>
        <p:sp>
          <p:nvSpPr>
            <p:cNvPr id="248" name="矩形 39"/>
            <p:cNvSpPr>
              <a:spLocks noChangeArrowheads="1"/>
            </p:cNvSpPr>
            <p:nvPr/>
          </p:nvSpPr>
          <p:spPr bwMode="auto">
            <a:xfrm>
              <a:off x="5885652" y="1436825"/>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smtClean="0">
                  <a:solidFill>
                    <a:prstClr val="white"/>
                  </a:solidFill>
                  <a:latin typeface="微软雅黑" pitchFamily="34" charset="-122"/>
                  <a:ea typeface="微软雅黑" pitchFamily="34" charset="-122"/>
                  <a:sym typeface="微软雅黑" pitchFamily="34" charset="-122"/>
                </a:rPr>
                <a:t>点击添加文字描述</a:t>
              </a:r>
              <a:endParaRPr lang="en-US" altLang="zh-CN" sz="1800" dirty="0" smtClean="0">
                <a:solidFill>
                  <a:prstClr val="white"/>
                </a:solidFill>
                <a:latin typeface="微软雅黑" pitchFamily="34" charset="-122"/>
                <a:ea typeface="微软雅黑" pitchFamily="34" charset="-122"/>
                <a:sym typeface="微软雅黑" pitchFamily="34" charset="-122"/>
              </a:endParaRPr>
            </a:p>
          </p:txBody>
        </p:sp>
      </p:grpSp>
      <p:grpSp>
        <p:nvGrpSpPr>
          <p:cNvPr id="3" name="组合 2"/>
          <p:cNvGrpSpPr/>
          <p:nvPr/>
        </p:nvGrpSpPr>
        <p:grpSpPr>
          <a:xfrm>
            <a:off x="3499526" y="1254919"/>
            <a:ext cx="1416475" cy="728663"/>
            <a:chOff x="3499526" y="1254919"/>
            <a:chExt cx="1416475" cy="728663"/>
          </a:xfrm>
        </p:grpSpPr>
        <p:sp>
          <p:nvSpPr>
            <p:cNvPr id="240" name="Rectangle 60"/>
            <p:cNvSpPr/>
            <p:nvPr/>
          </p:nvSpPr>
          <p:spPr bwMode="auto">
            <a:xfrm>
              <a:off x="3499526" y="1254919"/>
              <a:ext cx="1416475" cy="728663"/>
            </a:xfrm>
            <a:prstGeom prst="ellipse">
              <a:avLst/>
            </a:prstGeom>
            <a:solidFill>
              <a:schemeClr val="accent1"/>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mtClean="0">
                <a:solidFill>
                  <a:prstClr val="white"/>
                </a:solidFill>
                <a:latin typeface="Arial" pitchFamily="34" charset="0"/>
                <a:sym typeface="Segoe UI" pitchFamily="34" charset="0"/>
              </a:endParaRPr>
            </a:p>
          </p:txBody>
        </p:sp>
        <p:sp>
          <p:nvSpPr>
            <p:cNvPr id="249" name="矩形 2"/>
            <p:cNvSpPr>
              <a:spLocks noChangeArrowheads="1"/>
            </p:cNvSpPr>
            <p:nvPr/>
          </p:nvSpPr>
          <p:spPr bwMode="auto">
            <a:xfrm>
              <a:off x="3772597" y="1298281"/>
              <a:ext cx="728368"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smtClean="0">
                  <a:solidFill>
                    <a:prstClr val="white"/>
                  </a:solidFill>
                  <a:latin typeface="Arial Unicode MS" panose="020B0604020202020204" pitchFamily="34" charset="-122"/>
                  <a:ea typeface="Arial Unicode MS" panose="020B0604020202020204" pitchFamily="34" charset="-122"/>
                  <a:cs typeface="Arial Unicode MS" panose="020B0604020202020204" pitchFamily="34" charset="-122"/>
                  <a:sym typeface="Arial Unicode MS" panose="020B0604020202020204" pitchFamily="34" charset="-122"/>
                </a:rPr>
                <a:t> ①</a:t>
              </a:r>
            </a:p>
          </p:txBody>
        </p:sp>
      </p:grpSp>
      <p:grpSp>
        <p:nvGrpSpPr>
          <p:cNvPr id="4" name="组合 3"/>
          <p:cNvGrpSpPr/>
          <p:nvPr/>
        </p:nvGrpSpPr>
        <p:grpSpPr>
          <a:xfrm>
            <a:off x="3499526" y="2045494"/>
            <a:ext cx="1416475" cy="728663"/>
            <a:chOff x="3499526" y="2045494"/>
            <a:chExt cx="1416475" cy="728663"/>
          </a:xfrm>
        </p:grpSpPr>
        <p:sp>
          <p:nvSpPr>
            <p:cNvPr id="241" name="Rectangle 60"/>
            <p:cNvSpPr/>
            <p:nvPr/>
          </p:nvSpPr>
          <p:spPr bwMode="auto">
            <a:xfrm>
              <a:off x="3499526" y="2045494"/>
              <a:ext cx="1416475" cy="728663"/>
            </a:xfrm>
            <a:prstGeom prst="ellipse">
              <a:avLst/>
            </a:prstGeom>
            <a:solidFill>
              <a:schemeClr val="accent2"/>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mtClean="0">
                <a:solidFill>
                  <a:prstClr val="white"/>
                </a:solidFill>
                <a:latin typeface="Arial" pitchFamily="34" charset="0"/>
                <a:sym typeface="Segoe UI" pitchFamily="34" charset="0"/>
              </a:endParaRPr>
            </a:p>
          </p:txBody>
        </p:sp>
        <p:sp>
          <p:nvSpPr>
            <p:cNvPr id="250" name="矩形 40"/>
            <p:cNvSpPr>
              <a:spLocks noChangeArrowheads="1"/>
            </p:cNvSpPr>
            <p:nvPr/>
          </p:nvSpPr>
          <p:spPr bwMode="auto">
            <a:xfrm>
              <a:off x="3772597" y="2130529"/>
              <a:ext cx="728368"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smtClean="0">
                  <a:solidFill>
                    <a:prstClr val="white"/>
                  </a:solidFill>
                  <a:latin typeface="Arial Unicode MS" panose="020B0604020202020204" pitchFamily="34" charset="-122"/>
                  <a:ea typeface="Arial Unicode MS" panose="020B0604020202020204" pitchFamily="34" charset="-122"/>
                  <a:cs typeface="Arial Unicode MS" panose="020B0604020202020204" pitchFamily="34" charset="-122"/>
                  <a:sym typeface="Arial Unicode MS" panose="020B0604020202020204" pitchFamily="34" charset="-122"/>
                </a:rPr>
                <a:t> ②</a:t>
              </a:r>
            </a:p>
          </p:txBody>
        </p:sp>
      </p:grpSp>
      <p:grpSp>
        <p:nvGrpSpPr>
          <p:cNvPr id="5" name="组合 4"/>
          <p:cNvGrpSpPr/>
          <p:nvPr/>
        </p:nvGrpSpPr>
        <p:grpSpPr>
          <a:xfrm>
            <a:off x="3499526" y="2836069"/>
            <a:ext cx="1416475" cy="728663"/>
            <a:chOff x="3499526" y="2836069"/>
            <a:chExt cx="1416475" cy="728663"/>
          </a:xfrm>
        </p:grpSpPr>
        <p:sp>
          <p:nvSpPr>
            <p:cNvPr id="242" name="Rectangle 60"/>
            <p:cNvSpPr/>
            <p:nvPr/>
          </p:nvSpPr>
          <p:spPr bwMode="auto">
            <a:xfrm>
              <a:off x="3499526" y="2836069"/>
              <a:ext cx="1416475" cy="728663"/>
            </a:xfrm>
            <a:prstGeom prst="ellipse">
              <a:avLst/>
            </a:prstGeom>
            <a:solidFill>
              <a:schemeClr val="accent3"/>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mtClean="0">
                <a:solidFill>
                  <a:prstClr val="white"/>
                </a:solidFill>
                <a:latin typeface="Arial" pitchFamily="34" charset="0"/>
                <a:sym typeface="Segoe UI" pitchFamily="34" charset="0"/>
              </a:endParaRPr>
            </a:p>
          </p:txBody>
        </p:sp>
        <p:sp>
          <p:nvSpPr>
            <p:cNvPr id="251" name="矩形 41"/>
            <p:cNvSpPr>
              <a:spLocks noChangeArrowheads="1"/>
            </p:cNvSpPr>
            <p:nvPr/>
          </p:nvSpPr>
          <p:spPr bwMode="auto">
            <a:xfrm>
              <a:off x="3772597" y="2929437"/>
              <a:ext cx="728368"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dirty="0" smtClean="0">
                  <a:solidFill>
                    <a:prstClr val="white"/>
                  </a:solidFill>
                  <a:latin typeface="Arial Unicode MS" panose="020B0604020202020204" pitchFamily="34" charset="-122"/>
                  <a:ea typeface="Arial Unicode MS" panose="020B0604020202020204" pitchFamily="34" charset="-122"/>
                  <a:cs typeface="Arial Unicode MS" panose="020B0604020202020204" pitchFamily="34" charset="-122"/>
                  <a:sym typeface="Arial Unicode MS" panose="020B0604020202020204" pitchFamily="34" charset="-122"/>
                </a:rPr>
                <a:t> ③</a:t>
              </a:r>
            </a:p>
          </p:txBody>
        </p:sp>
      </p:grpSp>
      <p:grpSp>
        <p:nvGrpSpPr>
          <p:cNvPr id="6" name="组合 5"/>
          <p:cNvGrpSpPr/>
          <p:nvPr/>
        </p:nvGrpSpPr>
        <p:grpSpPr>
          <a:xfrm>
            <a:off x="3499526" y="3626644"/>
            <a:ext cx="1416475" cy="728663"/>
            <a:chOff x="3499526" y="3626644"/>
            <a:chExt cx="1416475" cy="728663"/>
          </a:xfrm>
        </p:grpSpPr>
        <p:sp>
          <p:nvSpPr>
            <p:cNvPr id="243" name="Rectangle 60"/>
            <p:cNvSpPr/>
            <p:nvPr/>
          </p:nvSpPr>
          <p:spPr bwMode="auto">
            <a:xfrm>
              <a:off x="3499526" y="3626644"/>
              <a:ext cx="1416475" cy="728663"/>
            </a:xfrm>
            <a:prstGeom prst="ellipse">
              <a:avLst/>
            </a:prstGeom>
            <a:solidFill>
              <a:schemeClr val="accent4"/>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mtClean="0">
                <a:solidFill>
                  <a:prstClr val="white"/>
                </a:solidFill>
                <a:latin typeface="Arial" pitchFamily="34" charset="0"/>
                <a:sym typeface="Segoe UI" pitchFamily="34" charset="0"/>
              </a:endParaRPr>
            </a:p>
          </p:txBody>
        </p:sp>
        <p:sp>
          <p:nvSpPr>
            <p:cNvPr id="252" name="矩形 42"/>
            <p:cNvSpPr>
              <a:spLocks noChangeArrowheads="1"/>
            </p:cNvSpPr>
            <p:nvPr/>
          </p:nvSpPr>
          <p:spPr bwMode="auto">
            <a:xfrm>
              <a:off x="3772597" y="3724775"/>
              <a:ext cx="728368"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smtClean="0">
                  <a:solidFill>
                    <a:prstClr val="white"/>
                  </a:solidFill>
                  <a:latin typeface="Arial Unicode MS" panose="020B0604020202020204" pitchFamily="34" charset="-122"/>
                  <a:ea typeface="Arial Unicode MS" panose="020B0604020202020204" pitchFamily="34" charset="-122"/>
                  <a:cs typeface="Arial Unicode MS" panose="020B0604020202020204" pitchFamily="34" charset="-122"/>
                  <a:sym typeface="Arial Unicode MS" panose="020B0604020202020204" pitchFamily="34" charset="-122"/>
                </a:rPr>
                <a:t> ④</a:t>
              </a:r>
            </a:p>
          </p:txBody>
        </p:sp>
      </p:grpSp>
      <p:grpSp>
        <p:nvGrpSpPr>
          <p:cNvPr id="9" name="组合 8"/>
          <p:cNvGrpSpPr/>
          <p:nvPr/>
        </p:nvGrpSpPr>
        <p:grpSpPr>
          <a:xfrm>
            <a:off x="5071933" y="2033587"/>
            <a:ext cx="3494765" cy="728663"/>
            <a:chOff x="5071933" y="2033587"/>
            <a:chExt cx="3494765" cy="728663"/>
          </a:xfrm>
        </p:grpSpPr>
        <p:sp>
          <p:nvSpPr>
            <p:cNvPr id="245" name="Rectangle 60"/>
            <p:cNvSpPr/>
            <p:nvPr/>
          </p:nvSpPr>
          <p:spPr bwMode="auto">
            <a:xfrm>
              <a:off x="5071933" y="2033587"/>
              <a:ext cx="3494765" cy="728663"/>
            </a:xfrm>
            <a:prstGeom prst="rect">
              <a:avLst/>
            </a:prstGeom>
            <a:solidFill>
              <a:schemeClr val="accent2"/>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smtClean="0">
                <a:solidFill>
                  <a:prstClr val="white"/>
                </a:solidFill>
                <a:latin typeface="Arial" pitchFamily="34" charset="0"/>
                <a:sym typeface="Segoe UI" pitchFamily="34" charset="0"/>
              </a:endParaRPr>
            </a:p>
          </p:txBody>
        </p:sp>
        <p:sp>
          <p:nvSpPr>
            <p:cNvPr id="253" name="矩形 43"/>
            <p:cNvSpPr>
              <a:spLocks noChangeArrowheads="1"/>
            </p:cNvSpPr>
            <p:nvPr/>
          </p:nvSpPr>
          <p:spPr bwMode="auto">
            <a:xfrm>
              <a:off x="5885651" y="2232162"/>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smtClean="0">
                  <a:solidFill>
                    <a:prstClr val="white"/>
                  </a:solidFill>
                  <a:latin typeface="微软雅黑" pitchFamily="34" charset="-122"/>
                  <a:ea typeface="微软雅黑" pitchFamily="34" charset="-122"/>
                  <a:sym typeface="微软雅黑" pitchFamily="34" charset="-122"/>
                </a:rPr>
                <a:t>点击添加文字描述</a:t>
              </a:r>
              <a:endParaRPr lang="en-US" altLang="zh-CN" sz="1800" dirty="0" smtClean="0">
                <a:solidFill>
                  <a:prstClr val="white"/>
                </a:solidFill>
                <a:latin typeface="微软雅黑" pitchFamily="34" charset="-122"/>
                <a:ea typeface="微软雅黑" pitchFamily="34" charset="-122"/>
                <a:sym typeface="微软雅黑" pitchFamily="34" charset="-122"/>
              </a:endParaRPr>
            </a:p>
          </p:txBody>
        </p:sp>
      </p:grpSp>
      <p:grpSp>
        <p:nvGrpSpPr>
          <p:cNvPr id="8" name="组合 7"/>
          <p:cNvGrpSpPr/>
          <p:nvPr/>
        </p:nvGrpSpPr>
        <p:grpSpPr>
          <a:xfrm>
            <a:off x="5071933" y="2828925"/>
            <a:ext cx="3494765" cy="728663"/>
            <a:chOff x="5071933" y="2828925"/>
            <a:chExt cx="3494765" cy="728663"/>
          </a:xfrm>
        </p:grpSpPr>
        <p:sp>
          <p:nvSpPr>
            <p:cNvPr id="246" name="Rectangle 60"/>
            <p:cNvSpPr/>
            <p:nvPr/>
          </p:nvSpPr>
          <p:spPr bwMode="auto">
            <a:xfrm>
              <a:off x="5071933" y="2828925"/>
              <a:ext cx="3494765" cy="728663"/>
            </a:xfrm>
            <a:prstGeom prst="rect">
              <a:avLst/>
            </a:prstGeom>
            <a:solidFill>
              <a:schemeClr val="accent3"/>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smtClean="0">
                <a:solidFill>
                  <a:prstClr val="white"/>
                </a:solidFill>
                <a:latin typeface="Arial" pitchFamily="34" charset="0"/>
                <a:sym typeface="Segoe UI" pitchFamily="34" charset="0"/>
              </a:endParaRPr>
            </a:p>
          </p:txBody>
        </p:sp>
        <p:sp>
          <p:nvSpPr>
            <p:cNvPr id="254" name="矩形 44"/>
            <p:cNvSpPr>
              <a:spLocks noChangeArrowheads="1"/>
            </p:cNvSpPr>
            <p:nvPr/>
          </p:nvSpPr>
          <p:spPr bwMode="auto">
            <a:xfrm>
              <a:off x="5885650" y="3001582"/>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smtClean="0">
                  <a:solidFill>
                    <a:prstClr val="white"/>
                  </a:solidFill>
                  <a:latin typeface="微软雅黑" pitchFamily="34" charset="-122"/>
                  <a:ea typeface="微软雅黑" pitchFamily="34" charset="-122"/>
                  <a:sym typeface="微软雅黑" pitchFamily="34" charset="-122"/>
                </a:rPr>
                <a:t>点击添加文字描述</a:t>
              </a:r>
              <a:endParaRPr lang="en-US" altLang="zh-CN" sz="1800" dirty="0" smtClean="0">
                <a:solidFill>
                  <a:prstClr val="white"/>
                </a:solidFill>
                <a:latin typeface="微软雅黑" pitchFamily="34" charset="-122"/>
                <a:ea typeface="微软雅黑" pitchFamily="34" charset="-122"/>
                <a:sym typeface="微软雅黑" pitchFamily="34" charset="-122"/>
              </a:endParaRPr>
            </a:p>
          </p:txBody>
        </p:sp>
      </p:grpSp>
      <p:grpSp>
        <p:nvGrpSpPr>
          <p:cNvPr id="7" name="组合 6"/>
          <p:cNvGrpSpPr/>
          <p:nvPr/>
        </p:nvGrpSpPr>
        <p:grpSpPr>
          <a:xfrm>
            <a:off x="5071933" y="3624262"/>
            <a:ext cx="3494765" cy="728663"/>
            <a:chOff x="5071933" y="3624262"/>
            <a:chExt cx="3494765" cy="728663"/>
          </a:xfrm>
        </p:grpSpPr>
        <p:sp>
          <p:nvSpPr>
            <p:cNvPr id="247" name="Rectangle 60"/>
            <p:cNvSpPr/>
            <p:nvPr/>
          </p:nvSpPr>
          <p:spPr bwMode="auto">
            <a:xfrm>
              <a:off x="5071933" y="3624262"/>
              <a:ext cx="3494765" cy="728663"/>
            </a:xfrm>
            <a:prstGeom prst="rect">
              <a:avLst/>
            </a:prstGeom>
            <a:solidFill>
              <a:schemeClr val="accent4"/>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smtClean="0">
                <a:solidFill>
                  <a:prstClr val="white"/>
                </a:solidFill>
                <a:latin typeface="Arial" pitchFamily="34" charset="0"/>
                <a:sym typeface="Segoe UI" pitchFamily="34" charset="0"/>
              </a:endParaRPr>
            </a:p>
          </p:txBody>
        </p:sp>
        <p:sp>
          <p:nvSpPr>
            <p:cNvPr id="255" name="矩形 45"/>
            <p:cNvSpPr>
              <a:spLocks noChangeArrowheads="1"/>
            </p:cNvSpPr>
            <p:nvPr/>
          </p:nvSpPr>
          <p:spPr bwMode="auto">
            <a:xfrm>
              <a:off x="5885649" y="3822837"/>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smtClean="0">
                  <a:solidFill>
                    <a:prstClr val="white"/>
                  </a:solidFill>
                  <a:latin typeface="微软雅黑" pitchFamily="34" charset="-122"/>
                  <a:ea typeface="微软雅黑" pitchFamily="34" charset="-122"/>
                  <a:sym typeface="微软雅黑" pitchFamily="34" charset="-122"/>
                </a:rPr>
                <a:t>点击添加文字描述</a:t>
              </a:r>
              <a:endParaRPr lang="en-US" altLang="zh-CN" sz="1800" dirty="0" smtClean="0">
                <a:solidFill>
                  <a:prstClr val="white"/>
                </a:solidFill>
                <a:latin typeface="微软雅黑" pitchFamily="34" charset="-122"/>
                <a:ea typeface="微软雅黑" pitchFamily="34" charset="-122"/>
                <a:sym typeface="微软雅黑" pitchFamily="34" charset="-122"/>
              </a:endParaRP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11656456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0" presetClass="entr" presetSubtype="0" de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strVal val="#ppt_w+.3"/>
                                          </p:val>
                                        </p:tav>
                                        <p:tav tm="100000">
                                          <p:val>
                                            <p:strVal val="#ppt_w"/>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animEffect transition="in" filter="fade">
                                      <p:cBhvr>
                                        <p:cTn id="15" dur="1000"/>
                                        <p:tgtEl>
                                          <p:spTgt spid="3"/>
                                        </p:tgtEl>
                                      </p:cBhvr>
                                    </p:animEffect>
                                  </p:childTnLst>
                                </p:cTn>
                              </p:par>
                            </p:childTnLst>
                          </p:cTn>
                        </p:par>
                        <p:par>
                          <p:cTn id="16" fill="hold">
                            <p:stCondLst>
                              <p:cond delay="2000"/>
                            </p:stCondLst>
                            <p:childTnLst>
                              <p:par>
                                <p:cTn id="17" presetID="22" presetClass="entr" presetSubtype="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500"/>
                            </p:stCondLst>
                            <p:childTnLst>
                              <p:par>
                                <p:cTn id="21" presetID="50" presetClass="entr" presetSubtype="0" decel="10000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1000" fill="hold"/>
                                        <p:tgtEl>
                                          <p:spTgt spid="4"/>
                                        </p:tgtEl>
                                        <p:attrNameLst>
                                          <p:attrName>ppt_w</p:attrName>
                                        </p:attrNameLst>
                                      </p:cBhvr>
                                      <p:tavLst>
                                        <p:tav tm="0">
                                          <p:val>
                                            <p:strVal val="#ppt_w+.3"/>
                                          </p:val>
                                        </p:tav>
                                        <p:tav tm="100000">
                                          <p:val>
                                            <p:strVal val="#ppt_w"/>
                                          </p:val>
                                        </p:tav>
                                      </p:tavLst>
                                    </p:anim>
                                    <p:anim calcmode="lin" valueType="num">
                                      <p:cBhvr>
                                        <p:cTn id="24" dur="1000" fill="hold"/>
                                        <p:tgtEl>
                                          <p:spTgt spid="4"/>
                                        </p:tgtEl>
                                        <p:attrNameLst>
                                          <p:attrName>ppt_h</p:attrName>
                                        </p:attrNameLst>
                                      </p:cBhvr>
                                      <p:tavLst>
                                        <p:tav tm="0">
                                          <p:val>
                                            <p:strVal val="#ppt_h"/>
                                          </p:val>
                                        </p:tav>
                                        <p:tav tm="100000">
                                          <p:val>
                                            <p:strVal val="#ppt_h"/>
                                          </p:val>
                                        </p:tav>
                                      </p:tavLst>
                                    </p:anim>
                                    <p:animEffect transition="in" filter="fade">
                                      <p:cBhvr>
                                        <p:cTn id="25" dur="1000"/>
                                        <p:tgtEl>
                                          <p:spTgt spid="4"/>
                                        </p:tgtEl>
                                      </p:cBhvr>
                                    </p:animEffect>
                                  </p:childTnLst>
                                </p:cTn>
                              </p:par>
                            </p:childTnLst>
                          </p:cTn>
                        </p:par>
                        <p:par>
                          <p:cTn id="26" fill="hold">
                            <p:stCondLst>
                              <p:cond delay="3500"/>
                            </p:stCondLst>
                            <p:childTnLst>
                              <p:par>
                                <p:cTn id="27" presetID="22" presetClass="entr" presetSubtype="8"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500"/>
                                        <p:tgtEl>
                                          <p:spTgt spid="9"/>
                                        </p:tgtEl>
                                      </p:cBhvr>
                                    </p:animEffect>
                                  </p:childTnLst>
                                </p:cTn>
                              </p:par>
                            </p:childTnLst>
                          </p:cTn>
                        </p:par>
                        <p:par>
                          <p:cTn id="30" fill="hold">
                            <p:stCondLst>
                              <p:cond delay="4000"/>
                            </p:stCondLst>
                            <p:childTnLst>
                              <p:par>
                                <p:cTn id="31" presetID="50" presetClass="entr" presetSubtype="0" decel="10000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strVal val="#ppt_w+.3"/>
                                          </p:val>
                                        </p:tav>
                                        <p:tav tm="100000">
                                          <p:val>
                                            <p:strVal val="#ppt_w"/>
                                          </p:val>
                                        </p:tav>
                                      </p:tavLst>
                                    </p:anim>
                                    <p:anim calcmode="lin" valueType="num">
                                      <p:cBhvr>
                                        <p:cTn id="34" dur="1000" fill="hold"/>
                                        <p:tgtEl>
                                          <p:spTgt spid="5"/>
                                        </p:tgtEl>
                                        <p:attrNameLst>
                                          <p:attrName>ppt_h</p:attrName>
                                        </p:attrNameLst>
                                      </p:cBhvr>
                                      <p:tavLst>
                                        <p:tav tm="0">
                                          <p:val>
                                            <p:strVal val="#ppt_h"/>
                                          </p:val>
                                        </p:tav>
                                        <p:tav tm="100000">
                                          <p:val>
                                            <p:strVal val="#ppt_h"/>
                                          </p:val>
                                        </p:tav>
                                      </p:tavLst>
                                    </p:anim>
                                    <p:animEffect transition="in" filter="fade">
                                      <p:cBhvr>
                                        <p:cTn id="35" dur="1000"/>
                                        <p:tgtEl>
                                          <p:spTgt spid="5"/>
                                        </p:tgtEl>
                                      </p:cBhvr>
                                    </p:animEffect>
                                  </p:childTnLst>
                                </p:cTn>
                              </p:par>
                            </p:childTnLst>
                          </p:cTn>
                        </p:par>
                        <p:par>
                          <p:cTn id="36" fill="hold">
                            <p:stCondLst>
                              <p:cond delay="5000"/>
                            </p:stCondLst>
                            <p:childTnLst>
                              <p:par>
                                <p:cTn id="37" presetID="22" presetClass="entr" presetSubtype="8"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par>
                          <p:cTn id="40" fill="hold">
                            <p:stCondLst>
                              <p:cond delay="5500"/>
                            </p:stCondLst>
                            <p:childTnLst>
                              <p:par>
                                <p:cTn id="41" presetID="50" presetClass="entr" presetSubtype="0" decel="10000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1000" fill="hold"/>
                                        <p:tgtEl>
                                          <p:spTgt spid="6"/>
                                        </p:tgtEl>
                                        <p:attrNameLst>
                                          <p:attrName>ppt_w</p:attrName>
                                        </p:attrNameLst>
                                      </p:cBhvr>
                                      <p:tavLst>
                                        <p:tav tm="0">
                                          <p:val>
                                            <p:strVal val="#ppt_w+.3"/>
                                          </p:val>
                                        </p:tav>
                                        <p:tav tm="100000">
                                          <p:val>
                                            <p:strVal val="#ppt_w"/>
                                          </p:val>
                                        </p:tav>
                                      </p:tavLst>
                                    </p:anim>
                                    <p:anim calcmode="lin" valueType="num">
                                      <p:cBhvr>
                                        <p:cTn id="44" dur="1000" fill="hold"/>
                                        <p:tgtEl>
                                          <p:spTgt spid="6"/>
                                        </p:tgtEl>
                                        <p:attrNameLst>
                                          <p:attrName>ppt_h</p:attrName>
                                        </p:attrNameLst>
                                      </p:cBhvr>
                                      <p:tavLst>
                                        <p:tav tm="0">
                                          <p:val>
                                            <p:strVal val="#ppt_h"/>
                                          </p:val>
                                        </p:tav>
                                        <p:tav tm="100000">
                                          <p:val>
                                            <p:strVal val="#ppt_h"/>
                                          </p:val>
                                        </p:tav>
                                      </p:tavLst>
                                    </p:anim>
                                    <p:animEffect transition="in" filter="fade">
                                      <p:cBhvr>
                                        <p:cTn id="45" dur="1000"/>
                                        <p:tgtEl>
                                          <p:spTgt spid="6"/>
                                        </p:tgtEl>
                                      </p:cBhvr>
                                    </p:animEffect>
                                  </p:childTnLst>
                                </p:cTn>
                              </p:par>
                            </p:childTnLst>
                          </p:cTn>
                        </p:par>
                        <p:par>
                          <p:cTn id="46" fill="hold">
                            <p:stCondLst>
                              <p:cond delay="6500"/>
                            </p:stCondLst>
                            <p:childTnLst>
                              <p:par>
                                <p:cTn id="47" presetID="22" presetClass="entr" presetSubtype="8"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2232034" y="2527185"/>
            <a:ext cx="5705467" cy="155310"/>
            <a:chOff x="2232034" y="2527185"/>
            <a:chExt cx="5705467" cy="155310"/>
          </a:xfrm>
        </p:grpSpPr>
        <p:sp>
          <p:nvSpPr>
            <p:cNvPr id="29706" name="直接连接符 3"/>
            <p:cNvSpPr>
              <a:spLocks noChangeShapeType="1"/>
            </p:cNvSpPr>
            <p:nvPr/>
          </p:nvSpPr>
          <p:spPr bwMode="auto">
            <a:xfrm>
              <a:off x="2232034" y="2603376"/>
              <a:ext cx="5670303" cy="0"/>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sz="800">
                <a:latin typeface="Arial" panose="020B0604020202020204" pitchFamily="34" charset="0"/>
              </a:endParaRPr>
            </a:p>
          </p:txBody>
        </p:sp>
        <p:sp>
          <p:nvSpPr>
            <p:cNvPr id="29708" name="椭圆 12"/>
            <p:cNvSpPr>
              <a:spLocks noChangeArrowheads="1"/>
            </p:cNvSpPr>
            <p:nvPr/>
          </p:nvSpPr>
          <p:spPr bwMode="auto">
            <a:xfrm>
              <a:off x="2953886" y="2527185"/>
              <a:ext cx="155310" cy="155310"/>
            </a:xfrm>
            <a:prstGeom prst="ellipse">
              <a:avLst/>
            </a:prstGeom>
            <a:solidFill>
              <a:schemeClr val="accent1"/>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ea typeface="Impact" panose="020B0806030902050204" pitchFamily="34" charset="0"/>
                  <a:cs typeface="Impact" panose="020B0806030902050204" pitchFamily="34" charset="0"/>
                  <a:sym typeface="Impact" panose="020B0806030902050204" pitchFamily="34" charset="0"/>
                </a:rPr>
                <a:t>+</a:t>
              </a:r>
              <a:endParaRPr lang="zh-CN" altLang="en-US" sz="1600" dirty="0">
                <a:solidFill>
                  <a:srgbClr val="FFFFFF"/>
                </a:solidFill>
                <a:latin typeface="Arial" panose="020B0604020202020204" pitchFamily="34" charset="0"/>
                <a:ea typeface="宋体" panose="02010600030101010101" pitchFamily="2" charset="-122"/>
              </a:endParaRPr>
            </a:p>
          </p:txBody>
        </p:sp>
        <p:sp>
          <p:nvSpPr>
            <p:cNvPr id="29709" name="椭圆 13"/>
            <p:cNvSpPr>
              <a:spLocks noChangeArrowheads="1"/>
            </p:cNvSpPr>
            <p:nvPr/>
          </p:nvSpPr>
          <p:spPr bwMode="auto">
            <a:xfrm>
              <a:off x="4562669" y="2527185"/>
              <a:ext cx="155311" cy="155310"/>
            </a:xfrm>
            <a:prstGeom prst="ellipse">
              <a:avLst/>
            </a:pr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ea typeface="Impact" panose="020B0806030902050204" pitchFamily="34" charset="0"/>
                  <a:cs typeface="Impact" panose="020B0806030902050204" pitchFamily="34" charset="0"/>
                  <a:sym typeface="Impact" panose="020B0806030902050204" pitchFamily="34" charset="0"/>
                </a:rPr>
                <a:t>+</a:t>
              </a:r>
              <a:endParaRPr lang="zh-CN" altLang="en-US" sz="1600" dirty="0">
                <a:solidFill>
                  <a:srgbClr val="FFFFFF"/>
                </a:solidFill>
                <a:latin typeface="Arial" panose="020B0604020202020204" pitchFamily="34" charset="0"/>
                <a:ea typeface="宋体" panose="02010600030101010101" pitchFamily="2" charset="-122"/>
              </a:endParaRPr>
            </a:p>
          </p:txBody>
        </p:sp>
        <p:sp>
          <p:nvSpPr>
            <p:cNvPr id="29710" name="椭圆 14"/>
            <p:cNvSpPr>
              <a:spLocks noChangeArrowheads="1"/>
            </p:cNvSpPr>
            <p:nvPr/>
          </p:nvSpPr>
          <p:spPr bwMode="auto">
            <a:xfrm>
              <a:off x="6172430" y="2527185"/>
              <a:ext cx="155311" cy="155310"/>
            </a:xfrm>
            <a:prstGeom prst="ellipse">
              <a:avLst/>
            </a:prstGeom>
            <a:solidFill>
              <a:schemeClr val="accent3"/>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ea typeface="Impact" panose="020B0806030902050204" pitchFamily="34" charset="0"/>
                  <a:cs typeface="Impact" panose="020B0806030902050204" pitchFamily="34" charset="0"/>
                  <a:sym typeface="Impact" panose="020B0806030902050204" pitchFamily="34" charset="0"/>
                </a:rPr>
                <a:t>+</a:t>
              </a:r>
              <a:endParaRPr lang="zh-CN" altLang="en-US" sz="1600" dirty="0">
                <a:solidFill>
                  <a:srgbClr val="FFFFFF"/>
                </a:solidFill>
                <a:latin typeface="Arial" panose="020B0604020202020204" pitchFamily="34" charset="0"/>
                <a:ea typeface="宋体" panose="02010600030101010101" pitchFamily="2" charset="-122"/>
              </a:endParaRPr>
            </a:p>
          </p:txBody>
        </p:sp>
        <p:sp>
          <p:nvSpPr>
            <p:cNvPr id="29711" name="椭圆 15"/>
            <p:cNvSpPr>
              <a:spLocks noChangeArrowheads="1"/>
            </p:cNvSpPr>
            <p:nvPr/>
          </p:nvSpPr>
          <p:spPr bwMode="auto">
            <a:xfrm>
              <a:off x="7782190" y="2527185"/>
              <a:ext cx="155311" cy="155310"/>
            </a:xfrm>
            <a:prstGeom prst="ellipse">
              <a:avLst/>
            </a:prstGeom>
            <a:solidFill>
              <a:schemeClr val="accent4"/>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ea typeface="Impact" panose="020B0806030902050204" pitchFamily="34" charset="0"/>
                  <a:cs typeface="Impact" panose="020B0806030902050204" pitchFamily="34" charset="0"/>
                  <a:sym typeface="Impact" panose="020B0806030902050204" pitchFamily="34" charset="0"/>
                </a:rPr>
                <a:t>+</a:t>
              </a:r>
              <a:endParaRPr lang="zh-CN" altLang="en-US" sz="1600" dirty="0">
                <a:solidFill>
                  <a:srgbClr val="FFFFFF"/>
                </a:solidFill>
                <a:latin typeface="Arial" panose="020B0604020202020204" pitchFamily="34" charset="0"/>
                <a:ea typeface="宋体" panose="02010600030101010101" pitchFamily="2" charset="-122"/>
              </a:endParaRPr>
            </a:p>
          </p:txBody>
        </p:sp>
      </p:grpSp>
      <p:grpSp>
        <p:nvGrpSpPr>
          <p:cNvPr id="3" name="组合 2"/>
          <p:cNvGrpSpPr/>
          <p:nvPr/>
        </p:nvGrpSpPr>
        <p:grpSpPr>
          <a:xfrm>
            <a:off x="1111649" y="2122791"/>
            <a:ext cx="1106710" cy="957261"/>
            <a:chOff x="1111649" y="2122791"/>
            <a:chExt cx="1106710" cy="957261"/>
          </a:xfrm>
        </p:grpSpPr>
        <p:sp>
          <p:nvSpPr>
            <p:cNvPr id="29707" name="任意多边形 8"/>
            <p:cNvSpPr>
              <a:spLocks noChangeArrowheads="1"/>
            </p:cNvSpPr>
            <p:nvPr/>
          </p:nvSpPr>
          <p:spPr bwMode="auto">
            <a:xfrm rot="5400000">
              <a:off x="1186373" y="2048067"/>
              <a:ext cx="957261" cy="1106710"/>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3"/>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Arial" panose="020B0604020202020204" pitchFamily="34" charset="0"/>
                <a:ea typeface="宋体" panose="02010600030101010101" pitchFamily="2" charset="-122"/>
              </a:endParaRPr>
            </a:p>
          </p:txBody>
        </p:sp>
        <p:grpSp>
          <p:nvGrpSpPr>
            <p:cNvPr id="29716" name="组合 35"/>
            <p:cNvGrpSpPr>
              <a:grpSpLocks/>
            </p:cNvGrpSpPr>
            <p:nvPr/>
          </p:nvGrpSpPr>
          <p:grpSpPr bwMode="auto">
            <a:xfrm>
              <a:off x="1187838" y="2326941"/>
              <a:ext cx="788274" cy="410255"/>
              <a:chOff x="0" y="0"/>
              <a:chExt cx="4160635" cy="2169210"/>
            </a:xfrm>
          </p:grpSpPr>
          <p:sp>
            <p:nvSpPr>
              <p:cNvPr id="29717" name="直接连接符 36"/>
              <p:cNvSpPr>
                <a:spLocks noChangeShapeType="1"/>
              </p:cNvSpPr>
              <p:nvPr/>
            </p:nvSpPr>
            <p:spPr bwMode="auto">
              <a:xfrm>
                <a:off x="0" y="2169210"/>
                <a:ext cx="4160635" cy="1"/>
              </a:xfrm>
              <a:prstGeom prst="line">
                <a:avLst/>
              </a:prstGeom>
              <a:noFill/>
              <a:ln w="6350">
                <a:solidFill>
                  <a:srgbClr val="7F7F7F"/>
                </a:solidFill>
                <a:bevel/>
                <a:headEnd/>
                <a:tailEnd/>
              </a:ln>
              <a:extLst>
                <a:ext uri="{909E8E84-426E-40DD-AFC4-6F175D3DCCD1}">
                  <a14:hiddenFill xmlns:a14="http://schemas.microsoft.com/office/drawing/2010/main">
                    <a:noFill/>
                  </a14:hiddenFill>
                </a:ext>
              </a:extLst>
            </p:spPr>
            <p:txBody>
              <a:bodyPr/>
              <a:lstStyle/>
              <a:p>
                <a:endParaRPr lang="zh-CN" altLang="en-US" sz="800">
                  <a:latin typeface="Arial" panose="020B0604020202020204" pitchFamily="34" charset="0"/>
                </a:endParaRPr>
              </a:p>
            </p:txBody>
          </p:sp>
          <p:sp>
            <p:nvSpPr>
              <p:cNvPr id="29718" name="矩形 37"/>
              <p:cNvSpPr>
                <a:spLocks noChangeArrowheads="1"/>
              </p:cNvSpPr>
              <p:nvPr/>
            </p:nvSpPr>
            <p:spPr bwMode="auto">
              <a:xfrm>
                <a:off x="3459030"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19" name="矩形 38"/>
              <p:cNvSpPr>
                <a:spLocks noChangeArrowheads="1"/>
              </p:cNvSpPr>
              <p:nvPr/>
            </p:nvSpPr>
            <p:spPr bwMode="auto">
              <a:xfrm>
                <a:off x="3459030"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0" name="矩形 39"/>
              <p:cNvSpPr>
                <a:spLocks noChangeArrowheads="1"/>
              </p:cNvSpPr>
              <p:nvPr/>
            </p:nvSpPr>
            <p:spPr bwMode="auto">
              <a:xfrm>
                <a:off x="3459030"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1" name="矩形 40"/>
              <p:cNvSpPr>
                <a:spLocks noChangeArrowheads="1"/>
              </p:cNvSpPr>
              <p:nvPr/>
            </p:nvSpPr>
            <p:spPr bwMode="auto">
              <a:xfrm>
                <a:off x="3459030"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2" name="矩形 41"/>
              <p:cNvSpPr>
                <a:spLocks noChangeArrowheads="1"/>
              </p:cNvSpPr>
              <p:nvPr/>
            </p:nvSpPr>
            <p:spPr bwMode="auto">
              <a:xfrm>
                <a:off x="3459030"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3" name="矩形 42"/>
              <p:cNvSpPr>
                <a:spLocks noChangeArrowheads="1"/>
              </p:cNvSpPr>
              <p:nvPr/>
            </p:nvSpPr>
            <p:spPr bwMode="auto">
              <a:xfrm>
                <a:off x="284478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4" name="矩形 43"/>
              <p:cNvSpPr>
                <a:spLocks noChangeArrowheads="1"/>
              </p:cNvSpPr>
              <p:nvPr/>
            </p:nvSpPr>
            <p:spPr bwMode="auto">
              <a:xfrm>
                <a:off x="284478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5" name="矩形 44"/>
              <p:cNvSpPr>
                <a:spLocks noChangeArrowheads="1"/>
              </p:cNvSpPr>
              <p:nvPr/>
            </p:nvSpPr>
            <p:spPr bwMode="auto">
              <a:xfrm>
                <a:off x="284478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6" name="矩形 45"/>
              <p:cNvSpPr>
                <a:spLocks noChangeArrowheads="1"/>
              </p:cNvSpPr>
              <p:nvPr/>
            </p:nvSpPr>
            <p:spPr bwMode="auto">
              <a:xfrm>
                <a:off x="284478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7" name="矩形 46"/>
              <p:cNvSpPr>
                <a:spLocks noChangeArrowheads="1"/>
              </p:cNvSpPr>
              <p:nvPr/>
            </p:nvSpPr>
            <p:spPr bwMode="auto">
              <a:xfrm>
                <a:off x="284478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8" name="矩形 47"/>
              <p:cNvSpPr>
                <a:spLocks noChangeArrowheads="1"/>
              </p:cNvSpPr>
              <p:nvPr/>
            </p:nvSpPr>
            <p:spPr bwMode="auto">
              <a:xfrm>
                <a:off x="2844784" y="323994"/>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29" name="矩形 48"/>
              <p:cNvSpPr>
                <a:spLocks noChangeArrowheads="1"/>
              </p:cNvSpPr>
              <p:nvPr/>
            </p:nvSpPr>
            <p:spPr bwMode="auto">
              <a:xfrm>
                <a:off x="2844784" y="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0" name="矩形 49"/>
              <p:cNvSpPr>
                <a:spLocks noChangeArrowheads="1"/>
              </p:cNvSpPr>
              <p:nvPr/>
            </p:nvSpPr>
            <p:spPr bwMode="auto">
              <a:xfrm>
                <a:off x="2230539"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1" name="矩形 50"/>
              <p:cNvSpPr>
                <a:spLocks noChangeArrowheads="1"/>
              </p:cNvSpPr>
              <p:nvPr/>
            </p:nvSpPr>
            <p:spPr bwMode="auto">
              <a:xfrm>
                <a:off x="2230539"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2" name="矩形 51"/>
              <p:cNvSpPr>
                <a:spLocks noChangeArrowheads="1"/>
              </p:cNvSpPr>
              <p:nvPr/>
            </p:nvSpPr>
            <p:spPr bwMode="auto">
              <a:xfrm>
                <a:off x="2230539"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3" name="矩形 52"/>
              <p:cNvSpPr>
                <a:spLocks noChangeArrowheads="1"/>
              </p:cNvSpPr>
              <p:nvPr/>
            </p:nvSpPr>
            <p:spPr bwMode="auto">
              <a:xfrm>
                <a:off x="161629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4" name="矩形 53"/>
              <p:cNvSpPr>
                <a:spLocks noChangeArrowheads="1"/>
              </p:cNvSpPr>
              <p:nvPr/>
            </p:nvSpPr>
            <p:spPr bwMode="auto">
              <a:xfrm>
                <a:off x="161629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5" name="矩形 54"/>
              <p:cNvSpPr>
                <a:spLocks noChangeArrowheads="1"/>
              </p:cNvSpPr>
              <p:nvPr/>
            </p:nvSpPr>
            <p:spPr bwMode="auto">
              <a:xfrm>
                <a:off x="161629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6" name="矩形 55"/>
              <p:cNvSpPr>
                <a:spLocks noChangeArrowheads="1"/>
              </p:cNvSpPr>
              <p:nvPr/>
            </p:nvSpPr>
            <p:spPr bwMode="auto">
              <a:xfrm>
                <a:off x="161629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7" name="矩形 56"/>
              <p:cNvSpPr>
                <a:spLocks noChangeArrowheads="1"/>
              </p:cNvSpPr>
              <p:nvPr/>
            </p:nvSpPr>
            <p:spPr bwMode="auto">
              <a:xfrm>
                <a:off x="161629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8" name="矩形 57"/>
              <p:cNvSpPr>
                <a:spLocks noChangeArrowheads="1"/>
              </p:cNvSpPr>
              <p:nvPr/>
            </p:nvSpPr>
            <p:spPr bwMode="auto">
              <a:xfrm>
                <a:off x="1002049"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39" name="矩形 58"/>
              <p:cNvSpPr>
                <a:spLocks noChangeArrowheads="1"/>
              </p:cNvSpPr>
              <p:nvPr/>
            </p:nvSpPr>
            <p:spPr bwMode="auto">
              <a:xfrm>
                <a:off x="1002049"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0" name="矩形 59"/>
              <p:cNvSpPr>
                <a:spLocks noChangeArrowheads="1"/>
              </p:cNvSpPr>
              <p:nvPr/>
            </p:nvSpPr>
            <p:spPr bwMode="auto">
              <a:xfrm>
                <a:off x="1002049"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1" name="矩形 60"/>
              <p:cNvSpPr>
                <a:spLocks noChangeArrowheads="1"/>
              </p:cNvSpPr>
              <p:nvPr/>
            </p:nvSpPr>
            <p:spPr bwMode="auto">
              <a:xfrm>
                <a:off x="1002049"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2" name="矩形 61"/>
              <p:cNvSpPr>
                <a:spLocks noChangeArrowheads="1"/>
              </p:cNvSpPr>
              <p:nvPr/>
            </p:nvSpPr>
            <p:spPr bwMode="auto">
              <a:xfrm>
                <a:off x="38780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3" name="矩形 62"/>
              <p:cNvSpPr>
                <a:spLocks noChangeArrowheads="1"/>
              </p:cNvSpPr>
              <p:nvPr/>
            </p:nvSpPr>
            <p:spPr bwMode="auto">
              <a:xfrm>
                <a:off x="38780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4" name="矩形 63"/>
              <p:cNvSpPr>
                <a:spLocks noChangeArrowheads="1"/>
              </p:cNvSpPr>
              <p:nvPr/>
            </p:nvSpPr>
            <p:spPr bwMode="auto">
              <a:xfrm>
                <a:off x="38780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5" name="矩形 64"/>
              <p:cNvSpPr>
                <a:spLocks noChangeArrowheads="1"/>
              </p:cNvSpPr>
              <p:nvPr/>
            </p:nvSpPr>
            <p:spPr bwMode="auto">
              <a:xfrm>
                <a:off x="38780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6" name="矩形 65"/>
              <p:cNvSpPr>
                <a:spLocks noChangeArrowheads="1"/>
              </p:cNvSpPr>
              <p:nvPr/>
            </p:nvSpPr>
            <p:spPr bwMode="auto">
              <a:xfrm>
                <a:off x="38780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7" name="矩形 66"/>
              <p:cNvSpPr>
                <a:spLocks noChangeArrowheads="1"/>
              </p:cNvSpPr>
              <p:nvPr/>
            </p:nvSpPr>
            <p:spPr bwMode="auto">
              <a:xfrm>
                <a:off x="387804" y="323994"/>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sp>
            <p:nvSpPr>
              <p:cNvPr id="29748" name="矩形 67"/>
              <p:cNvSpPr>
                <a:spLocks noChangeArrowheads="1"/>
              </p:cNvSpPr>
              <p:nvPr/>
            </p:nvSpPr>
            <p:spPr bwMode="auto">
              <a:xfrm>
                <a:off x="387804" y="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Arial" panose="020B0604020202020204" pitchFamily="34" charset="0"/>
                  <a:ea typeface="宋体" panose="02010600030101010101" pitchFamily="2" charset="-122"/>
                </a:endParaRPr>
              </a:p>
            </p:txBody>
          </p:sp>
        </p:grpSp>
        <p:sp>
          <p:nvSpPr>
            <p:cNvPr id="29749" name="矩形 68"/>
            <p:cNvSpPr>
              <a:spLocks noChangeArrowheads="1"/>
            </p:cNvSpPr>
            <p:nvPr/>
          </p:nvSpPr>
          <p:spPr bwMode="auto">
            <a:xfrm>
              <a:off x="1297646" y="2766499"/>
              <a:ext cx="59503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800" b="1">
                  <a:solidFill>
                    <a:schemeClr val="bg1"/>
                  </a:solidFill>
                  <a:sym typeface="Impact" panose="020B0806030902050204" pitchFamily="34" charset="0"/>
                </a:rPr>
                <a:t>内容说明</a:t>
              </a:r>
              <a:endParaRPr lang="zh-CN" altLang="en-US" sz="800">
                <a:latin typeface="Arial" panose="020B0604020202020204" pitchFamily="34" charset="0"/>
                <a:ea typeface="宋体" panose="02010600030101010101" pitchFamily="2" charset="-122"/>
              </a:endParaRPr>
            </a:p>
          </p:txBody>
        </p:sp>
      </p:grpSp>
      <p:grpSp>
        <p:nvGrpSpPr>
          <p:cNvPr id="9" name="组合 8"/>
          <p:cNvGrpSpPr/>
          <p:nvPr/>
        </p:nvGrpSpPr>
        <p:grpSpPr>
          <a:xfrm>
            <a:off x="3348806" y="2720396"/>
            <a:ext cx="1281557" cy="1164745"/>
            <a:chOff x="3348806" y="2720396"/>
            <a:chExt cx="1281557" cy="1164745"/>
          </a:xfrm>
        </p:grpSpPr>
        <p:sp>
          <p:nvSpPr>
            <p:cNvPr id="29751" name="任意多边形 71"/>
            <p:cNvSpPr>
              <a:spLocks noChangeArrowheads="1"/>
            </p:cNvSpPr>
            <p:nvPr/>
          </p:nvSpPr>
          <p:spPr bwMode="auto">
            <a:xfrm rot="13762846" flipH="1" flipV="1">
              <a:off x="3434765" y="2634437"/>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Arial" panose="020B0604020202020204" pitchFamily="34" charset="0"/>
                <a:ea typeface="宋体" panose="02010600030101010101" pitchFamily="2" charset="-122"/>
              </a:endParaRPr>
            </a:p>
          </p:txBody>
        </p:sp>
        <p:grpSp>
          <p:nvGrpSpPr>
            <p:cNvPr id="6" name="组合 5"/>
            <p:cNvGrpSpPr/>
            <p:nvPr/>
          </p:nvGrpSpPr>
          <p:grpSpPr>
            <a:xfrm>
              <a:off x="3414252" y="2873752"/>
              <a:ext cx="1017822" cy="1011389"/>
              <a:chOff x="3414252" y="2873752"/>
              <a:chExt cx="1017822" cy="1011389"/>
            </a:xfrm>
          </p:grpSpPr>
          <p:sp>
            <p:nvSpPr>
              <p:cNvPr id="29753" name="文本框 73"/>
              <p:cNvSpPr>
                <a:spLocks noChangeArrowheads="1"/>
              </p:cNvSpPr>
              <p:nvPr/>
            </p:nvSpPr>
            <p:spPr bwMode="auto">
              <a:xfrm>
                <a:off x="3477744" y="2873752"/>
                <a:ext cx="5694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Arial" panose="020B0604020202020204" pitchFamily="34" charset="0"/>
                    <a:ea typeface="MS Gothic" panose="020B0609070205080204" pitchFamily="49" charset="-128"/>
                  </a:rPr>
                  <a:t>02</a:t>
                </a:r>
                <a:endParaRPr lang="zh-CN" altLang="en-US" sz="2400">
                  <a:solidFill>
                    <a:schemeClr val="bg1"/>
                  </a:solidFill>
                  <a:latin typeface="Arial" panose="020B0604020202020204" pitchFamily="34" charset="0"/>
                  <a:ea typeface="MS Gothic" panose="020B0609070205080204" pitchFamily="49" charset="-128"/>
                </a:endParaRPr>
              </a:p>
            </p:txBody>
          </p:sp>
          <p:pic>
            <p:nvPicPr>
              <p:cNvPr id="29754" name="图片 74"/>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04237" y="2932360"/>
                <a:ext cx="314528" cy="294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55" name="文本框 75"/>
              <p:cNvSpPr>
                <a:spLocks noChangeArrowheads="1"/>
              </p:cNvSpPr>
              <p:nvPr/>
            </p:nvSpPr>
            <p:spPr bwMode="auto">
              <a:xfrm>
                <a:off x="3414252" y="3305495"/>
                <a:ext cx="1017822" cy="579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a:solidFill>
                      <a:schemeClr val="bg1"/>
                    </a:solidFill>
                    <a:sym typeface="Impact" panose="020B0806030902050204" pitchFamily="34" charset="0"/>
                  </a:rPr>
                  <a:t>内容具体说明</a:t>
                </a:r>
                <a:endParaRPr lang="en-US" altLang="zh-CN" sz="800">
                  <a:solidFill>
                    <a:schemeClr val="bg1"/>
                  </a:solidFill>
                  <a:sym typeface="Impact" panose="020B0806030902050204" pitchFamily="34" charset="0"/>
                </a:endParaRPr>
              </a:p>
              <a:p>
                <a:pPr algn="ctr">
                  <a:lnSpc>
                    <a:spcPts val="1875"/>
                  </a:lnSpc>
                </a:pPr>
                <a:r>
                  <a:rPr lang="zh-CN" altLang="en-US" sz="800">
                    <a:solidFill>
                      <a:schemeClr val="bg1"/>
                    </a:solidFill>
                    <a:sym typeface="Impact" panose="020B0806030902050204" pitchFamily="34" charset="0"/>
                  </a:rPr>
                  <a:t>内容具体说明</a:t>
                </a:r>
                <a:endParaRPr lang="zh-CN" altLang="en-US" sz="800">
                  <a:latin typeface="Arial" panose="020B0604020202020204" pitchFamily="34" charset="0"/>
                  <a:ea typeface="宋体" panose="02010600030101010101" pitchFamily="2" charset="-122"/>
                </a:endParaRPr>
              </a:p>
            </p:txBody>
          </p:sp>
        </p:grpSp>
      </p:grpSp>
      <p:grpSp>
        <p:nvGrpSpPr>
          <p:cNvPr id="5" name="组合 4"/>
          <p:cNvGrpSpPr/>
          <p:nvPr/>
        </p:nvGrpSpPr>
        <p:grpSpPr>
          <a:xfrm>
            <a:off x="2937197" y="1402488"/>
            <a:ext cx="1281557" cy="1109640"/>
            <a:chOff x="2937197" y="1402488"/>
            <a:chExt cx="1281557" cy="1109640"/>
          </a:xfrm>
        </p:grpSpPr>
        <p:sp>
          <p:nvSpPr>
            <p:cNvPr id="29704" name="任意多边形 69"/>
            <p:cNvSpPr>
              <a:spLocks noChangeArrowheads="1"/>
            </p:cNvSpPr>
            <p:nvPr/>
          </p:nvSpPr>
          <p:spPr bwMode="auto">
            <a:xfrm rot="13762846">
              <a:off x="3023156" y="1316529"/>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1"/>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Arial" panose="020B0604020202020204" pitchFamily="34" charset="0"/>
                <a:ea typeface="宋体" panose="02010600030101010101" pitchFamily="2" charset="-122"/>
              </a:endParaRPr>
            </a:p>
          </p:txBody>
        </p:sp>
        <p:sp>
          <p:nvSpPr>
            <p:cNvPr id="29756" name="文本框 76"/>
            <p:cNvSpPr>
              <a:spLocks noChangeArrowheads="1"/>
            </p:cNvSpPr>
            <p:nvPr/>
          </p:nvSpPr>
          <p:spPr bwMode="auto">
            <a:xfrm>
              <a:off x="3198979" y="1454257"/>
              <a:ext cx="5694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Arial" panose="020B0604020202020204" pitchFamily="34" charset="0"/>
                  <a:ea typeface="MS Gothic" panose="020B0609070205080204" pitchFamily="49" charset="-128"/>
                </a:rPr>
                <a:t>01</a:t>
              </a:r>
              <a:endParaRPr lang="zh-CN" altLang="en-US" sz="2400">
                <a:solidFill>
                  <a:schemeClr val="bg1"/>
                </a:solidFill>
                <a:latin typeface="Arial" panose="020B0604020202020204" pitchFamily="34" charset="0"/>
                <a:ea typeface="MS Gothic" panose="020B0609070205080204" pitchFamily="49" charset="-128"/>
              </a:endParaRPr>
            </a:p>
          </p:txBody>
        </p:sp>
        <p:pic>
          <p:nvPicPr>
            <p:cNvPr id="29757" name="图片 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26450" y="1503098"/>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58" name="文本框 78"/>
            <p:cNvSpPr>
              <a:spLocks noChangeArrowheads="1"/>
            </p:cNvSpPr>
            <p:nvPr/>
          </p:nvSpPr>
          <p:spPr bwMode="auto">
            <a:xfrm>
              <a:off x="3136464" y="1886001"/>
              <a:ext cx="1017822" cy="579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sym typeface="Impact" panose="020B0806030902050204" pitchFamily="34" charset="0"/>
                </a:rPr>
                <a:t>内容具体说明</a:t>
              </a:r>
              <a:endParaRPr lang="en-US" altLang="zh-CN" sz="800" dirty="0">
                <a:solidFill>
                  <a:schemeClr val="bg1"/>
                </a:solidFill>
                <a:sym typeface="Impact" panose="020B0806030902050204" pitchFamily="34" charset="0"/>
              </a:endParaRPr>
            </a:p>
            <a:p>
              <a:pPr algn="ctr">
                <a:lnSpc>
                  <a:spcPts val="1875"/>
                </a:lnSpc>
              </a:pPr>
              <a:r>
                <a:rPr lang="zh-CN" altLang="en-US" sz="800" dirty="0">
                  <a:solidFill>
                    <a:schemeClr val="bg1"/>
                  </a:solidFill>
                  <a:sym typeface="Impact" panose="020B0806030902050204" pitchFamily="34" charset="0"/>
                </a:rPr>
                <a:t>内容具体说明</a:t>
              </a:r>
              <a:endParaRPr lang="zh-CN" altLang="en-US" sz="800" dirty="0">
                <a:latin typeface="Arial" panose="020B0604020202020204" pitchFamily="34" charset="0"/>
                <a:ea typeface="宋体" panose="02010600030101010101" pitchFamily="2" charset="-122"/>
              </a:endParaRPr>
            </a:p>
          </p:txBody>
        </p:sp>
      </p:grpSp>
      <p:grpSp>
        <p:nvGrpSpPr>
          <p:cNvPr id="10" name="组合 9"/>
          <p:cNvGrpSpPr/>
          <p:nvPr/>
        </p:nvGrpSpPr>
        <p:grpSpPr>
          <a:xfrm>
            <a:off x="6222080" y="1437652"/>
            <a:ext cx="1281557" cy="1109640"/>
            <a:chOff x="6222080" y="1437652"/>
            <a:chExt cx="1281557" cy="1109640"/>
          </a:xfrm>
        </p:grpSpPr>
        <p:sp>
          <p:nvSpPr>
            <p:cNvPr id="29750" name="任意多边形 70"/>
            <p:cNvSpPr>
              <a:spLocks noChangeArrowheads="1"/>
            </p:cNvSpPr>
            <p:nvPr/>
          </p:nvSpPr>
          <p:spPr bwMode="auto">
            <a:xfrm rot="13762846">
              <a:off x="6308039" y="1351693"/>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3"/>
            </a:solidFill>
            <a:ln w="12700">
              <a:solidFill>
                <a:srgbClr val="A6BABA"/>
              </a:solidFill>
              <a:bevel/>
              <a:headEnd/>
              <a:tailEnd/>
            </a:ln>
          </p:spPr>
          <p:txBody>
            <a:bodyPr/>
            <a:lstStyle/>
            <a:p>
              <a:endParaRPr lang="zh-CN" altLang="en-US" sz="800">
                <a:latin typeface="Arial" panose="020B0604020202020204" pitchFamily="34" charset="0"/>
                <a:ea typeface="宋体" panose="02010600030101010101" pitchFamily="2" charset="-122"/>
              </a:endParaRPr>
            </a:p>
          </p:txBody>
        </p:sp>
        <p:grpSp>
          <p:nvGrpSpPr>
            <p:cNvPr id="7" name="组合 6"/>
            <p:cNvGrpSpPr/>
            <p:nvPr/>
          </p:nvGrpSpPr>
          <p:grpSpPr>
            <a:xfrm>
              <a:off x="6419395" y="1489421"/>
              <a:ext cx="1017822" cy="1011390"/>
              <a:chOff x="6419395" y="1489421"/>
              <a:chExt cx="1017822" cy="1011390"/>
            </a:xfrm>
          </p:grpSpPr>
          <p:sp>
            <p:nvSpPr>
              <p:cNvPr id="29759" name="文本框 79"/>
              <p:cNvSpPr>
                <a:spLocks noChangeArrowheads="1"/>
              </p:cNvSpPr>
              <p:nvPr/>
            </p:nvSpPr>
            <p:spPr bwMode="auto">
              <a:xfrm>
                <a:off x="6481910" y="1489421"/>
                <a:ext cx="5694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Arial" panose="020B0604020202020204" pitchFamily="34" charset="0"/>
                    <a:ea typeface="MS Gothic" panose="020B0609070205080204" pitchFamily="49" charset="-128"/>
                  </a:rPr>
                  <a:t>03</a:t>
                </a:r>
                <a:endParaRPr lang="zh-CN" altLang="en-US" sz="2400">
                  <a:solidFill>
                    <a:schemeClr val="bg1"/>
                  </a:solidFill>
                  <a:latin typeface="Arial" panose="020B0604020202020204" pitchFamily="34" charset="0"/>
                  <a:ea typeface="MS Gothic" panose="020B0609070205080204" pitchFamily="49" charset="-128"/>
                </a:endParaRPr>
              </a:p>
            </p:txBody>
          </p:sp>
          <p:pic>
            <p:nvPicPr>
              <p:cNvPr id="29760" name="图片 8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09379" y="1538262"/>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61" name="文本框 81"/>
              <p:cNvSpPr>
                <a:spLocks noChangeArrowheads="1"/>
              </p:cNvSpPr>
              <p:nvPr/>
            </p:nvSpPr>
            <p:spPr bwMode="auto">
              <a:xfrm>
                <a:off x="6419395" y="1921165"/>
                <a:ext cx="1017822" cy="579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sym typeface="Impact" panose="020B0806030902050204" pitchFamily="34" charset="0"/>
                  </a:rPr>
                  <a:t>内容具体说明</a:t>
                </a:r>
                <a:endParaRPr lang="en-US" altLang="zh-CN" sz="800" dirty="0">
                  <a:solidFill>
                    <a:schemeClr val="bg1"/>
                  </a:solidFill>
                  <a:sym typeface="Impact" panose="020B0806030902050204" pitchFamily="34" charset="0"/>
                </a:endParaRPr>
              </a:p>
              <a:p>
                <a:pPr algn="ctr">
                  <a:lnSpc>
                    <a:spcPts val="1875"/>
                  </a:lnSpc>
                </a:pPr>
                <a:r>
                  <a:rPr lang="zh-CN" altLang="en-US" sz="800" dirty="0">
                    <a:solidFill>
                      <a:schemeClr val="bg1"/>
                    </a:solidFill>
                    <a:sym typeface="Impact" panose="020B0806030902050204" pitchFamily="34" charset="0"/>
                  </a:rPr>
                  <a:t>内容具体说明</a:t>
                </a:r>
                <a:endParaRPr lang="zh-CN" altLang="en-US" sz="800" dirty="0">
                  <a:latin typeface="Arial" panose="020B0604020202020204" pitchFamily="34" charset="0"/>
                  <a:ea typeface="宋体" panose="02010600030101010101" pitchFamily="2" charset="-122"/>
                </a:endParaRPr>
              </a:p>
            </p:txBody>
          </p:sp>
        </p:grpSp>
      </p:grpSp>
      <p:grpSp>
        <p:nvGrpSpPr>
          <p:cNvPr id="11" name="组合 10"/>
          <p:cNvGrpSpPr/>
          <p:nvPr/>
        </p:nvGrpSpPr>
        <p:grpSpPr>
          <a:xfrm>
            <a:off x="6496290" y="2720396"/>
            <a:ext cx="1281557" cy="1155955"/>
            <a:chOff x="6496290" y="2720396"/>
            <a:chExt cx="1281557" cy="1155955"/>
          </a:xfrm>
        </p:grpSpPr>
        <p:sp>
          <p:nvSpPr>
            <p:cNvPr id="29752" name="任意多边形 72"/>
            <p:cNvSpPr>
              <a:spLocks noChangeArrowheads="1"/>
            </p:cNvSpPr>
            <p:nvPr/>
          </p:nvSpPr>
          <p:spPr bwMode="auto">
            <a:xfrm rot="13762846" flipH="1" flipV="1">
              <a:off x="6582249" y="2634437"/>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4"/>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Arial" panose="020B0604020202020204" pitchFamily="34" charset="0"/>
                <a:ea typeface="宋体" panose="02010600030101010101" pitchFamily="2" charset="-122"/>
              </a:endParaRPr>
            </a:p>
          </p:txBody>
        </p:sp>
        <p:grpSp>
          <p:nvGrpSpPr>
            <p:cNvPr id="8" name="组合 7"/>
            <p:cNvGrpSpPr/>
            <p:nvPr/>
          </p:nvGrpSpPr>
          <p:grpSpPr>
            <a:xfrm>
              <a:off x="6570527" y="2864962"/>
              <a:ext cx="1017822" cy="1011389"/>
              <a:chOff x="6570527" y="2864962"/>
              <a:chExt cx="1017822" cy="1011389"/>
            </a:xfrm>
          </p:grpSpPr>
          <p:sp>
            <p:nvSpPr>
              <p:cNvPr id="29762" name="文本框 82"/>
              <p:cNvSpPr>
                <a:spLocks noChangeArrowheads="1"/>
              </p:cNvSpPr>
              <p:nvPr/>
            </p:nvSpPr>
            <p:spPr bwMode="auto">
              <a:xfrm>
                <a:off x="6634019" y="2864962"/>
                <a:ext cx="5694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dirty="0">
                    <a:solidFill>
                      <a:schemeClr val="bg1"/>
                    </a:solidFill>
                    <a:latin typeface="Arial" panose="020B0604020202020204" pitchFamily="34" charset="0"/>
                    <a:ea typeface="MS Gothic" panose="020B0609070205080204" pitchFamily="49" charset="-128"/>
                  </a:rPr>
                  <a:t>04</a:t>
                </a:r>
                <a:endParaRPr lang="zh-CN" altLang="en-US" sz="2400" dirty="0">
                  <a:solidFill>
                    <a:schemeClr val="bg1"/>
                  </a:solidFill>
                  <a:latin typeface="Arial" panose="020B0604020202020204" pitchFamily="34" charset="0"/>
                  <a:ea typeface="MS Gothic" panose="020B0609070205080204" pitchFamily="49" charset="-128"/>
                </a:endParaRPr>
              </a:p>
            </p:txBody>
          </p:sp>
          <p:pic>
            <p:nvPicPr>
              <p:cNvPr id="29763" name="图片 8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160512" y="2913802"/>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64" name="文本框 84"/>
              <p:cNvSpPr>
                <a:spLocks noChangeArrowheads="1"/>
              </p:cNvSpPr>
              <p:nvPr/>
            </p:nvSpPr>
            <p:spPr bwMode="auto">
              <a:xfrm>
                <a:off x="6570527" y="3296705"/>
                <a:ext cx="1017822" cy="579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sym typeface="Impact" panose="020B0806030902050204" pitchFamily="34" charset="0"/>
                  </a:rPr>
                  <a:t>内容具体说明</a:t>
                </a:r>
                <a:endParaRPr lang="en-US" altLang="zh-CN" sz="800" dirty="0">
                  <a:solidFill>
                    <a:schemeClr val="bg1"/>
                  </a:solidFill>
                  <a:sym typeface="Impact" panose="020B0806030902050204" pitchFamily="34" charset="0"/>
                </a:endParaRPr>
              </a:p>
              <a:p>
                <a:pPr algn="ctr">
                  <a:lnSpc>
                    <a:spcPts val="1875"/>
                  </a:lnSpc>
                </a:pPr>
                <a:r>
                  <a:rPr lang="zh-CN" altLang="en-US" sz="800" dirty="0">
                    <a:solidFill>
                      <a:schemeClr val="bg1"/>
                    </a:solidFill>
                    <a:sym typeface="Impact" panose="020B0806030902050204" pitchFamily="34" charset="0"/>
                  </a:rPr>
                  <a:t>内容具体说明</a:t>
                </a:r>
                <a:endParaRPr lang="zh-CN" altLang="en-US" sz="800" dirty="0">
                  <a:latin typeface="Arial" panose="020B0604020202020204" pitchFamily="34" charset="0"/>
                  <a:ea typeface="宋体" panose="02010600030101010101" pitchFamily="2" charset="-122"/>
                </a:endParaRPr>
              </a:p>
            </p:txBody>
          </p:sp>
        </p:gr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7086489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par>
                          <p:cTn id="17" fill="hold">
                            <p:stCondLst>
                              <p:cond delay="1500"/>
                            </p:stCondLst>
                            <p:childTnLst>
                              <p:par>
                                <p:cTn id="18" presetID="22" presetClass="entr" presetSubtype="2"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right)">
                                      <p:cBhvr>
                                        <p:cTn id="20" dur="500"/>
                                        <p:tgtEl>
                                          <p:spTgt spid="9"/>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childTnLst>
                          </p:cTn>
                        </p:par>
                        <p:par>
                          <p:cTn id="25" fill="hold">
                            <p:stCondLst>
                              <p:cond delay="2500"/>
                            </p:stCondLst>
                            <p:childTnLst>
                              <p:par>
                                <p:cTn id="26" presetID="22" presetClass="entr" presetSubtype="1"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45647978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866388" y="671773"/>
            <a:ext cx="1704223" cy="1712808"/>
            <a:chOff x="3663156" y="312737"/>
            <a:chExt cx="1890713" cy="1900238"/>
          </a:xfrm>
        </p:grpSpPr>
        <p:sp>
          <p:nvSpPr>
            <p:cNvPr id="31753" name="Freeform 6"/>
            <p:cNvSpPr>
              <a:spLocks noChangeArrowheads="1"/>
            </p:cNvSpPr>
            <p:nvPr/>
          </p:nvSpPr>
          <p:spPr bwMode="auto">
            <a:xfrm>
              <a:off x="3663156" y="312737"/>
              <a:ext cx="1890713" cy="1900238"/>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close/>
                </a:path>
              </a:pathLst>
            </a:custGeom>
            <a:solidFill>
              <a:schemeClr val="accent1"/>
            </a:solidFill>
            <a:ln>
              <a:noFill/>
            </a:ln>
          </p:spPr>
          <p:txBody>
            <a:bodyPr/>
            <a:lstStyle/>
            <a:p>
              <a:endParaRPr lang="zh-CN" altLang="en-US" sz="900">
                <a:latin typeface="Arial" panose="020B0604020202020204" pitchFamily="34" charset="0"/>
                <a:ea typeface="宋体" panose="02010600030101010101" pitchFamily="2" charset="-122"/>
              </a:endParaRPr>
            </a:p>
          </p:txBody>
        </p:sp>
        <p:sp>
          <p:nvSpPr>
            <p:cNvPr id="31754" name="文本框 3"/>
            <p:cNvSpPr>
              <a:spLocks noChangeArrowheads="1"/>
            </p:cNvSpPr>
            <p:nvPr/>
          </p:nvSpPr>
          <p:spPr bwMode="auto">
            <a:xfrm>
              <a:off x="4039394" y="1046164"/>
              <a:ext cx="69413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01</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1755" name="图片 4"/>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650185" y="1116410"/>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6" name="直接连接符 5"/>
            <p:cNvSpPr>
              <a:spLocks noChangeShapeType="1"/>
            </p:cNvSpPr>
            <p:nvPr/>
          </p:nvSpPr>
          <p:spPr bwMode="auto">
            <a:xfrm>
              <a:off x="4028679" y="1664098"/>
              <a:ext cx="1160859"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Arial" panose="020B0604020202020204" pitchFamily="34" charset="0"/>
              </a:endParaRPr>
            </a:p>
          </p:txBody>
        </p:sp>
        <p:sp>
          <p:nvSpPr>
            <p:cNvPr id="31757" name="矩形 6"/>
            <p:cNvSpPr>
              <a:spLocks noChangeArrowheads="1"/>
            </p:cNvSpPr>
            <p:nvPr/>
          </p:nvSpPr>
          <p:spPr bwMode="auto">
            <a:xfrm>
              <a:off x="4008775" y="1646238"/>
              <a:ext cx="1229242" cy="56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sym typeface="Impact" panose="020B0806030902050204" pitchFamily="34" charset="0"/>
                </a:rPr>
                <a:t>内容说明</a:t>
              </a:r>
              <a:endParaRPr lang="en-US" altLang="zh-CN" sz="1800" b="1">
                <a:solidFill>
                  <a:schemeClr val="bg1"/>
                </a:solidFill>
                <a:sym typeface="Impact" panose="020B0806030902050204" pitchFamily="34" charset="0"/>
              </a:endParaRPr>
            </a:p>
          </p:txBody>
        </p:sp>
      </p:grpSp>
      <p:grpSp>
        <p:nvGrpSpPr>
          <p:cNvPr id="3" name="组合 2"/>
          <p:cNvGrpSpPr/>
          <p:nvPr/>
        </p:nvGrpSpPr>
        <p:grpSpPr>
          <a:xfrm>
            <a:off x="2842567" y="2578827"/>
            <a:ext cx="1704223" cy="1712808"/>
            <a:chOff x="2527300" y="2428478"/>
            <a:chExt cx="1890713" cy="1900238"/>
          </a:xfrm>
        </p:grpSpPr>
        <p:sp>
          <p:nvSpPr>
            <p:cNvPr id="31758" name="Freeform 7"/>
            <p:cNvSpPr>
              <a:spLocks noChangeArrowheads="1"/>
            </p:cNvSpPr>
            <p:nvPr/>
          </p:nvSpPr>
          <p:spPr bwMode="auto">
            <a:xfrm>
              <a:off x="2527300" y="2428478"/>
              <a:ext cx="1890713" cy="1900238"/>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close/>
                </a:path>
              </a:pathLst>
            </a:custGeom>
            <a:solidFill>
              <a:schemeClr val="accent4"/>
            </a:solidFill>
            <a:ln>
              <a:noFill/>
            </a:ln>
          </p:spPr>
          <p:txBody>
            <a:bodyPr/>
            <a:lstStyle/>
            <a:p>
              <a:endParaRPr lang="zh-CN" altLang="en-US" sz="900">
                <a:latin typeface="Arial" panose="020B0604020202020204" pitchFamily="34" charset="0"/>
                <a:ea typeface="宋体" panose="02010600030101010101" pitchFamily="2" charset="-122"/>
              </a:endParaRPr>
            </a:p>
          </p:txBody>
        </p:sp>
        <p:sp>
          <p:nvSpPr>
            <p:cNvPr id="31759" name="文本框 8"/>
            <p:cNvSpPr>
              <a:spLocks noChangeArrowheads="1"/>
            </p:cNvSpPr>
            <p:nvPr/>
          </p:nvSpPr>
          <p:spPr bwMode="auto">
            <a:xfrm>
              <a:off x="2932113" y="3161905"/>
              <a:ext cx="69532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03</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1760" name="图片 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56001" y="3283347"/>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1" name="直接连接符 10"/>
            <p:cNvSpPr>
              <a:spLocks noChangeShapeType="1"/>
            </p:cNvSpPr>
            <p:nvPr/>
          </p:nvSpPr>
          <p:spPr bwMode="auto">
            <a:xfrm>
              <a:off x="2922588" y="3779838"/>
              <a:ext cx="1160860" cy="1191"/>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Arial" panose="020B0604020202020204" pitchFamily="34" charset="0"/>
              </a:endParaRPr>
            </a:p>
          </p:txBody>
        </p:sp>
        <p:sp>
          <p:nvSpPr>
            <p:cNvPr id="31762" name="矩形 11"/>
            <p:cNvSpPr>
              <a:spLocks noChangeArrowheads="1"/>
            </p:cNvSpPr>
            <p:nvPr/>
          </p:nvSpPr>
          <p:spPr bwMode="auto">
            <a:xfrm>
              <a:off x="2902684" y="3761979"/>
              <a:ext cx="1229242" cy="56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sym typeface="Impact" panose="020B0806030902050204" pitchFamily="34" charset="0"/>
                </a:rPr>
                <a:t>内容说明</a:t>
              </a:r>
              <a:endParaRPr lang="en-US" altLang="zh-CN" sz="1800" b="1">
                <a:solidFill>
                  <a:schemeClr val="bg1"/>
                </a:solidFill>
                <a:sym typeface="Impact" panose="020B0806030902050204" pitchFamily="34" charset="0"/>
              </a:endParaRPr>
            </a:p>
          </p:txBody>
        </p:sp>
      </p:grpSp>
      <p:grpSp>
        <p:nvGrpSpPr>
          <p:cNvPr id="4" name="组合 3"/>
          <p:cNvGrpSpPr/>
          <p:nvPr/>
        </p:nvGrpSpPr>
        <p:grpSpPr>
          <a:xfrm>
            <a:off x="3879267" y="2491900"/>
            <a:ext cx="1693490" cy="1714954"/>
            <a:chOff x="3677444" y="2332038"/>
            <a:chExt cx="1878806" cy="1902619"/>
          </a:xfrm>
        </p:grpSpPr>
        <p:sp>
          <p:nvSpPr>
            <p:cNvPr id="31763" name="Freeform 5"/>
            <p:cNvSpPr>
              <a:spLocks noChangeArrowheads="1"/>
            </p:cNvSpPr>
            <p:nvPr/>
          </p:nvSpPr>
          <p:spPr bwMode="auto">
            <a:xfrm>
              <a:off x="3677444" y="2332038"/>
              <a:ext cx="1878806" cy="1902619"/>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close/>
                </a:path>
              </a:pathLst>
            </a:custGeom>
            <a:solidFill>
              <a:schemeClr val="accent2"/>
            </a:solidFill>
            <a:ln>
              <a:noFill/>
            </a:ln>
          </p:spPr>
          <p:txBody>
            <a:bodyPr/>
            <a:lstStyle/>
            <a:p>
              <a:endParaRPr lang="zh-CN" altLang="en-US" sz="900">
                <a:latin typeface="Arial" panose="020B0604020202020204" pitchFamily="34" charset="0"/>
                <a:ea typeface="宋体" panose="02010600030101010101" pitchFamily="2" charset="-122"/>
              </a:endParaRPr>
            </a:p>
          </p:txBody>
        </p:sp>
        <p:sp>
          <p:nvSpPr>
            <p:cNvPr id="31764" name="文本框 13"/>
            <p:cNvSpPr>
              <a:spLocks noChangeArrowheads="1"/>
            </p:cNvSpPr>
            <p:nvPr/>
          </p:nvSpPr>
          <p:spPr bwMode="auto">
            <a:xfrm>
              <a:off x="4070350" y="2374900"/>
              <a:ext cx="69413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02</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1765" name="图片 1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01382" y="2465388"/>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6" name="直接连接符 15"/>
            <p:cNvSpPr>
              <a:spLocks noChangeShapeType="1"/>
            </p:cNvSpPr>
            <p:nvPr/>
          </p:nvSpPr>
          <p:spPr bwMode="auto">
            <a:xfrm>
              <a:off x="4017963" y="2963069"/>
              <a:ext cx="1162050"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Arial" panose="020B0604020202020204" pitchFamily="34" charset="0"/>
              </a:endParaRPr>
            </a:p>
          </p:txBody>
        </p:sp>
        <p:sp>
          <p:nvSpPr>
            <p:cNvPr id="31767" name="矩形 16"/>
            <p:cNvSpPr>
              <a:spLocks noChangeArrowheads="1"/>
            </p:cNvSpPr>
            <p:nvPr/>
          </p:nvSpPr>
          <p:spPr bwMode="auto">
            <a:xfrm>
              <a:off x="4255343" y="3026172"/>
              <a:ext cx="717058" cy="717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1800" b="1">
                  <a:solidFill>
                    <a:schemeClr val="bg1"/>
                  </a:solidFill>
                  <a:sym typeface="Impact" panose="020B0806030902050204" pitchFamily="34" charset="0"/>
                </a:rPr>
                <a:t>内容</a:t>
              </a:r>
              <a:endParaRPr lang="en-US" altLang="zh-CN" sz="1800" b="1">
                <a:solidFill>
                  <a:schemeClr val="bg1"/>
                </a:solidFill>
                <a:sym typeface="Impact" panose="020B0806030902050204" pitchFamily="34" charset="0"/>
              </a:endParaRPr>
            </a:p>
            <a:p>
              <a:pPr algn="ctr"/>
              <a:r>
                <a:rPr lang="zh-CN" altLang="en-US" sz="1800" b="1">
                  <a:solidFill>
                    <a:schemeClr val="bg1"/>
                  </a:solidFill>
                  <a:sym typeface="Impact" panose="020B0806030902050204" pitchFamily="34" charset="0"/>
                </a:rPr>
                <a:t>说明</a:t>
              </a:r>
              <a:endParaRPr lang="en-US" altLang="zh-CN" sz="1800" b="1">
                <a:solidFill>
                  <a:schemeClr val="bg1"/>
                </a:solidFill>
                <a:sym typeface="Impact" panose="020B0806030902050204" pitchFamily="34" charset="0"/>
              </a:endParaRPr>
            </a:p>
          </p:txBody>
        </p:sp>
      </p:grpSp>
      <p:grpSp>
        <p:nvGrpSpPr>
          <p:cNvPr id="5" name="组合 4"/>
          <p:cNvGrpSpPr/>
          <p:nvPr/>
        </p:nvGrpSpPr>
        <p:grpSpPr>
          <a:xfrm>
            <a:off x="4891284" y="2584194"/>
            <a:ext cx="1697783" cy="1714954"/>
            <a:chOff x="4800204" y="2434432"/>
            <a:chExt cx="1883569" cy="1902619"/>
          </a:xfrm>
        </p:grpSpPr>
        <p:sp>
          <p:nvSpPr>
            <p:cNvPr id="31768" name="Freeform 8"/>
            <p:cNvSpPr>
              <a:spLocks noChangeArrowheads="1"/>
            </p:cNvSpPr>
            <p:nvPr/>
          </p:nvSpPr>
          <p:spPr bwMode="auto">
            <a:xfrm flipV="1">
              <a:off x="4800204" y="2434432"/>
              <a:ext cx="1883569" cy="1902619"/>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close/>
                </a:path>
              </a:pathLst>
            </a:custGeom>
            <a:solidFill>
              <a:schemeClr val="accent3"/>
            </a:solidFill>
            <a:ln>
              <a:noFill/>
            </a:ln>
          </p:spPr>
          <p:txBody>
            <a:bodyPr/>
            <a:lstStyle/>
            <a:p>
              <a:endParaRPr lang="zh-CN" altLang="en-US" sz="900">
                <a:latin typeface="Arial" panose="020B0604020202020204" pitchFamily="34" charset="0"/>
                <a:ea typeface="宋体" panose="02010600030101010101" pitchFamily="2" charset="-122"/>
              </a:endParaRPr>
            </a:p>
          </p:txBody>
        </p:sp>
        <p:sp>
          <p:nvSpPr>
            <p:cNvPr id="31769" name="文本框 22"/>
            <p:cNvSpPr>
              <a:spLocks noChangeArrowheads="1"/>
            </p:cNvSpPr>
            <p:nvPr/>
          </p:nvSpPr>
          <p:spPr bwMode="auto">
            <a:xfrm>
              <a:off x="5195491" y="3161904"/>
              <a:ext cx="694134"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04</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1770" name="图片 2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96757" y="3252392"/>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71" name="直接连接符 24"/>
            <p:cNvSpPr>
              <a:spLocks noChangeShapeType="1"/>
            </p:cNvSpPr>
            <p:nvPr/>
          </p:nvSpPr>
          <p:spPr bwMode="auto">
            <a:xfrm>
              <a:off x="5184775" y="3779838"/>
              <a:ext cx="1160860" cy="1191"/>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Arial" panose="020B0604020202020204" pitchFamily="34" charset="0"/>
              </a:endParaRPr>
            </a:p>
          </p:txBody>
        </p:sp>
        <p:sp>
          <p:nvSpPr>
            <p:cNvPr id="31772" name="矩形 25"/>
            <p:cNvSpPr>
              <a:spLocks noChangeArrowheads="1"/>
            </p:cNvSpPr>
            <p:nvPr/>
          </p:nvSpPr>
          <p:spPr bwMode="auto">
            <a:xfrm>
              <a:off x="5164872" y="3761979"/>
              <a:ext cx="1229242" cy="56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sym typeface="Impact" panose="020B0806030902050204" pitchFamily="34" charset="0"/>
                </a:rPr>
                <a:t>内容说明</a:t>
              </a:r>
              <a:endParaRPr lang="en-US" altLang="zh-CN" sz="1800" b="1">
                <a:solidFill>
                  <a:schemeClr val="bg1"/>
                </a:solidFill>
                <a:sym typeface="Impact" panose="020B0806030902050204" pitchFamily="34" charset="0"/>
              </a:endParaRPr>
            </a:p>
          </p:txBody>
        </p:sp>
      </p:grpSp>
      <p:sp>
        <p:nvSpPr>
          <p:cNvPr id="31773" name="矩形 26"/>
          <p:cNvSpPr>
            <a:spLocks noChangeArrowheads="1"/>
          </p:cNvSpPr>
          <p:nvPr/>
        </p:nvSpPr>
        <p:spPr bwMode="auto">
          <a:xfrm>
            <a:off x="1578402" y="1303338"/>
            <a:ext cx="2262158"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ym typeface="Impact" panose="020B0806030902050204" pitchFamily="34" charset="0"/>
              </a:rPr>
              <a:t>内容说明内容说明内容说明内容说明</a:t>
            </a:r>
            <a:endParaRPr lang="en-US" altLang="zh-CN" sz="1013" dirty="0">
              <a:sym typeface="Impact" panose="020B0806030902050204" pitchFamily="34" charset="0"/>
            </a:endParaRPr>
          </a:p>
          <a:p>
            <a:pPr>
              <a:lnSpc>
                <a:spcPct val="150000"/>
              </a:lnSpc>
            </a:pPr>
            <a:r>
              <a:rPr lang="zh-CN" altLang="en-US" sz="1013" dirty="0">
                <a:sym typeface="Impact" panose="020B0806030902050204" pitchFamily="34" charset="0"/>
              </a:rPr>
              <a:t>内容说明内容说明内容说明内容说明</a:t>
            </a:r>
            <a:endParaRPr lang="en-US" altLang="zh-CN" sz="1013" dirty="0">
              <a:sym typeface="Impact" panose="020B0806030902050204" pitchFamily="34" charset="0"/>
            </a:endParaRPr>
          </a:p>
        </p:txBody>
      </p:sp>
      <p:sp>
        <p:nvSpPr>
          <p:cNvPr id="31774" name="矩形 27"/>
          <p:cNvSpPr>
            <a:spLocks noChangeArrowheads="1"/>
          </p:cNvSpPr>
          <p:nvPr/>
        </p:nvSpPr>
        <p:spPr bwMode="auto">
          <a:xfrm>
            <a:off x="5779493" y="1754965"/>
            <a:ext cx="2262159"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50000"/>
              </a:lnSpc>
            </a:pPr>
            <a:r>
              <a:rPr lang="zh-CN" altLang="en-US" sz="1013" dirty="0">
                <a:sym typeface="Impact" panose="020B0806030902050204" pitchFamily="34" charset="0"/>
              </a:rPr>
              <a:t>内容说明内容说明内容说明内容说明</a:t>
            </a:r>
            <a:endParaRPr lang="en-US" altLang="zh-CN" sz="1013" dirty="0">
              <a:sym typeface="Impact" panose="020B0806030902050204" pitchFamily="34" charset="0"/>
            </a:endParaRPr>
          </a:p>
          <a:p>
            <a:pPr algn="r">
              <a:lnSpc>
                <a:spcPct val="150000"/>
              </a:lnSpc>
            </a:pPr>
            <a:r>
              <a:rPr lang="zh-CN" altLang="en-US" sz="1013" dirty="0">
                <a:sym typeface="Impact" panose="020B0806030902050204" pitchFamily="34" charset="0"/>
              </a:rPr>
              <a:t>内容说明内容说明内容说明内容说明</a:t>
            </a:r>
            <a:endParaRPr lang="en-US" altLang="zh-CN" sz="1013" dirty="0">
              <a:sym typeface="Impact" panose="020B0806030902050204" pitchFamily="34" charset="0"/>
            </a:endParaRPr>
          </a:p>
        </p:txBody>
      </p:sp>
      <p:sp>
        <p:nvSpPr>
          <p:cNvPr id="31775" name="矩形 28"/>
          <p:cNvSpPr>
            <a:spLocks noChangeArrowheads="1"/>
          </p:cNvSpPr>
          <p:nvPr/>
        </p:nvSpPr>
        <p:spPr bwMode="auto">
          <a:xfrm>
            <a:off x="1099782" y="2987368"/>
            <a:ext cx="1742785"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ym typeface="Impact" panose="020B0806030902050204" pitchFamily="34" charset="0"/>
              </a:rPr>
              <a:t>内容说明内容说明内容说明</a:t>
            </a:r>
            <a:endParaRPr lang="en-US" altLang="zh-CN" sz="1013" dirty="0">
              <a:sym typeface="Impact" panose="020B0806030902050204" pitchFamily="34" charset="0"/>
            </a:endParaRPr>
          </a:p>
          <a:p>
            <a:pPr>
              <a:lnSpc>
                <a:spcPct val="150000"/>
              </a:lnSpc>
            </a:pPr>
            <a:r>
              <a:rPr lang="zh-CN" altLang="en-US" sz="1013" dirty="0">
                <a:sym typeface="Impact" panose="020B0806030902050204" pitchFamily="34" charset="0"/>
              </a:rPr>
              <a:t>内容说明内容说明内容说明</a:t>
            </a:r>
            <a:endParaRPr lang="en-US" altLang="zh-CN" sz="1013" dirty="0">
              <a:sym typeface="Impact" panose="020B0806030902050204" pitchFamily="34" charset="0"/>
            </a:endParaRPr>
          </a:p>
        </p:txBody>
      </p:sp>
      <p:sp>
        <p:nvSpPr>
          <p:cNvPr id="31776" name="矩形 29"/>
          <p:cNvSpPr>
            <a:spLocks noChangeArrowheads="1"/>
          </p:cNvSpPr>
          <p:nvPr/>
        </p:nvSpPr>
        <p:spPr bwMode="auto">
          <a:xfrm>
            <a:off x="6464337" y="3164069"/>
            <a:ext cx="1742785"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50000"/>
              </a:lnSpc>
            </a:pPr>
            <a:r>
              <a:rPr lang="zh-CN" altLang="en-US" sz="1013" dirty="0">
                <a:sym typeface="Impact" panose="020B0806030902050204" pitchFamily="34" charset="0"/>
              </a:rPr>
              <a:t>内容说明内容说明内容说明</a:t>
            </a:r>
            <a:endParaRPr lang="en-US" altLang="zh-CN" sz="1013" dirty="0">
              <a:sym typeface="Impact" panose="020B0806030902050204" pitchFamily="34" charset="0"/>
            </a:endParaRPr>
          </a:p>
          <a:p>
            <a:pPr algn="r">
              <a:lnSpc>
                <a:spcPct val="150000"/>
              </a:lnSpc>
            </a:pPr>
            <a:r>
              <a:rPr lang="zh-CN" altLang="en-US" sz="1013" dirty="0">
                <a:sym typeface="Impact" panose="020B0806030902050204" pitchFamily="34" charset="0"/>
              </a:rPr>
              <a:t>内容说明内容说明内容说明</a:t>
            </a:r>
            <a:endParaRPr lang="en-US" altLang="zh-CN" sz="1013" dirty="0">
              <a:sym typeface="Impact" panose="020B0806030902050204" pitchFamily="34" charset="0"/>
            </a:endParaRPr>
          </a:p>
        </p:txBody>
      </p:sp>
      <p:sp>
        <p:nvSpPr>
          <p:cNvPr id="6" name="标题 5"/>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70977037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1+#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500" fill="hold"/>
                                        <p:tgtEl>
                                          <p:spTgt spid="4"/>
                                        </p:tgtEl>
                                        <p:attrNameLst>
                                          <p:attrName>ppt_w</p:attrName>
                                        </p:attrNameLst>
                                      </p:cBhvr>
                                      <p:tavLst>
                                        <p:tav tm="0">
                                          <p:val>
                                            <p:fltVal val="0"/>
                                          </p:val>
                                        </p:tav>
                                        <p:tav tm="100000">
                                          <p:val>
                                            <p:strVal val="#ppt_w"/>
                                          </p:val>
                                        </p:tav>
                                      </p:tavLst>
                                    </p:anim>
                                    <p:anim calcmode="lin" valueType="num">
                                      <p:cBhvr>
                                        <p:cTn id="21" dur="500" fill="hold"/>
                                        <p:tgtEl>
                                          <p:spTgt spid="4"/>
                                        </p:tgtEl>
                                        <p:attrNameLst>
                                          <p:attrName>ppt_h</p:attrName>
                                        </p:attrNameLst>
                                      </p:cBhvr>
                                      <p:tavLst>
                                        <p:tav tm="0">
                                          <p:val>
                                            <p:fltVal val="0"/>
                                          </p:val>
                                        </p:tav>
                                        <p:tav tm="100000">
                                          <p:val>
                                            <p:strVal val="#ppt_h"/>
                                          </p:val>
                                        </p:tav>
                                      </p:tavLst>
                                    </p:anim>
                                    <p:animEffect transition="in" filter="fade">
                                      <p:cBhvr>
                                        <p:cTn id="22" dur="500"/>
                                        <p:tgtEl>
                                          <p:spTgt spid="4"/>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31773"/>
                                        </p:tgtEl>
                                        <p:attrNameLst>
                                          <p:attrName>style.visibility</p:attrName>
                                        </p:attrNameLst>
                                      </p:cBhvr>
                                      <p:to>
                                        <p:strVal val="visible"/>
                                      </p:to>
                                    </p:set>
                                    <p:animEffect transition="in" filter="fade">
                                      <p:cBhvr>
                                        <p:cTn id="26" dur="500"/>
                                        <p:tgtEl>
                                          <p:spTgt spid="3177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775"/>
                                        </p:tgtEl>
                                        <p:attrNameLst>
                                          <p:attrName>style.visibility</p:attrName>
                                        </p:attrNameLst>
                                      </p:cBhvr>
                                      <p:to>
                                        <p:strVal val="visible"/>
                                      </p:to>
                                    </p:set>
                                    <p:animEffect transition="in" filter="fade">
                                      <p:cBhvr>
                                        <p:cTn id="29" dur="500"/>
                                        <p:tgtEl>
                                          <p:spTgt spid="3177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1774"/>
                                        </p:tgtEl>
                                        <p:attrNameLst>
                                          <p:attrName>style.visibility</p:attrName>
                                        </p:attrNameLst>
                                      </p:cBhvr>
                                      <p:to>
                                        <p:strVal val="visible"/>
                                      </p:to>
                                    </p:set>
                                    <p:animEffect transition="in" filter="fade">
                                      <p:cBhvr>
                                        <p:cTn id="32" dur="500"/>
                                        <p:tgtEl>
                                          <p:spTgt spid="3177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1776"/>
                                        </p:tgtEl>
                                        <p:attrNameLst>
                                          <p:attrName>style.visibility</p:attrName>
                                        </p:attrNameLst>
                                      </p:cBhvr>
                                      <p:to>
                                        <p:strVal val="visible"/>
                                      </p:to>
                                    </p:set>
                                    <p:animEffect transition="in" filter="fade">
                                      <p:cBhvr>
                                        <p:cTn id="35" dur="500"/>
                                        <p:tgtEl>
                                          <p:spTgt spid="31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73" grpId="0"/>
      <p:bldP spid="31774" grpId="0"/>
      <p:bldP spid="31775" grpId="0"/>
      <p:bldP spid="3177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420723" y="1488988"/>
            <a:ext cx="2232248" cy="2232247"/>
            <a:chOff x="3563890" y="1533034"/>
            <a:chExt cx="2232248" cy="2232247"/>
          </a:xfrm>
        </p:grpSpPr>
        <p:sp>
          <p:nvSpPr>
            <p:cNvPr id="65" name="饼形 64"/>
            <p:cNvSpPr/>
            <p:nvPr/>
          </p:nvSpPr>
          <p:spPr>
            <a:xfrm>
              <a:off x="3563890" y="1533034"/>
              <a:ext cx="2088232" cy="2088232"/>
            </a:xfrm>
            <a:prstGeom prst="pie">
              <a:avLst>
                <a:gd name="adj1" fmla="val 10769016"/>
                <a:gd name="adj2" fmla="val 16200000"/>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dirty="0">
                <a:solidFill>
                  <a:prstClr val="white"/>
                </a:solidFill>
              </a:endParaRPr>
            </a:p>
          </p:txBody>
        </p:sp>
        <p:sp>
          <p:nvSpPr>
            <p:cNvPr id="66" name="饼形 65"/>
            <p:cNvSpPr/>
            <p:nvPr/>
          </p:nvSpPr>
          <p:spPr>
            <a:xfrm rot="5400000">
              <a:off x="3707906" y="1533034"/>
              <a:ext cx="2088232" cy="2088232"/>
            </a:xfrm>
            <a:prstGeom prst="pie">
              <a:avLst>
                <a:gd name="adj1" fmla="val 10769016"/>
                <a:gd name="adj2" fmla="val 16200000"/>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7" name="饼形 66"/>
            <p:cNvSpPr/>
            <p:nvPr/>
          </p:nvSpPr>
          <p:spPr>
            <a:xfrm rot="10800000">
              <a:off x="3707906" y="1677049"/>
              <a:ext cx="2088232" cy="2088232"/>
            </a:xfrm>
            <a:prstGeom prst="pie">
              <a:avLst>
                <a:gd name="adj1" fmla="val 10769016"/>
                <a:gd name="adj2" fmla="val 16200000"/>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8" name="饼形 67"/>
            <p:cNvSpPr/>
            <p:nvPr/>
          </p:nvSpPr>
          <p:spPr>
            <a:xfrm rot="16200000">
              <a:off x="3563890" y="1677049"/>
              <a:ext cx="2088232" cy="2088232"/>
            </a:xfrm>
            <a:prstGeom prst="pie">
              <a:avLst>
                <a:gd name="adj1" fmla="val 10769016"/>
                <a:gd name="adj2" fmla="val 16200000"/>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9" name="TextBox 68"/>
            <p:cNvSpPr txBox="1"/>
            <p:nvPr/>
          </p:nvSpPr>
          <p:spPr>
            <a:xfrm>
              <a:off x="4067946" y="1965082"/>
              <a:ext cx="391454"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S</a:t>
              </a:r>
              <a:endParaRPr lang="zh-CN" altLang="en-US" sz="2800" dirty="0">
                <a:solidFill>
                  <a:prstClr val="white"/>
                </a:solidFill>
                <a:latin typeface="微软雅黑" pitchFamily="34" charset="-122"/>
                <a:ea typeface="微软雅黑" pitchFamily="34" charset="-122"/>
              </a:endParaRPr>
            </a:p>
          </p:txBody>
        </p:sp>
        <p:sp>
          <p:nvSpPr>
            <p:cNvPr id="70" name="TextBox 69"/>
            <p:cNvSpPr txBox="1"/>
            <p:nvPr/>
          </p:nvSpPr>
          <p:spPr>
            <a:xfrm>
              <a:off x="4813939" y="1965082"/>
              <a:ext cx="550151"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W</a:t>
              </a:r>
              <a:endParaRPr lang="zh-CN" altLang="en-US" sz="2800" dirty="0">
                <a:solidFill>
                  <a:prstClr val="white"/>
                </a:solidFill>
                <a:latin typeface="微软雅黑" pitchFamily="34" charset="-122"/>
                <a:ea typeface="微软雅黑" pitchFamily="34" charset="-122"/>
              </a:endParaRPr>
            </a:p>
          </p:txBody>
        </p:sp>
        <p:sp>
          <p:nvSpPr>
            <p:cNvPr id="71" name="TextBox 70"/>
            <p:cNvSpPr txBox="1"/>
            <p:nvPr/>
          </p:nvSpPr>
          <p:spPr>
            <a:xfrm>
              <a:off x="4850006" y="2810014"/>
              <a:ext cx="478016"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O</a:t>
              </a:r>
              <a:endParaRPr lang="zh-CN" altLang="en-US" sz="2800" dirty="0">
                <a:solidFill>
                  <a:prstClr val="white"/>
                </a:solidFill>
                <a:latin typeface="微软雅黑" pitchFamily="34" charset="-122"/>
                <a:ea typeface="微软雅黑" pitchFamily="34" charset="-122"/>
              </a:endParaRPr>
            </a:p>
          </p:txBody>
        </p:sp>
        <p:sp>
          <p:nvSpPr>
            <p:cNvPr id="72" name="TextBox 71"/>
            <p:cNvSpPr txBox="1"/>
            <p:nvPr/>
          </p:nvSpPr>
          <p:spPr>
            <a:xfrm>
              <a:off x="4067946" y="2810014"/>
              <a:ext cx="389850"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T</a:t>
              </a:r>
              <a:endParaRPr lang="zh-CN" altLang="en-US" sz="2800" dirty="0">
                <a:solidFill>
                  <a:prstClr val="white"/>
                </a:solidFill>
                <a:latin typeface="微软雅黑" pitchFamily="34" charset="-122"/>
                <a:ea typeface="微软雅黑" pitchFamily="34" charset="-122"/>
              </a:endParaRPr>
            </a:p>
          </p:txBody>
        </p:sp>
      </p:grpSp>
      <p:grpSp>
        <p:nvGrpSpPr>
          <p:cNvPr id="73" name="组合 72"/>
          <p:cNvGrpSpPr/>
          <p:nvPr/>
        </p:nvGrpSpPr>
        <p:grpSpPr>
          <a:xfrm>
            <a:off x="1500158" y="1139363"/>
            <a:ext cx="1929319" cy="1073529"/>
            <a:chOff x="971600" y="946804"/>
            <a:chExt cx="1812079" cy="1213260"/>
          </a:xfrm>
        </p:grpSpPr>
        <p:sp>
          <p:nvSpPr>
            <p:cNvPr id="74" name="TextBox 73"/>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75" name="TextBox 74"/>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6" name="组合 75"/>
          <p:cNvGrpSpPr/>
          <p:nvPr/>
        </p:nvGrpSpPr>
        <p:grpSpPr>
          <a:xfrm>
            <a:off x="1589126" y="3226413"/>
            <a:ext cx="1929319" cy="1073529"/>
            <a:chOff x="971600" y="946804"/>
            <a:chExt cx="1812079" cy="1213260"/>
          </a:xfrm>
        </p:grpSpPr>
        <p:sp>
          <p:nvSpPr>
            <p:cNvPr id="77" name="TextBox 76"/>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78" name="TextBox 77"/>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9" name="组合 78"/>
          <p:cNvGrpSpPr/>
          <p:nvPr/>
        </p:nvGrpSpPr>
        <p:grpSpPr>
          <a:xfrm>
            <a:off x="6002303" y="1139363"/>
            <a:ext cx="1929319" cy="1073529"/>
            <a:chOff x="971600" y="946804"/>
            <a:chExt cx="1812079" cy="1213260"/>
          </a:xfrm>
        </p:grpSpPr>
        <p:sp>
          <p:nvSpPr>
            <p:cNvPr id="80" name="TextBox 79"/>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81" name="TextBox 80"/>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82" name="组合 81"/>
          <p:cNvGrpSpPr/>
          <p:nvPr/>
        </p:nvGrpSpPr>
        <p:grpSpPr>
          <a:xfrm>
            <a:off x="6012243" y="3226413"/>
            <a:ext cx="1929319" cy="1073529"/>
            <a:chOff x="971600" y="946804"/>
            <a:chExt cx="1812079" cy="1213260"/>
          </a:xfrm>
        </p:grpSpPr>
        <p:sp>
          <p:nvSpPr>
            <p:cNvPr id="83" name="TextBox 82"/>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84" name="TextBox 83"/>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sp>
        <p:nvSpPr>
          <p:cNvPr id="3" name="标题 2"/>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66959926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fade">
                                      <p:cBhvr>
                                        <p:cTn id="14" dur="500"/>
                                        <p:tgtEl>
                                          <p:spTgt spid="73"/>
                                        </p:tgtEl>
                                      </p:cBhvr>
                                    </p:animEffect>
                                  </p:childTnLst>
                                </p:cTn>
                              </p:par>
                            </p:childTnLst>
                          </p:cTn>
                        </p:par>
                        <p:par>
                          <p:cTn id="15" fill="hold">
                            <p:stCondLst>
                              <p:cond delay="1250"/>
                            </p:stCondLst>
                            <p:childTnLst>
                              <p:par>
                                <p:cTn id="16" presetID="10" presetClass="entr" presetSubtype="0" fill="hold" nodeType="after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fade">
                                      <p:cBhvr>
                                        <p:cTn id="18" dur="500"/>
                                        <p:tgtEl>
                                          <p:spTgt spid="79"/>
                                        </p:tgtEl>
                                      </p:cBhvr>
                                    </p:animEffect>
                                  </p:childTnLst>
                                </p:cTn>
                              </p:par>
                            </p:childTnLst>
                          </p:cTn>
                        </p:par>
                        <p:par>
                          <p:cTn id="19" fill="hold">
                            <p:stCondLst>
                              <p:cond delay="1750"/>
                            </p:stCondLst>
                            <p:childTnLst>
                              <p:par>
                                <p:cTn id="20" presetID="10"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250"/>
                            </p:stCondLst>
                            <p:childTnLst>
                              <p:par>
                                <p:cTn id="24" presetID="10" presetClass="entr" presetSubtype="0" fill="hold" nodeType="after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第三部分</a:t>
              </a:r>
              <a:endParaRPr lang="zh-CN" altLang="en-US" b="1"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42751604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9275" y="1123617"/>
            <a:ext cx="8035925" cy="2228312"/>
          </a:xfrm>
          <a:prstGeom prst="roundRect">
            <a:avLst>
              <a:gd name="adj" fmla="val 6978"/>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309" name="矩形 1"/>
          <p:cNvSpPr>
            <a:spLocks noChangeArrowheads="1"/>
          </p:cNvSpPr>
          <p:nvPr/>
        </p:nvSpPr>
        <p:spPr bwMode="auto">
          <a:xfrm>
            <a:off x="597266" y="3559929"/>
            <a:ext cx="7935547" cy="613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200" dirty="0">
              <a:solidFill>
                <a:prstClr val="black">
                  <a:lumMod val="75000"/>
                  <a:lumOff val="25000"/>
                </a:prstClr>
              </a:solidFill>
              <a:latin typeface="微软雅黑" pitchFamily="34" charset="-122"/>
              <a:ea typeface="微软雅黑" pitchFamily="34" charset="-122"/>
            </a:endParaRPr>
          </a:p>
        </p:txBody>
      </p:sp>
      <p:cxnSp>
        <p:nvCxnSpPr>
          <p:cNvPr id="318" name="直接连接符 317"/>
          <p:cNvCxnSpPr/>
          <p:nvPr/>
        </p:nvCxnSpPr>
        <p:spPr>
          <a:xfrm>
            <a:off x="580768" y="4248014"/>
            <a:ext cx="7952045" cy="0"/>
          </a:xfrm>
          <a:prstGeom prst="line">
            <a:avLst/>
          </a:prstGeom>
          <a:solidFill>
            <a:srgbClr val="070606"/>
          </a:solidFill>
          <a:ln w="15875">
            <a:solidFill>
              <a:schemeClr val="bg1">
                <a:lumMod val="65000"/>
              </a:schemeClr>
            </a:solidFill>
            <a:round/>
          </a:ln>
        </p:spPr>
      </p:cxnSp>
      <p:grpSp>
        <p:nvGrpSpPr>
          <p:cNvPr id="3" name="组合 2"/>
          <p:cNvGrpSpPr/>
          <p:nvPr/>
        </p:nvGrpSpPr>
        <p:grpSpPr>
          <a:xfrm>
            <a:off x="1003350" y="1636047"/>
            <a:ext cx="1701800" cy="1326296"/>
            <a:chOff x="1003350" y="1801147"/>
            <a:chExt cx="1701800" cy="1326296"/>
          </a:xfrm>
        </p:grpSpPr>
        <p:sp>
          <p:nvSpPr>
            <p:cNvPr id="171" name="Shape 18645"/>
            <p:cNvSpPr/>
            <p:nvPr/>
          </p:nvSpPr>
          <p:spPr>
            <a:xfrm>
              <a:off x="1191102" y="1801147"/>
              <a:ext cx="1326296" cy="1326296"/>
            </a:xfrm>
            <a:prstGeom prst="octagon">
              <a:avLst/>
            </a:prstGeom>
            <a:solidFill>
              <a:schemeClr val="accent1">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ea typeface="宋体" pitchFamily="2" charset="-122"/>
              </a:endParaRPr>
            </a:p>
          </p:txBody>
        </p:sp>
        <p:sp>
          <p:nvSpPr>
            <p:cNvPr id="187" name="Text Box 9"/>
            <p:cNvSpPr>
              <a:spLocks noChangeArrowheads="1"/>
            </p:cNvSpPr>
            <p:nvPr/>
          </p:nvSpPr>
          <p:spPr bwMode="auto">
            <a:xfrm>
              <a:off x="1003350"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smtClean="0">
                  <a:solidFill>
                    <a:prstClr val="white"/>
                  </a:solidFill>
                  <a:latin typeface="微软雅黑" pitchFamily="34" charset="-122"/>
                  <a:ea typeface="微软雅黑" pitchFamily="34" charset="-122"/>
                  <a:sym typeface="微软雅黑" pitchFamily="34" charset="-122"/>
                </a:rPr>
                <a:t>写入文本</a:t>
              </a:r>
            </a:p>
          </p:txBody>
        </p:sp>
      </p:grpSp>
      <p:grpSp>
        <p:nvGrpSpPr>
          <p:cNvPr id="4" name="组合 3"/>
          <p:cNvGrpSpPr/>
          <p:nvPr/>
        </p:nvGrpSpPr>
        <p:grpSpPr>
          <a:xfrm>
            <a:off x="2827553" y="1636047"/>
            <a:ext cx="1701800" cy="1326296"/>
            <a:chOff x="2827553" y="1801147"/>
            <a:chExt cx="1701800" cy="1326296"/>
          </a:xfrm>
        </p:grpSpPr>
        <p:sp>
          <p:nvSpPr>
            <p:cNvPr id="172" name="Shape 18646"/>
            <p:cNvSpPr/>
            <p:nvPr/>
          </p:nvSpPr>
          <p:spPr>
            <a:xfrm>
              <a:off x="3015305" y="1801147"/>
              <a:ext cx="1326296" cy="1326296"/>
            </a:xfrm>
            <a:prstGeom prst="octagon">
              <a:avLst/>
            </a:prstGeom>
            <a:solidFill>
              <a:schemeClr val="accent2">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ea typeface="宋体" pitchFamily="2" charset="-122"/>
              </a:endParaRPr>
            </a:p>
          </p:txBody>
        </p:sp>
        <p:sp>
          <p:nvSpPr>
            <p:cNvPr id="188" name="Text Box 9"/>
            <p:cNvSpPr>
              <a:spLocks noChangeArrowheads="1"/>
            </p:cNvSpPr>
            <p:nvPr/>
          </p:nvSpPr>
          <p:spPr bwMode="auto">
            <a:xfrm>
              <a:off x="2827553"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smtClean="0">
                  <a:solidFill>
                    <a:prstClr val="white"/>
                  </a:solidFill>
                  <a:latin typeface="微软雅黑" pitchFamily="34" charset="-122"/>
                  <a:ea typeface="微软雅黑" pitchFamily="34" charset="-122"/>
                  <a:sym typeface="微软雅黑" pitchFamily="34" charset="-122"/>
                </a:rPr>
                <a:t>写入文本</a:t>
              </a:r>
            </a:p>
          </p:txBody>
        </p:sp>
      </p:grpSp>
      <p:grpSp>
        <p:nvGrpSpPr>
          <p:cNvPr id="5" name="组合 4"/>
          <p:cNvGrpSpPr/>
          <p:nvPr/>
        </p:nvGrpSpPr>
        <p:grpSpPr>
          <a:xfrm>
            <a:off x="4651756" y="1636047"/>
            <a:ext cx="1701800" cy="1326296"/>
            <a:chOff x="4651756" y="1801147"/>
            <a:chExt cx="1701800" cy="1326296"/>
          </a:xfrm>
        </p:grpSpPr>
        <p:sp>
          <p:nvSpPr>
            <p:cNvPr id="173" name="Shape 18647"/>
            <p:cNvSpPr/>
            <p:nvPr/>
          </p:nvSpPr>
          <p:spPr>
            <a:xfrm>
              <a:off x="4839509" y="1801147"/>
              <a:ext cx="1326295" cy="1326296"/>
            </a:xfrm>
            <a:prstGeom prst="octagon">
              <a:avLst/>
            </a:prstGeom>
            <a:solidFill>
              <a:schemeClr val="accent3">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ea typeface="宋体" pitchFamily="2" charset="-122"/>
              </a:endParaRPr>
            </a:p>
          </p:txBody>
        </p:sp>
        <p:sp>
          <p:nvSpPr>
            <p:cNvPr id="189" name="Text Box 9"/>
            <p:cNvSpPr>
              <a:spLocks noChangeArrowheads="1"/>
            </p:cNvSpPr>
            <p:nvPr/>
          </p:nvSpPr>
          <p:spPr bwMode="auto">
            <a:xfrm>
              <a:off x="4651756"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smtClean="0">
                  <a:solidFill>
                    <a:prstClr val="white"/>
                  </a:solidFill>
                  <a:latin typeface="微软雅黑" pitchFamily="34" charset="-122"/>
                  <a:ea typeface="微软雅黑" pitchFamily="34" charset="-122"/>
                  <a:sym typeface="微软雅黑" pitchFamily="34" charset="-122"/>
                </a:rPr>
                <a:t>写入文本</a:t>
              </a:r>
            </a:p>
          </p:txBody>
        </p:sp>
      </p:grpSp>
      <p:grpSp>
        <p:nvGrpSpPr>
          <p:cNvPr id="6" name="组合 5"/>
          <p:cNvGrpSpPr/>
          <p:nvPr/>
        </p:nvGrpSpPr>
        <p:grpSpPr>
          <a:xfrm>
            <a:off x="6475959" y="1636047"/>
            <a:ext cx="1701800" cy="1326296"/>
            <a:chOff x="6475959" y="1801147"/>
            <a:chExt cx="1701800" cy="1326296"/>
          </a:xfrm>
        </p:grpSpPr>
        <p:sp>
          <p:nvSpPr>
            <p:cNvPr id="174" name="Shape 18648"/>
            <p:cNvSpPr/>
            <p:nvPr/>
          </p:nvSpPr>
          <p:spPr>
            <a:xfrm>
              <a:off x="6663710" y="1801147"/>
              <a:ext cx="1326296" cy="1326296"/>
            </a:xfrm>
            <a:prstGeom prst="octagon">
              <a:avLst/>
            </a:prstGeom>
            <a:solidFill>
              <a:schemeClr val="accent4">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ea typeface="宋体" pitchFamily="2" charset="-122"/>
              </a:endParaRPr>
            </a:p>
          </p:txBody>
        </p:sp>
        <p:sp>
          <p:nvSpPr>
            <p:cNvPr id="190" name="Text Box 9"/>
            <p:cNvSpPr>
              <a:spLocks noChangeArrowheads="1"/>
            </p:cNvSpPr>
            <p:nvPr/>
          </p:nvSpPr>
          <p:spPr bwMode="auto">
            <a:xfrm>
              <a:off x="6475959"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smtClean="0">
                  <a:solidFill>
                    <a:prstClr val="white"/>
                  </a:solidFill>
                  <a:latin typeface="微软雅黑" pitchFamily="34" charset="-122"/>
                  <a:ea typeface="微软雅黑" pitchFamily="34" charset="-122"/>
                  <a:sym typeface="微软雅黑" pitchFamily="34" charset="-122"/>
                </a:rPr>
                <a:t>写入文本</a:t>
              </a:r>
            </a:p>
          </p:txBody>
        </p:sp>
      </p:grpSp>
      <p:sp>
        <p:nvSpPr>
          <p:cNvPr id="7" name="标题 6"/>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526036307"/>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750"/>
                                        <p:tgtEl>
                                          <p:spTgt spid="3"/>
                                        </p:tgtEl>
                                      </p:cBhvr>
                                    </p:animEffect>
                                  </p:childTnLst>
                                </p:cTn>
                              </p:par>
                            </p:childTnLst>
                          </p:cTn>
                        </p:par>
                        <p:par>
                          <p:cTn id="14" fill="hold">
                            <p:stCondLst>
                              <p:cond delay="175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750"/>
                                        <p:tgtEl>
                                          <p:spTgt spid="4"/>
                                        </p:tgtEl>
                                      </p:cBhvr>
                                    </p:animEffect>
                                  </p:childTnLst>
                                </p:cTn>
                              </p:par>
                            </p:childTnLst>
                          </p:cTn>
                        </p:par>
                        <p:par>
                          <p:cTn id="18" fill="hold">
                            <p:stCondLst>
                              <p:cond delay="2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750"/>
                                        <p:tgtEl>
                                          <p:spTgt spid="5"/>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childTnLst>
                                </p:cTn>
                              </p:par>
                            </p:childTnLst>
                          </p:cTn>
                        </p:par>
                        <p:par>
                          <p:cTn id="26" fill="hold">
                            <p:stCondLst>
                              <p:cond delay="4000"/>
                            </p:stCondLst>
                            <p:childTnLst>
                              <p:par>
                                <p:cTn id="27" presetID="22" presetClass="entr" presetSubtype="8" fill="hold" grpId="0" nodeType="afterEffect">
                                  <p:stCondLst>
                                    <p:cond delay="0"/>
                                  </p:stCondLst>
                                  <p:childTnLst>
                                    <p:set>
                                      <p:cBhvr>
                                        <p:cTn id="28" dur="1" fill="hold">
                                          <p:stCondLst>
                                            <p:cond delay="0"/>
                                          </p:stCondLst>
                                        </p:cTn>
                                        <p:tgtEl>
                                          <p:spTgt spid="309"/>
                                        </p:tgtEl>
                                        <p:attrNameLst>
                                          <p:attrName>style.visibility</p:attrName>
                                        </p:attrNameLst>
                                      </p:cBhvr>
                                      <p:to>
                                        <p:strVal val="visible"/>
                                      </p:to>
                                    </p:set>
                                    <p:animEffect transition="in" filter="wipe(left)">
                                      <p:cBhvr>
                                        <p:cTn id="29" dur="1000"/>
                                        <p:tgtEl>
                                          <p:spTgt spid="309"/>
                                        </p:tgtEl>
                                      </p:cBhvr>
                                    </p:animEffect>
                                  </p:childTnLst>
                                </p:cTn>
                              </p:par>
                            </p:childTnLst>
                          </p:cTn>
                        </p:par>
                        <p:par>
                          <p:cTn id="30" fill="hold">
                            <p:stCondLst>
                              <p:cond delay="5000"/>
                            </p:stCondLst>
                            <p:childTnLst>
                              <p:par>
                                <p:cTn id="31" presetID="16" presetClass="entr" presetSubtype="21" fill="hold" nodeType="afterEffect">
                                  <p:stCondLst>
                                    <p:cond delay="0"/>
                                  </p:stCondLst>
                                  <p:childTnLst>
                                    <p:set>
                                      <p:cBhvr>
                                        <p:cTn id="32" dur="1" fill="hold">
                                          <p:stCondLst>
                                            <p:cond delay="0"/>
                                          </p:stCondLst>
                                        </p:cTn>
                                        <p:tgtEl>
                                          <p:spTgt spid="318"/>
                                        </p:tgtEl>
                                        <p:attrNameLst>
                                          <p:attrName>style.visibility</p:attrName>
                                        </p:attrNameLst>
                                      </p:cBhvr>
                                      <p:to>
                                        <p:strVal val="visible"/>
                                      </p:to>
                                    </p:set>
                                    <p:animEffect transition="in" filter="barn(inVertical)">
                                      <p:cBhvr>
                                        <p:cTn id="33"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3800589" y="652218"/>
            <a:ext cx="2169815" cy="2175824"/>
            <a:chOff x="3800589" y="652218"/>
            <a:chExt cx="2169815" cy="2175824"/>
          </a:xfrm>
        </p:grpSpPr>
        <p:sp>
          <p:nvSpPr>
            <p:cNvPr id="35849" name="Freeform 5"/>
            <p:cNvSpPr>
              <a:spLocks noChangeArrowheads="1"/>
            </p:cNvSpPr>
            <p:nvPr/>
          </p:nvSpPr>
          <p:spPr bwMode="auto">
            <a:xfrm>
              <a:off x="3800589" y="652218"/>
              <a:ext cx="2169815"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2"/>
            </a:solidFill>
            <a:ln>
              <a:noFill/>
            </a:ln>
          </p:spPr>
          <p:txBody>
            <a:bodyPr/>
            <a:lstStyle/>
            <a:p>
              <a:endParaRPr lang="zh-CN" altLang="en-US" sz="900">
                <a:latin typeface="Arial" panose="020B0604020202020204" pitchFamily="34" charset="0"/>
                <a:ea typeface="宋体" panose="02010600030101010101" pitchFamily="2" charset="-122"/>
              </a:endParaRPr>
            </a:p>
          </p:txBody>
        </p:sp>
        <p:sp>
          <p:nvSpPr>
            <p:cNvPr id="35854" name="矩形 15"/>
            <p:cNvSpPr>
              <a:spLocks noChangeArrowheads="1"/>
            </p:cNvSpPr>
            <p:nvPr/>
          </p:nvSpPr>
          <p:spPr bwMode="auto">
            <a:xfrm rot="2644672">
              <a:off x="3974306" y="1775537"/>
              <a:ext cx="121058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a:solidFill>
                    <a:schemeClr val="bg1"/>
                  </a:solidFill>
                  <a:sym typeface="Impact" panose="020B0806030902050204" pitchFamily="34" charset="0"/>
                </a:rPr>
                <a:t>内容说明</a:t>
              </a:r>
              <a:endParaRPr lang="en-US" altLang="zh-CN" sz="2000" b="1">
                <a:solidFill>
                  <a:schemeClr val="bg1"/>
                </a:solidFill>
                <a:sym typeface="Impact" panose="020B0806030902050204" pitchFamily="34" charset="0"/>
              </a:endParaRPr>
            </a:p>
          </p:txBody>
        </p:sp>
        <p:sp>
          <p:nvSpPr>
            <p:cNvPr id="35855" name="文本框 16"/>
            <p:cNvSpPr>
              <a:spLocks noChangeArrowheads="1"/>
            </p:cNvSpPr>
            <p:nvPr/>
          </p:nvSpPr>
          <p:spPr bwMode="auto">
            <a:xfrm rot="2644672">
              <a:off x="5236452" y="794632"/>
              <a:ext cx="5837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03</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5865" name="图片 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2633936">
              <a:off x="4534541" y="1055741"/>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 name="组合 5"/>
          <p:cNvGrpSpPr/>
          <p:nvPr/>
        </p:nvGrpSpPr>
        <p:grpSpPr>
          <a:xfrm>
            <a:off x="5846170" y="3599297"/>
            <a:ext cx="2262158" cy="906497"/>
            <a:chOff x="5846170" y="3599297"/>
            <a:chExt cx="2262158" cy="906497"/>
          </a:xfrm>
        </p:grpSpPr>
        <p:sp>
          <p:nvSpPr>
            <p:cNvPr id="35858" name="文本框 21"/>
            <p:cNvSpPr>
              <a:spLocks noChangeArrowheads="1"/>
            </p:cNvSpPr>
            <p:nvPr/>
          </p:nvSpPr>
          <p:spPr bwMode="auto">
            <a:xfrm>
              <a:off x="5846170" y="3599297"/>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sym typeface="Impact" panose="020B0806030902050204" pitchFamily="34" charset="0"/>
                </a:rPr>
                <a:t>01</a:t>
              </a:r>
              <a:r>
                <a:rPr lang="en-US" altLang="zh-CN" sz="1800" b="1">
                  <a:sym typeface="Impact" panose="020B0806030902050204" pitchFamily="34" charset="0"/>
                </a:rPr>
                <a:t>  </a:t>
              </a:r>
              <a:r>
                <a:rPr lang="zh-CN" altLang="en-US" sz="1800" b="1">
                  <a:sym typeface="Impact" panose="020B0806030902050204" pitchFamily="34" charset="0"/>
                </a:rPr>
                <a:t>内容说明</a:t>
              </a:r>
            </a:p>
          </p:txBody>
        </p:sp>
        <p:sp>
          <p:nvSpPr>
            <p:cNvPr id="35859" name="矩形 22"/>
            <p:cNvSpPr>
              <a:spLocks noChangeArrowheads="1"/>
            </p:cNvSpPr>
            <p:nvPr/>
          </p:nvSpPr>
          <p:spPr bwMode="auto">
            <a:xfrm>
              <a:off x="5846170" y="3945769"/>
              <a:ext cx="2262158"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3F3F3F"/>
                  </a:solidFill>
                  <a:sym typeface="Impact" panose="020B0806030902050204" pitchFamily="34" charset="0"/>
                </a:rPr>
                <a:t>内容说明内容说明内容说明内容说明</a:t>
              </a:r>
              <a:endParaRPr lang="en-US" altLang="zh-CN" sz="1013" dirty="0">
                <a:solidFill>
                  <a:srgbClr val="3F3F3F"/>
                </a:solidFill>
                <a:sym typeface="Impact" panose="020B0806030902050204" pitchFamily="34" charset="0"/>
              </a:endParaRPr>
            </a:p>
            <a:p>
              <a:pPr>
                <a:lnSpc>
                  <a:spcPct val="150000"/>
                </a:lnSpc>
              </a:pPr>
              <a:r>
                <a:rPr lang="zh-CN" altLang="en-US" sz="1013" dirty="0">
                  <a:solidFill>
                    <a:srgbClr val="3F3F3F"/>
                  </a:solidFill>
                  <a:sym typeface="Impact" panose="020B0806030902050204" pitchFamily="34" charset="0"/>
                </a:rPr>
                <a:t>内容说明内容说明内容说明内容说明</a:t>
              </a:r>
              <a:endParaRPr lang="en-US" altLang="zh-CN" sz="1013" dirty="0">
                <a:solidFill>
                  <a:srgbClr val="3F3F3F"/>
                </a:solidFill>
                <a:sym typeface="Impact" panose="020B0806030902050204" pitchFamily="34" charset="0"/>
              </a:endParaRPr>
            </a:p>
          </p:txBody>
        </p:sp>
      </p:grpSp>
      <p:grpSp>
        <p:nvGrpSpPr>
          <p:cNvPr id="7" name="组合 6"/>
          <p:cNvGrpSpPr/>
          <p:nvPr/>
        </p:nvGrpSpPr>
        <p:grpSpPr>
          <a:xfrm>
            <a:off x="1216979" y="3180647"/>
            <a:ext cx="2262158" cy="905306"/>
            <a:chOff x="1216979" y="3180647"/>
            <a:chExt cx="2262158" cy="905306"/>
          </a:xfrm>
        </p:grpSpPr>
        <p:sp>
          <p:nvSpPr>
            <p:cNvPr id="35860" name="文本框 23"/>
            <p:cNvSpPr>
              <a:spLocks noChangeArrowheads="1"/>
            </p:cNvSpPr>
            <p:nvPr/>
          </p:nvSpPr>
          <p:spPr bwMode="auto">
            <a:xfrm>
              <a:off x="1216980" y="3180647"/>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sym typeface="Impact" panose="020B0806030902050204" pitchFamily="34" charset="0"/>
                </a:rPr>
                <a:t>02</a:t>
              </a:r>
              <a:r>
                <a:rPr lang="en-US" altLang="zh-CN" sz="1800" b="1">
                  <a:sym typeface="Impact" panose="020B0806030902050204" pitchFamily="34" charset="0"/>
                </a:rPr>
                <a:t>  </a:t>
              </a:r>
              <a:r>
                <a:rPr lang="zh-CN" altLang="en-US" sz="1800" b="1">
                  <a:sym typeface="Impact" panose="020B0806030902050204" pitchFamily="34" charset="0"/>
                </a:rPr>
                <a:t>内容说明</a:t>
              </a:r>
            </a:p>
          </p:txBody>
        </p:sp>
        <p:sp>
          <p:nvSpPr>
            <p:cNvPr id="35861" name="矩形 24"/>
            <p:cNvSpPr>
              <a:spLocks noChangeArrowheads="1"/>
            </p:cNvSpPr>
            <p:nvPr/>
          </p:nvSpPr>
          <p:spPr bwMode="auto">
            <a:xfrm>
              <a:off x="1216979" y="3525928"/>
              <a:ext cx="2262158"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3F3F3F"/>
                  </a:solidFill>
                  <a:sym typeface="Impact" panose="020B0806030902050204" pitchFamily="34" charset="0"/>
                </a:rPr>
                <a:t>内容说明内容说明内容说明内容说明</a:t>
              </a:r>
              <a:endParaRPr lang="en-US" altLang="zh-CN" sz="1013" dirty="0">
                <a:solidFill>
                  <a:srgbClr val="3F3F3F"/>
                </a:solidFill>
                <a:sym typeface="Impact" panose="020B0806030902050204" pitchFamily="34" charset="0"/>
              </a:endParaRPr>
            </a:p>
            <a:p>
              <a:pPr>
                <a:lnSpc>
                  <a:spcPct val="150000"/>
                </a:lnSpc>
              </a:pPr>
              <a:r>
                <a:rPr lang="zh-CN" altLang="en-US" sz="1013" dirty="0">
                  <a:solidFill>
                    <a:srgbClr val="3F3F3F"/>
                  </a:solidFill>
                  <a:sym typeface="Impact" panose="020B0806030902050204" pitchFamily="34" charset="0"/>
                </a:rPr>
                <a:t>内容说明内容说明内容说明内容说明</a:t>
              </a:r>
              <a:endParaRPr lang="en-US" altLang="zh-CN" sz="1013" dirty="0">
                <a:solidFill>
                  <a:srgbClr val="3F3F3F"/>
                </a:solidFill>
                <a:sym typeface="Impact" panose="020B0806030902050204" pitchFamily="34" charset="0"/>
              </a:endParaRPr>
            </a:p>
          </p:txBody>
        </p:sp>
      </p:grpSp>
      <p:grpSp>
        <p:nvGrpSpPr>
          <p:cNvPr id="8" name="组合 7"/>
          <p:cNvGrpSpPr/>
          <p:nvPr/>
        </p:nvGrpSpPr>
        <p:grpSpPr>
          <a:xfrm>
            <a:off x="5846169" y="1400002"/>
            <a:ext cx="2262158" cy="906498"/>
            <a:chOff x="5846169" y="1400002"/>
            <a:chExt cx="2262158" cy="906498"/>
          </a:xfrm>
        </p:grpSpPr>
        <p:sp>
          <p:nvSpPr>
            <p:cNvPr id="35862" name="文本框 25"/>
            <p:cNvSpPr>
              <a:spLocks noChangeArrowheads="1"/>
            </p:cNvSpPr>
            <p:nvPr/>
          </p:nvSpPr>
          <p:spPr bwMode="auto">
            <a:xfrm>
              <a:off x="5846170" y="1400002"/>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sym typeface="Impact" panose="020B0806030902050204" pitchFamily="34" charset="0"/>
                </a:rPr>
                <a:t>03</a:t>
              </a:r>
              <a:r>
                <a:rPr lang="en-US" altLang="zh-CN" sz="1800" b="1">
                  <a:sym typeface="Impact" panose="020B0806030902050204" pitchFamily="34" charset="0"/>
                </a:rPr>
                <a:t>  </a:t>
              </a:r>
              <a:r>
                <a:rPr lang="zh-CN" altLang="en-US" sz="1800" b="1">
                  <a:sym typeface="Impact" panose="020B0806030902050204" pitchFamily="34" charset="0"/>
                </a:rPr>
                <a:t>内容说明</a:t>
              </a:r>
            </a:p>
          </p:txBody>
        </p:sp>
        <p:sp>
          <p:nvSpPr>
            <p:cNvPr id="35863" name="矩形 26"/>
            <p:cNvSpPr>
              <a:spLocks noChangeArrowheads="1"/>
            </p:cNvSpPr>
            <p:nvPr/>
          </p:nvSpPr>
          <p:spPr bwMode="auto">
            <a:xfrm>
              <a:off x="5846169" y="1746475"/>
              <a:ext cx="2262158"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3F3F3F"/>
                  </a:solidFill>
                  <a:sym typeface="Impact" panose="020B0806030902050204" pitchFamily="34" charset="0"/>
                </a:rPr>
                <a:t>内容说明内容说明内容说明内容说明</a:t>
              </a:r>
              <a:endParaRPr lang="en-US" altLang="zh-CN" sz="1013">
                <a:solidFill>
                  <a:srgbClr val="3F3F3F"/>
                </a:solidFill>
                <a:sym typeface="Impact" panose="020B0806030902050204" pitchFamily="34" charset="0"/>
              </a:endParaRPr>
            </a:p>
            <a:p>
              <a:pPr>
                <a:lnSpc>
                  <a:spcPct val="150000"/>
                </a:lnSpc>
              </a:pPr>
              <a:r>
                <a:rPr lang="zh-CN" altLang="en-US" sz="1013">
                  <a:solidFill>
                    <a:srgbClr val="3F3F3F"/>
                  </a:solidFill>
                  <a:sym typeface="Impact" panose="020B0806030902050204" pitchFamily="34" charset="0"/>
                </a:rPr>
                <a:t>内容说明内容说明内容说明内容说明</a:t>
              </a:r>
              <a:endParaRPr lang="en-US" altLang="zh-CN" sz="1013">
                <a:solidFill>
                  <a:srgbClr val="3F3F3F"/>
                </a:solidFill>
                <a:sym typeface="Impact" panose="020B0806030902050204" pitchFamily="34" charset="0"/>
              </a:endParaRPr>
            </a:p>
          </p:txBody>
        </p:sp>
      </p:grpSp>
      <p:grpSp>
        <p:nvGrpSpPr>
          <p:cNvPr id="3" name="组合 2"/>
          <p:cNvGrpSpPr/>
          <p:nvPr/>
        </p:nvGrpSpPr>
        <p:grpSpPr>
          <a:xfrm>
            <a:off x="2541955" y="1626482"/>
            <a:ext cx="2175824" cy="2169816"/>
            <a:chOff x="2541955" y="1626482"/>
            <a:chExt cx="2175824" cy="2169816"/>
          </a:xfrm>
        </p:grpSpPr>
        <p:sp>
          <p:nvSpPr>
            <p:cNvPr id="35850" name="Freeform 5"/>
            <p:cNvSpPr>
              <a:spLocks noChangeArrowheads="1"/>
            </p:cNvSpPr>
            <p:nvPr/>
          </p:nvSpPr>
          <p:spPr bwMode="auto">
            <a:xfrm rot="15848862">
              <a:off x="2544959" y="1623478"/>
              <a:ext cx="2169816"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3"/>
            </a:solidFill>
            <a:ln w="76200">
              <a:solidFill>
                <a:schemeClr val="bg1"/>
              </a:solidFill>
              <a:bevel/>
              <a:headEnd/>
              <a:tailEnd/>
            </a:ln>
          </p:spPr>
          <p:txBody>
            <a:bodyPr/>
            <a:lstStyle/>
            <a:p>
              <a:endParaRPr lang="zh-CN" altLang="en-US" sz="900">
                <a:latin typeface="Arial" panose="020B0604020202020204" pitchFamily="34" charset="0"/>
                <a:ea typeface="宋体" panose="02010600030101010101" pitchFamily="2" charset="-122"/>
              </a:endParaRPr>
            </a:p>
          </p:txBody>
        </p:sp>
        <p:sp>
          <p:nvSpPr>
            <p:cNvPr id="35856" name="矩形 18"/>
            <p:cNvSpPr>
              <a:spLocks noChangeArrowheads="1"/>
            </p:cNvSpPr>
            <p:nvPr/>
          </p:nvSpPr>
          <p:spPr bwMode="auto">
            <a:xfrm rot="18955328" flipH="1">
              <a:off x="3338981" y="2702239"/>
              <a:ext cx="121058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dirty="0">
                  <a:solidFill>
                    <a:schemeClr val="bg1"/>
                  </a:solidFill>
                  <a:sym typeface="Impact" panose="020B0806030902050204" pitchFamily="34" charset="0"/>
                </a:rPr>
                <a:t>内容说明</a:t>
              </a:r>
              <a:endParaRPr lang="en-US" altLang="zh-CN" sz="2000" b="1" dirty="0">
                <a:solidFill>
                  <a:schemeClr val="bg1"/>
                </a:solidFill>
                <a:sym typeface="Impact" panose="020B0806030902050204" pitchFamily="34" charset="0"/>
              </a:endParaRPr>
            </a:p>
          </p:txBody>
        </p:sp>
        <p:sp>
          <p:nvSpPr>
            <p:cNvPr id="35857" name="文本框 19"/>
            <p:cNvSpPr>
              <a:spLocks noChangeArrowheads="1"/>
            </p:cNvSpPr>
            <p:nvPr/>
          </p:nvSpPr>
          <p:spPr bwMode="auto">
            <a:xfrm rot="18955328" flipH="1">
              <a:off x="2710173" y="1902069"/>
              <a:ext cx="58375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dirty="0">
                  <a:solidFill>
                    <a:schemeClr val="bg1"/>
                  </a:solidFill>
                  <a:latin typeface="Arial" panose="020B0604020202020204" pitchFamily="34" charset="0"/>
                  <a:ea typeface="MS Gothic" panose="020B0609070205080204" pitchFamily="49" charset="-128"/>
                </a:rPr>
                <a:t>02</a:t>
              </a:r>
              <a:endParaRPr lang="zh-CN" altLang="en-US" sz="2800" dirty="0">
                <a:solidFill>
                  <a:schemeClr val="bg1"/>
                </a:solidFill>
                <a:latin typeface="Arial" panose="020B0604020202020204" pitchFamily="34" charset="0"/>
                <a:ea typeface="MS Gothic" panose="020B0609070205080204" pitchFamily="49" charset="-128"/>
              </a:endParaRPr>
            </a:p>
          </p:txBody>
        </p:sp>
        <p:pic>
          <p:nvPicPr>
            <p:cNvPr id="35866" name="图片 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966064" flipH="1">
              <a:off x="2974516" y="2089082"/>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组合 3"/>
          <p:cNvGrpSpPr/>
          <p:nvPr/>
        </p:nvGrpSpPr>
        <p:grpSpPr>
          <a:xfrm>
            <a:off x="3800589" y="2505623"/>
            <a:ext cx="2169815" cy="2175824"/>
            <a:chOff x="3800589" y="2505623"/>
            <a:chExt cx="2169815" cy="2175824"/>
          </a:xfrm>
        </p:grpSpPr>
        <p:sp>
          <p:nvSpPr>
            <p:cNvPr id="35851" name="Freeform 5"/>
            <p:cNvSpPr>
              <a:spLocks noChangeArrowheads="1"/>
            </p:cNvSpPr>
            <p:nvPr/>
          </p:nvSpPr>
          <p:spPr bwMode="auto">
            <a:xfrm>
              <a:off x="3800589" y="2505623"/>
              <a:ext cx="2169815"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1"/>
            </a:solidFill>
            <a:ln w="76200">
              <a:solidFill>
                <a:schemeClr val="bg1"/>
              </a:solidFill>
              <a:bevel/>
              <a:headEnd/>
              <a:tailEnd/>
            </a:ln>
          </p:spPr>
          <p:txBody>
            <a:bodyPr/>
            <a:lstStyle/>
            <a:p>
              <a:endParaRPr lang="zh-CN" altLang="en-US" sz="900">
                <a:latin typeface="Arial" panose="020B0604020202020204" pitchFamily="34" charset="0"/>
                <a:ea typeface="宋体" panose="02010600030101010101" pitchFamily="2" charset="-122"/>
              </a:endParaRPr>
            </a:p>
          </p:txBody>
        </p:sp>
        <p:sp>
          <p:nvSpPr>
            <p:cNvPr id="35852" name="矩形 12"/>
            <p:cNvSpPr>
              <a:spLocks noChangeArrowheads="1"/>
            </p:cNvSpPr>
            <p:nvPr/>
          </p:nvSpPr>
          <p:spPr bwMode="auto">
            <a:xfrm rot="2644672">
              <a:off x="3903714" y="3718558"/>
              <a:ext cx="121058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a:solidFill>
                    <a:schemeClr val="bg1"/>
                  </a:solidFill>
                  <a:sym typeface="Impact" panose="020B0806030902050204" pitchFamily="34" charset="0"/>
                </a:rPr>
                <a:t>内容说明</a:t>
              </a:r>
              <a:endParaRPr lang="en-US" altLang="zh-CN" sz="2000" b="1">
                <a:solidFill>
                  <a:schemeClr val="bg1"/>
                </a:solidFill>
                <a:sym typeface="Impact" panose="020B0806030902050204" pitchFamily="34" charset="0"/>
              </a:endParaRPr>
            </a:p>
          </p:txBody>
        </p:sp>
        <p:sp>
          <p:nvSpPr>
            <p:cNvPr id="35853" name="文本框 13"/>
            <p:cNvSpPr>
              <a:spLocks noChangeArrowheads="1"/>
            </p:cNvSpPr>
            <p:nvPr/>
          </p:nvSpPr>
          <p:spPr bwMode="auto">
            <a:xfrm rot="2644672">
              <a:off x="5189391" y="2754175"/>
              <a:ext cx="5847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Arial" panose="020B0604020202020204" pitchFamily="34" charset="0"/>
                  <a:ea typeface="MS Gothic" panose="020B0609070205080204" pitchFamily="49" charset="-128"/>
                </a:rPr>
                <a:t>01</a:t>
              </a:r>
              <a:endParaRPr lang="zh-CN" altLang="en-US" sz="2800">
                <a:solidFill>
                  <a:schemeClr val="bg1"/>
                </a:solidFill>
                <a:latin typeface="Arial" panose="020B0604020202020204" pitchFamily="34" charset="0"/>
                <a:ea typeface="MS Gothic" panose="020B0609070205080204" pitchFamily="49" charset="-128"/>
              </a:endParaRPr>
            </a:p>
          </p:txBody>
        </p:sp>
        <p:pic>
          <p:nvPicPr>
            <p:cNvPr id="35864" name="图片 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3093745">
              <a:off x="4390354" y="3029302"/>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5765616"/>
      </p:ext>
    </p:extLst>
  </p:cSld>
  <p:clrMapOvr>
    <a:masterClrMapping/>
  </p:clrMapOvr>
  <p:transition spd="slow" advClick="0" advTm="0">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26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26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26000">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14:presetBounceEnd="26000">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14:bounceEnd="26000">
                                          <p:cBhvr additive="base">
                                            <p:cTn id="12" dur="1000" fill="hold"/>
                                            <p:tgtEl>
                                              <p:spTgt spid="3"/>
                                            </p:tgtEl>
                                            <p:attrNameLst>
                                              <p:attrName>ppt_x</p:attrName>
                                            </p:attrNameLst>
                                          </p:cBhvr>
                                          <p:tavLst>
                                            <p:tav tm="0">
                                              <p:val>
                                                <p:strVal val="#ppt_x"/>
                                              </p:val>
                                            </p:tav>
                                            <p:tav tm="100000">
                                              <p:val>
                                                <p:strVal val="#ppt_x"/>
                                              </p:val>
                                            </p:tav>
                                          </p:tavLst>
                                        </p:anim>
                                        <p:anim calcmode="lin" valueType="num" p14:bounceEnd="26000">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1" fill="hold" nodeType="afterEffect" p14:presetBounceEnd="26000">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14:bounceEnd="26000">
                                          <p:cBhvr additive="base">
                                            <p:cTn id="17" dur="1000" fill="hold"/>
                                            <p:tgtEl>
                                              <p:spTgt spid="4"/>
                                            </p:tgtEl>
                                            <p:attrNameLst>
                                              <p:attrName>ppt_x</p:attrName>
                                            </p:attrNameLst>
                                          </p:cBhvr>
                                          <p:tavLst>
                                            <p:tav tm="0">
                                              <p:val>
                                                <p:strVal val="#ppt_x"/>
                                              </p:val>
                                            </p:tav>
                                            <p:tav tm="100000">
                                              <p:val>
                                                <p:strVal val="#ppt_x"/>
                                              </p:val>
                                            </p:tav>
                                          </p:tavLst>
                                        </p:anim>
                                        <p:anim calcmode="lin" valueType="num" p14:bounceEnd="26000">
                                          <p:cBhvr additive="base">
                                            <p:cTn id="18" dur="10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4000"/>
                                </p:stCondLst>
                                <p:childTnLst>
                                  <p:par>
                                    <p:cTn id="30" presetID="2" presetClass="entr" presetSubtype="2"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1+#ppt_w/2"/>
                                              </p:val>
                                            </p:tav>
                                            <p:tav tm="100000">
                                              <p:val>
                                                <p:strVal val="#ppt_x"/>
                                              </p:val>
                                            </p:tav>
                                          </p:tavLst>
                                        </p:anim>
                                        <p:anim calcmode="lin" valueType="num">
                                          <p:cBhvr additive="base">
                                            <p:cTn id="3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000" fill="hold"/>
                                            <p:tgtEl>
                                              <p:spTgt spid="4"/>
                                            </p:tgtEl>
                                            <p:attrNameLst>
                                              <p:attrName>ppt_x</p:attrName>
                                            </p:attrNameLst>
                                          </p:cBhvr>
                                          <p:tavLst>
                                            <p:tav tm="0">
                                              <p:val>
                                                <p:strVal val="#ppt_x"/>
                                              </p:val>
                                            </p:tav>
                                            <p:tav tm="100000">
                                              <p:val>
                                                <p:strVal val="#ppt_x"/>
                                              </p:val>
                                            </p:tav>
                                          </p:tavLst>
                                        </p:anim>
                                        <p:anim calcmode="lin" valueType="num">
                                          <p:cBhvr additive="base">
                                            <p:cTn id="18" dur="10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4000"/>
                                </p:stCondLst>
                                <p:childTnLst>
                                  <p:par>
                                    <p:cTn id="30" presetID="2" presetClass="entr" presetSubtype="2"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1+#ppt_w/2"/>
                                              </p:val>
                                            </p:tav>
                                            <p:tav tm="100000">
                                              <p:val>
                                                <p:strVal val="#ppt_x"/>
                                              </p:val>
                                            </p:tav>
                                          </p:tavLst>
                                        </p:anim>
                                        <p:anim calcmode="lin" valueType="num">
                                          <p:cBhvr additive="base">
                                            <p:cTn id="3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10858668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8"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9" name="Picture 3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screen">
                <a:biLevel thresh="25000"/>
                <a:extLst>
                  <a:ext uri="{28A0092B-C50C-407E-A947-70E740481C1C}">
                    <a14:useLocalDpi xmlns:a14="http://schemas.microsoft.com/office/drawing/2010/main"/>
                  </a:ext>
                </a:extLst>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screen">
                <a:biLevel thresh="25000"/>
                <a:extLst>
                  <a:ext uri="{28A0092B-C50C-407E-A947-70E740481C1C}">
                    <a14:useLocalDpi xmlns:a14="http://schemas.microsoft.com/office/drawing/2010/main"/>
                  </a:ext>
                </a:extLst>
              </a:blip>
              <a:stretch>
                <a:fillRect/>
              </a:stretch>
            </p:blipFill>
            <p:spPr>
              <a:xfrm flipH="1">
                <a:off x="4440956" y="1494386"/>
                <a:ext cx="328052" cy="484716"/>
              </a:xfrm>
              <a:prstGeom prst="rect">
                <a:avLst/>
              </a:prstGeom>
            </p:spPr>
          </p:pic>
        </p:grpSp>
      </p:grpSp>
      <p:sp>
        <p:nvSpPr>
          <p:cNvPr id="6" name="标题 5"/>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02432944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grpSp>
        <p:nvGrpSpPr>
          <p:cNvPr id="17" name="组合 16"/>
          <p:cNvGrpSpPr/>
          <p:nvPr/>
        </p:nvGrpSpPr>
        <p:grpSpPr>
          <a:xfrm>
            <a:off x="4419002" y="952500"/>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3638550" y="952500"/>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第一部分</a:t>
              </a:r>
              <a:endParaRPr lang="zh-CN" altLang="en-US" b="1" dirty="0">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4419002" y="1576781"/>
            <a:ext cx="2489200" cy="342651"/>
            <a:chOff x="4520602" y="952500"/>
            <a:chExt cx="2489200" cy="342651"/>
          </a:xfrm>
        </p:grpSpPr>
        <p:sp>
          <p:nvSpPr>
            <p:cNvPr id="37" name="矩形 36"/>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3638550" y="1576781"/>
            <a:ext cx="946150" cy="342651"/>
            <a:chOff x="3740150" y="952500"/>
            <a:chExt cx="946150" cy="342651"/>
          </a:xfrm>
        </p:grpSpPr>
        <p:sp>
          <p:nvSpPr>
            <p:cNvPr id="40" name="五边形 39"/>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框 40"/>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第二部分</a:t>
              </a:r>
              <a:endParaRPr lang="zh-CN" altLang="en-US" b="1" dirty="0">
                <a:latin typeface="微软雅黑" panose="020B0503020204020204" pitchFamily="34" charset="-122"/>
                <a:ea typeface="微软雅黑" panose="020B0503020204020204" pitchFamily="34" charset="-122"/>
              </a:endParaRPr>
            </a:p>
          </p:txBody>
        </p:sp>
      </p:grpSp>
      <p:grpSp>
        <p:nvGrpSpPr>
          <p:cNvPr id="42" name="组合 41"/>
          <p:cNvGrpSpPr/>
          <p:nvPr/>
        </p:nvGrpSpPr>
        <p:grpSpPr>
          <a:xfrm>
            <a:off x="4419002" y="2202331"/>
            <a:ext cx="2489200" cy="342651"/>
            <a:chOff x="4520602" y="952500"/>
            <a:chExt cx="2489200" cy="342651"/>
          </a:xfrm>
        </p:grpSpPr>
        <p:sp>
          <p:nvSpPr>
            <p:cNvPr id="43" name="矩形 42"/>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3638550" y="2202331"/>
            <a:ext cx="946150" cy="342651"/>
            <a:chOff x="3740150" y="952500"/>
            <a:chExt cx="946150" cy="342651"/>
          </a:xfrm>
        </p:grpSpPr>
        <p:sp>
          <p:nvSpPr>
            <p:cNvPr id="46" name="五边形 4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文本框 46"/>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第三部分</a:t>
              </a:r>
              <a:endParaRPr lang="zh-CN" altLang="en-US" b="1" dirty="0">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4419002" y="2843944"/>
            <a:ext cx="2489200" cy="342651"/>
            <a:chOff x="4520602" y="952500"/>
            <a:chExt cx="2489200" cy="342651"/>
          </a:xfrm>
        </p:grpSpPr>
        <p:sp>
          <p:nvSpPr>
            <p:cNvPr id="49" name="矩形 48"/>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3638550" y="2843944"/>
            <a:ext cx="946150" cy="342651"/>
            <a:chOff x="3740150" y="952500"/>
            <a:chExt cx="946150" cy="342651"/>
          </a:xfrm>
        </p:grpSpPr>
        <p:sp>
          <p:nvSpPr>
            <p:cNvPr id="52" name="五边形 51"/>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第四部分</a:t>
              </a:r>
              <a:endParaRPr lang="zh-CN" altLang="en-US" b="1"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30924708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38000" fill="hold" nodeType="after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0-#ppt_w/2"/>
                                          </p:val>
                                        </p:tav>
                                        <p:tav tm="100000">
                                          <p:val>
                                            <p:strVal val="#ppt_x"/>
                                          </p:val>
                                        </p:tav>
                                      </p:tavLst>
                                    </p:anim>
                                    <p:anim calcmode="lin" valueType="num">
                                      <p:cBhvr additive="base">
                                        <p:cTn id="17" dur="500" fill="hold"/>
                                        <p:tgtEl>
                                          <p:spTgt spid="39"/>
                                        </p:tgtEl>
                                        <p:attrNameLst>
                                          <p:attrName>ppt_y</p:attrName>
                                        </p:attrNameLst>
                                      </p:cBhvr>
                                      <p:tavLst>
                                        <p:tav tm="0">
                                          <p:val>
                                            <p:strVal val="#ppt_y"/>
                                          </p:val>
                                        </p:tav>
                                        <p:tav tm="100000">
                                          <p:val>
                                            <p:strVal val="#ppt_y"/>
                                          </p:val>
                                        </p:tav>
                                      </p:tavLst>
                                    </p:anim>
                                  </p:childTnLst>
                                </p:cTn>
                              </p:par>
                              <p:par>
                                <p:cTn id="18" presetID="2" presetClass="entr" presetSubtype="2" decel="38000"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500" fill="hold"/>
                                        <p:tgtEl>
                                          <p:spTgt spid="36"/>
                                        </p:tgtEl>
                                        <p:attrNameLst>
                                          <p:attrName>ppt_x</p:attrName>
                                        </p:attrNameLst>
                                      </p:cBhvr>
                                      <p:tavLst>
                                        <p:tav tm="0">
                                          <p:val>
                                            <p:strVal val="1+#ppt_w/2"/>
                                          </p:val>
                                        </p:tav>
                                        <p:tav tm="100000">
                                          <p:val>
                                            <p:strVal val="#ppt_x"/>
                                          </p:val>
                                        </p:tav>
                                      </p:tavLst>
                                    </p:anim>
                                    <p:anim calcmode="lin" valueType="num">
                                      <p:cBhvr additive="base">
                                        <p:cTn id="21" dur="500" fill="hold"/>
                                        <p:tgtEl>
                                          <p:spTgt spid="36"/>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38000"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0-#ppt_w/2"/>
                                          </p:val>
                                        </p:tav>
                                        <p:tav tm="100000">
                                          <p:val>
                                            <p:strVal val="#ppt_x"/>
                                          </p:val>
                                        </p:tav>
                                      </p:tavLst>
                                    </p:anim>
                                    <p:anim calcmode="lin" valueType="num">
                                      <p:cBhvr additive="base">
                                        <p:cTn id="26" dur="500" fill="hold"/>
                                        <p:tgtEl>
                                          <p:spTgt spid="45"/>
                                        </p:tgtEl>
                                        <p:attrNameLst>
                                          <p:attrName>ppt_y</p:attrName>
                                        </p:attrNameLst>
                                      </p:cBhvr>
                                      <p:tavLst>
                                        <p:tav tm="0">
                                          <p:val>
                                            <p:strVal val="#ppt_y"/>
                                          </p:val>
                                        </p:tav>
                                        <p:tav tm="100000">
                                          <p:val>
                                            <p:strVal val="#ppt_y"/>
                                          </p:val>
                                        </p:tav>
                                      </p:tavLst>
                                    </p:anim>
                                  </p:childTnLst>
                                </p:cTn>
                              </p:par>
                              <p:par>
                                <p:cTn id="27" presetID="2" presetClass="entr" presetSubtype="2" decel="3800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1+#ppt_w/2"/>
                                          </p:val>
                                        </p:tav>
                                        <p:tav tm="100000">
                                          <p:val>
                                            <p:strVal val="#ppt_x"/>
                                          </p:val>
                                        </p:tav>
                                      </p:tavLst>
                                    </p:anim>
                                    <p:anim calcmode="lin" valueType="num">
                                      <p:cBhvr additive="base">
                                        <p:cTn id="30" dur="500" fill="hold"/>
                                        <p:tgtEl>
                                          <p:spTgt spid="42"/>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3800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additive="base">
                                        <p:cTn id="34" dur="500" fill="hold"/>
                                        <p:tgtEl>
                                          <p:spTgt spid="51"/>
                                        </p:tgtEl>
                                        <p:attrNameLst>
                                          <p:attrName>ppt_x</p:attrName>
                                        </p:attrNameLst>
                                      </p:cBhvr>
                                      <p:tavLst>
                                        <p:tav tm="0">
                                          <p:val>
                                            <p:strVal val="0-#ppt_w/2"/>
                                          </p:val>
                                        </p:tav>
                                        <p:tav tm="100000">
                                          <p:val>
                                            <p:strVal val="#ppt_x"/>
                                          </p:val>
                                        </p:tav>
                                      </p:tavLst>
                                    </p:anim>
                                    <p:anim calcmode="lin" valueType="num">
                                      <p:cBhvr additive="base">
                                        <p:cTn id="35" dur="500" fill="hold"/>
                                        <p:tgtEl>
                                          <p:spTgt spid="51"/>
                                        </p:tgtEl>
                                        <p:attrNameLst>
                                          <p:attrName>ppt_y</p:attrName>
                                        </p:attrNameLst>
                                      </p:cBhvr>
                                      <p:tavLst>
                                        <p:tav tm="0">
                                          <p:val>
                                            <p:strVal val="#ppt_y"/>
                                          </p:val>
                                        </p:tav>
                                        <p:tav tm="100000">
                                          <p:val>
                                            <p:strVal val="#ppt_y"/>
                                          </p:val>
                                        </p:tav>
                                      </p:tavLst>
                                    </p:anim>
                                  </p:childTnLst>
                                </p:cTn>
                              </p:par>
                              <p:par>
                                <p:cTn id="36" presetID="2" presetClass="entr" presetSubtype="2" decel="38000" fill="hold" nodeType="with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1+#ppt_w/2"/>
                                          </p:val>
                                        </p:tav>
                                        <p:tav tm="100000">
                                          <p:val>
                                            <p:strVal val="#ppt_x"/>
                                          </p:val>
                                        </p:tav>
                                      </p:tavLst>
                                    </p:anim>
                                    <p:anim calcmode="lin" valueType="num">
                                      <p:cBhvr additive="base">
                                        <p:cTn id="39"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4641202" y="2834400"/>
            <a:ext cx="1854813" cy="1225556"/>
            <a:chOff x="4641202" y="2834400"/>
            <a:chExt cx="1854813" cy="1225556"/>
          </a:xfrm>
        </p:grpSpPr>
        <p:sp>
          <p:nvSpPr>
            <p:cNvPr id="96" name="矩形 15"/>
            <p:cNvSpPr>
              <a:spLocks noChangeArrowheads="1"/>
            </p:cNvSpPr>
            <p:nvPr/>
          </p:nvSpPr>
          <p:spPr bwMode="auto">
            <a:xfrm>
              <a:off x="4641202" y="2834400"/>
              <a:ext cx="1854813" cy="1225556"/>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98" name="椭圆 17"/>
            <p:cNvSpPr>
              <a:spLocks noChangeArrowheads="1"/>
            </p:cNvSpPr>
            <p:nvPr/>
          </p:nvSpPr>
          <p:spPr bwMode="auto">
            <a:xfrm>
              <a:off x="5288463" y="3135284"/>
              <a:ext cx="620172" cy="638464"/>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smtClean="0">
                  <a:solidFill>
                    <a:prstClr val="white"/>
                  </a:solidFill>
                  <a:latin typeface="方正兰亭粗黑_GBK" charset="-122"/>
                  <a:ea typeface="方正兰亭粗黑_GBK" charset="-122"/>
                  <a:sym typeface="方正兰亭粗黑_GBK" charset="-122"/>
                </a:rPr>
                <a:t>03</a:t>
              </a:r>
            </a:p>
          </p:txBody>
        </p:sp>
      </p:grpSp>
      <p:grpSp>
        <p:nvGrpSpPr>
          <p:cNvPr id="8" name="组合 7"/>
          <p:cNvGrpSpPr/>
          <p:nvPr/>
        </p:nvGrpSpPr>
        <p:grpSpPr>
          <a:xfrm>
            <a:off x="2784964" y="3082446"/>
            <a:ext cx="1856239" cy="984849"/>
            <a:chOff x="2784964" y="3082446"/>
            <a:chExt cx="1856239" cy="984849"/>
          </a:xfrm>
        </p:grpSpPr>
        <p:sp>
          <p:nvSpPr>
            <p:cNvPr id="95" name="矩形 14"/>
            <p:cNvSpPr>
              <a:spLocks noChangeArrowheads="1"/>
            </p:cNvSpPr>
            <p:nvPr/>
          </p:nvSpPr>
          <p:spPr bwMode="auto">
            <a:xfrm>
              <a:off x="2784964" y="3082446"/>
              <a:ext cx="1856239" cy="984849"/>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99" name="椭圆 18"/>
            <p:cNvSpPr>
              <a:spLocks noChangeArrowheads="1"/>
            </p:cNvSpPr>
            <p:nvPr/>
          </p:nvSpPr>
          <p:spPr bwMode="auto">
            <a:xfrm>
              <a:off x="3402285" y="3254171"/>
              <a:ext cx="620171" cy="638463"/>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smtClean="0">
                  <a:solidFill>
                    <a:prstClr val="white"/>
                  </a:solidFill>
                  <a:latin typeface="方正兰亭粗黑_GBK" charset="-122"/>
                  <a:ea typeface="方正兰亭粗黑_GBK" charset="-122"/>
                  <a:sym typeface="方正兰亭粗黑_GBK" charset="-122"/>
                </a:rPr>
                <a:t>02</a:t>
              </a:r>
            </a:p>
          </p:txBody>
        </p:sp>
      </p:grpSp>
      <p:grpSp>
        <p:nvGrpSpPr>
          <p:cNvPr id="7" name="组合 6"/>
          <p:cNvGrpSpPr/>
          <p:nvPr/>
        </p:nvGrpSpPr>
        <p:grpSpPr>
          <a:xfrm>
            <a:off x="928725" y="3390670"/>
            <a:ext cx="1856239" cy="678093"/>
            <a:chOff x="928725" y="3390670"/>
            <a:chExt cx="1856239" cy="678093"/>
          </a:xfrm>
        </p:grpSpPr>
        <p:sp>
          <p:nvSpPr>
            <p:cNvPr id="94" name="矩形 93"/>
            <p:cNvSpPr>
              <a:spLocks noChangeArrowheads="1"/>
            </p:cNvSpPr>
            <p:nvPr/>
          </p:nvSpPr>
          <p:spPr bwMode="auto">
            <a:xfrm>
              <a:off x="928725" y="3390670"/>
              <a:ext cx="1856239" cy="678093"/>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100" name="椭圆 19"/>
            <p:cNvSpPr>
              <a:spLocks noChangeArrowheads="1"/>
            </p:cNvSpPr>
            <p:nvPr/>
          </p:nvSpPr>
          <p:spPr bwMode="auto">
            <a:xfrm>
              <a:off x="1527512" y="3390670"/>
              <a:ext cx="621598" cy="636996"/>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smtClean="0">
                  <a:solidFill>
                    <a:prstClr val="white"/>
                  </a:solidFill>
                  <a:latin typeface="方正兰亭粗黑_GBK" charset="-122"/>
                  <a:ea typeface="方正兰亭粗黑_GBK" charset="-122"/>
                  <a:sym typeface="方正兰亭粗黑_GBK" charset="-122"/>
                </a:rPr>
                <a:t>01</a:t>
              </a:r>
            </a:p>
          </p:txBody>
        </p:sp>
      </p:grpSp>
      <p:grpSp>
        <p:nvGrpSpPr>
          <p:cNvPr id="10" name="组合 9"/>
          <p:cNvGrpSpPr/>
          <p:nvPr/>
        </p:nvGrpSpPr>
        <p:grpSpPr>
          <a:xfrm>
            <a:off x="6496016" y="2342709"/>
            <a:ext cx="1856239" cy="1724586"/>
            <a:chOff x="6496016" y="2342709"/>
            <a:chExt cx="1856239" cy="1724586"/>
          </a:xfrm>
        </p:grpSpPr>
        <p:sp>
          <p:nvSpPr>
            <p:cNvPr id="97" name="矩形 16"/>
            <p:cNvSpPr>
              <a:spLocks noChangeArrowheads="1"/>
            </p:cNvSpPr>
            <p:nvPr/>
          </p:nvSpPr>
          <p:spPr bwMode="auto">
            <a:xfrm>
              <a:off x="6496016" y="2342709"/>
              <a:ext cx="1856239" cy="1724586"/>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srgbClr val="FFFFFF"/>
                </a:solidFill>
                <a:latin typeface="宋体" pitchFamily="2" charset="-122"/>
                <a:sym typeface="宋体" pitchFamily="2" charset="-122"/>
              </a:endParaRPr>
            </a:p>
          </p:txBody>
        </p:sp>
        <p:sp>
          <p:nvSpPr>
            <p:cNvPr id="103" name="椭圆 23"/>
            <p:cNvSpPr>
              <a:spLocks noChangeArrowheads="1"/>
            </p:cNvSpPr>
            <p:nvPr/>
          </p:nvSpPr>
          <p:spPr bwMode="auto">
            <a:xfrm>
              <a:off x="7101896" y="2834401"/>
              <a:ext cx="665864" cy="685502"/>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600" b="1" smtClean="0">
                  <a:solidFill>
                    <a:prstClr val="white"/>
                  </a:solidFill>
                  <a:latin typeface="方正兰亭粗黑_GBK" charset="-122"/>
                  <a:ea typeface="方正兰亭粗黑_GBK" charset="-122"/>
                  <a:sym typeface="方正兰亭粗黑_GBK" charset="-122"/>
                </a:rPr>
                <a:t>04</a:t>
              </a:r>
            </a:p>
          </p:txBody>
        </p:sp>
      </p:grpSp>
      <p:grpSp>
        <p:nvGrpSpPr>
          <p:cNvPr id="4" name="组合 3"/>
          <p:cNvGrpSpPr/>
          <p:nvPr/>
        </p:nvGrpSpPr>
        <p:grpSpPr>
          <a:xfrm>
            <a:off x="862107" y="2185434"/>
            <a:ext cx="1789112" cy="957437"/>
            <a:chOff x="949193" y="2291000"/>
            <a:chExt cx="1789112" cy="957437"/>
          </a:xfrm>
        </p:grpSpPr>
        <p:sp>
          <p:nvSpPr>
            <p:cNvPr id="105" name="Text Box 40"/>
            <p:cNvSpPr>
              <a:spLocks noChangeArrowheads="1"/>
            </p:cNvSpPr>
            <p:nvPr/>
          </p:nvSpPr>
          <p:spPr bwMode="auto">
            <a:xfrm>
              <a:off x="949193" y="2563891"/>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06" name="Rectangle 11"/>
            <p:cNvSpPr>
              <a:spLocks noChangeArrowheads="1"/>
            </p:cNvSpPr>
            <p:nvPr/>
          </p:nvSpPr>
          <p:spPr bwMode="auto">
            <a:xfrm>
              <a:off x="1041268" y="2291000"/>
              <a:ext cx="1503362"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smtClean="0">
                  <a:latin typeface="微软雅黑" pitchFamily="34" charset="-122"/>
                  <a:ea typeface="微软雅黑" pitchFamily="34" charset="-122"/>
                  <a:sym typeface="微软雅黑" pitchFamily="34" charset="-122"/>
                </a:rPr>
                <a:t>单击此处输入标题</a:t>
              </a:r>
            </a:p>
          </p:txBody>
        </p:sp>
      </p:grpSp>
      <p:grpSp>
        <p:nvGrpSpPr>
          <p:cNvPr id="5" name="组合 4"/>
          <p:cNvGrpSpPr/>
          <p:nvPr/>
        </p:nvGrpSpPr>
        <p:grpSpPr>
          <a:xfrm>
            <a:off x="2795294" y="1833928"/>
            <a:ext cx="1789112" cy="957437"/>
            <a:chOff x="2882380" y="1939494"/>
            <a:chExt cx="1789112" cy="957437"/>
          </a:xfrm>
        </p:grpSpPr>
        <p:sp>
          <p:nvSpPr>
            <p:cNvPr id="107" name="Text Box 40"/>
            <p:cNvSpPr>
              <a:spLocks noChangeArrowheads="1"/>
            </p:cNvSpPr>
            <p:nvPr/>
          </p:nvSpPr>
          <p:spPr bwMode="auto">
            <a:xfrm>
              <a:off x="2882380" y="2212385"/>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08" name="Rectangle 11"/>
            <p:cNvSpPr>
              <a:spLocks noChangeArrowheads="1"/>
            </p:cNvSpPr>
            <p:nvPr/>
          </p:nvSpPr>
          <p:spPr bwMode="auto">
            <a:xfrm>
              <a:off x="2972867" y="1939494"/>
              <a:ext cx="1504950"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smtClean="0">
                  <a:latin typeface="微软雅黑" pitchFamily="34" charset="-122"/>
                  <a:ea typeface="微软雅黑" pitchFamily="34" charset="-122"/>
                  <a:sym typeface="微软雅黑" pitchFamily="34" charset="-122"/>
                </a:rPr>
                <a:t>单击此处输入标题</a:t>
              </a:r>
            </a:p>
          </p:txBody>
        </p:sp>
      </p:grpSp>
      <p:grpSp>
        <p:nvGrpSpPr>
          <p:cNvPr id="6" name="组合 5"/>
          <p:cNvGrpSpPr/>
          <p:nvPr/>
        </p:nvGrpSpPr>
        <p:grpSpPr>
          <a:xfrm>
            <a:off x="4822532" y="1358154"/>
            <a:ext cx="1789113" cy="956009"/>
            <a:chOff x="4909618" y="1463720"/>
            <a:chExt cx="1789113" cy="956009"/>
          </a:xfrm>
        </p:grpSpPr>
        <p:sp>
          <p:nvSpPr>
            <p:cNvPr id="109" name="Text Box 40"/>
            <p:cNvSpPr>
              <a:spLocks noChangeArrowheads="1"/>
            </p:cNvSpPr>
            <p:nvPr/>
          </p:nvSpPr>
          <p:spPr bwMode="auto">
            <a:xfrm>
              <a:off x="4909618" y="1735183"/>
              <a:ext cx="1789113"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10" name="Rectangle 11"/>
            <p:cNvSpPr>
              <a:spLocks noChangeArrowheads="1"/>
            </p:cNvSpPr>
            <p:nvPr/>
          </p:nvSpPr>
          <p:spPr bwMode="auto">
            <a:xfrm>
              <a:off x="5001693" y="1463720"/>
              <a:ext cx="1503363"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smtClean="0">
                  <a:latin typeface="微软雅黑" pitchFamily="34" charset="-122"/>
                  <a:ea typeface="微软雅黑" pitchFamily="34" charset="-122"/>
                  <a:sym typeface="微软雅黑" pitchFamily="34" charset="-122"/>
                </a:rPr>
                <a:t>单击此处输入标题</a:t>
              </a:r>
            </a:p>
          </p:txBody>
        </p:sp>
      </p:grpSp>
      <p:grpSp>
        <p:nvGrpSpPr>
          <p:cNvPr id="3" name="组合 2"/>
          <p:cNvGrpSpPr/>
          <p:nvPr/>
        </p:nvGrpSpPr>
        <p:grpSpPr>
          <a:xfrm>
            <a:off x="7349378" y="1078735"/>
            <a:ext cx="935038" cy="1365885"/>
            <a:chOff x="7308850" y="1211580"/>
            <a:chExt cx="935038" cy="1365885"/>
          </a:xfrm>
        </p:grpSpPr>
        <p:sp>
          <p:nvSpPr>
            <p:cNvPr id="101" name="直接连接符 21"/>
            <p:cNvSpPr>
              <a:spLocks noChangeShapeType="1"/>
            </p:cNvSpPr>
            <p:nvPr/>
          </p:nvSpPr>
          <p:spPr bwMode="auto">
            <a:xfrm>
              <a:off x="7308850" y="1211580"/>
              <a:ext cx="0" cy="1365885"/>
            </a:xfrm>
            <a:prstGeom prst="line">
              <a:avLst/>
            </a:prstGeom>
            <a:noFill/>
            <a:ln w="76200">
              <a:solidFill>
                <a:schemeClr val="accent4"/>
              </a:solidFill>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102" name="流程图: 资料带 22"/>
            <p:cNvSpPr>
              <a:spLocks noChangeArrowheads="1"/>
            </p:cNvSpPr>
            <p:nvPr/>
          </p:nvSpPr>
          <p:spPr bwMode="auto">
            <a:xfrm>
              <a:off x="7308850" y="1211580"/>
              <a:ext cx="935038" cy="682943"/>
            </a:xfrm>
            <a:prstGeom prst="flowChartPunchedTap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srgbClr val="FFFFFF"/>
                </a:solidFill>
                <a:latin typeface="宋体" pitchFamily="2" charset="-122"/>
                <a:sym typeface="宋体" pitchFamily="2" charset="-122"/>
              </a:endParaRPr>
            </a:p>
          </p:txBody>
        </p:sp>
        <p:grpSp>
          <p:nvGrpSpPr>
            <p:cNvPr id="111" name="Group 265"/>
            <p:cNvGrpSpPr/>
            <p:nvPr/>
          </p:nvGrpSpPr>
          <p:grpSpPr bwMode="auto">
            <a:xfrm>
              <a:off x="7537976" y="1423811"/>
              <a:ext cx="497335" cy="250360"/>
              <a:chOff x="0" y="0"/>
              <a:chExt cx="576" cy="293"/>
            </a:xfrm>
            <a:solidFill>
              <a:schemeClr val="bg1"/>
            </a:solidFill>
          </p:grpSpPr>
          <p:sp>
            <p:nvSpPr>
              <p:cNvPr id="112" name="AutoShape 262"/>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3" name="AutoShape 263"/>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4" name="AutoShape 264"/>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02537857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第四部分</a:t>
              </a:r>
              <a:endParaRPr lang="zh-CN" altLang="en-US" b="1"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294121131"/>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5564188" y="1655887"/>
            <a:ext cx="2252663" cy="2254250"/>
            <a:chOff x="5564188" y="1655887"/>
            <a:chExt cx="2252663" cy="2254250"/>
          </a:xfrm>
        </p:grpSpPr>
        <p:sp>
          <p:nvSpPr>
            <p:cNvPr id="4" name="Freeform 5"/>
            <p:cNvSpPr/>
            <p:nvPr/>
          </p:nvSpPr>
          <p:spPr bwMode="auto">
            <a:xfrm>
              <a:off x="6727826" y="1998787"/>
              <a:ext cx="776288" cy="776287"/>
            </a:xfrm>
            <a:custGeom>
              <a:avLst/>
              <a:gdLst>
                <a:gd name="T0" fmla="*/ 0 w 489"/>
                <a:gd name="T1" fmla="*/ 489 h 489"/>
                <a:gd name="T2" fmla="*/ 0 w 489"/>
                <a:gd name="T3" fmla="*/ 489 h 489"/>
                <a:gd name="T4" fmla="*/ 489 w 489"/>
                <a:gd name="T5" fmla="*/ 0 h 489"/>
                <a:gd name="T6" fmla="*/ 6 w 489"/>
                <a:gd name="T7" fmla="*/ 483 h 489"/>
                <a:gd name="T8" fmla="*/ 6 w 489"/>
                <a:gd name="T9" fmla="*/ 483 h 489"/>
                <a:gd name="T10" fmla="*/ 0 w 489"/>
                <a:gd name="T11" fmla="*/ 489 h 489"/>
              </a:gdLst>
              <a:ahLst/>
              <a:cxnLst>
                <a:cxn ang="0">
                  <a:pos x="T0" y="T1"/>
                </a:cxn>
                <a:cxn ang="0">
                  <a:pos x="T2" y="T3"/>
                </a:cxn>
                <a:cxn ang="0">
                  <a:pos x="T4" y="T5"/>
                </a:cxn>
                <a:cxn ang="0">
                  <a:pos x="T6" y="T7"/>
                </a:cxn>
                <a:cxn ang="0">
                  <a:pos x="T8" y="T9"/>
                </a:cxn>
                <a:cxn ang="0">
                  <a:pos x="T10" y="T11"/>
                </a:cxn>
              </a:cxnLst>
              <a:rect l="0" t="0" r="r" b="b"/>
              <a:pathLst>
                <a:path w="489" h="489">
                  <a:moveTo>
                    <a:pt x="0" y="489"/>
                  </a:moveTo>
                  <a:lnTo>
                    <a:pt x="0" y="489"/>
                  </a:lnTo>
                  <a:lnTo>
                    <a:pt x="489" y="0"/>
                  </a:lnTo>
                  <a:lnTo>
                    <a:pt x="6" y="483"/>
                  </a:lnTo>
                  <a:lnTo>
                    <a:pt x="6" y="483"/>
                  </a:lnTo>
                  <a:lnTo>
                    <a:pt x="0" y="489"/>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 name="Freeform 7"/>
            <p:cNvSpPr/>
            <p:nvPr/>
          </p:nvSpPr>
          <p:spPr bwMode="auto">
            <a:xfrm>
              <a:off x="6688138" y="2814762"/>
              <a:ext cx="420688" cy="1017587"/>
            </a:xfrm>
            <a:custGeom>
              <a:avLst/>
              <a:gdLst>
                <a:gd name="T0" fmla="*/ 265 w 265"/>
                <a:gd name="T1" fmla="*/ 641 h 641"/>
                <a:gd name="T2" fmla="*/ 0 w 265"/>
                <a:gd name="T3" fmla="*/ 0 h 641"/>
                <a:gd name="T4" fmla="*/ 265 w 265"/>
                <a:gd name="T5" fmla="*/ 641 h 641"/>
                <a:gd name="T6" fmla="*/ 265 w 265"/>
                <a:gd name="T7" fmla="*/ 641 h 641"/>
              </a:gdLst>
              <a:ahLst/>
              <a:cxnLst>
                <a:cxn ang="0">
                  <a:pos x="T0" y="T1"/>
                </a:cxn>
                <a:cxn ang="0">
                  <a:pos x="T2" y="T3"/>
                </a:cxn>
                <a:cxn ang="0">
                  <a:pos x="T4" y="T5"/>
                </a:cxn>
                <a:cxn ang="0">
                  <a:pos x="T6" y="T7"/>
                </a:cxn>
              </a:cxnLst>
              <a:rect l="0" t="0" r="r" b="b"/>
              <a:pathLst>
                <a:path w="265" h="641">
                  <a:moveTo>
                    <a:pt x="265" y="641"/>
                  </a:moveTo>
                  <a:lnTo>
                    <a:pt x="0" y="0"/>
                  </a:lnTo>
                  <a:lnTo>
                    <a:pt x="265" y="641"/>
                  </a:lnTo>
                  <a:lnTo>
                    <a:pt x="265" y="641"/>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6" name="Freeform 8"/>
            <p:cNvSpPr/>
            <p:nvPr/>
          </p:nvSpPr>
          <p:spPr bwMode="auto">
            <a:xfrm>
              <a:off x="5910263" y="3465637"/>
              <a:ext cx="128588" cy="127000"/>
            </a:xfrm>
            <a:custGeom>
              <a:avLst/>
              <a:gdLst>
                <a:gd name="T0" fmla="*/ 0 w 81"/>
                <a:gd name="T1" fmla="*/ 80 h 80"/>
                <a:gd name="T2" fmla="*/ 0 w 81"/>
                <a:gd name="T3" fmla="*/ 80 h 80"/>
                <a:gd name="T4" fmla="*/ 81 w 81"/>
                <a:gd name="T5" fmla="*/ 0 h 80"/>
                <a:gd name="T6" fmla="*/ 0 w 81"/>
                <a:gd name="T7" fmla="*/ 80 h 80"/>
              </a:gdLst>
              <a:ahLst/>
              <a:cxnLst>
                <a:cxn ang="0">
                  <a:pos x="T0" y="T1"/>
                </a:cxn>
                <a:cxn ang="0">
                  <a:pos x="T2" y="T3"/>
                </a:cxn>
                <a:cxn ang="0">
                  <a:pos x="T4" y="T5"/>
                </a:cxn>
                <a:cxn ang="0">
                  <a:pos x="T6" y="T7"/>
                </a:cxn>
              </a:cxnLst>
              <a:rect l="0" t="0" r="r" b="b"/>
              <a:pathLst>
                <a:path w="81" h="80">
                  <a:moveTo>
                    <a:pt x="0" y="80"/>
                  </a:moveTo>
                  <a:lnTo>
                    <a:pt x="0" y="80"/>
                  </a:lnTo>
                  <a:lnTo>
                    <a:pt x="81" y="0"/>
                  </a:lnTo>
                  <a:lnTo>
                    <a:pt x="0" y="80"/>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lumMod val="75000"/>
                    <a:lumOff val="25000"/>
                  </a:prstClr>
                </a:solidFill>
              </a:endParaRPr>
            </a:p>
          </p:txBody>
        </p:sp>
        <p:sp>
          <p:nvSpPr>
            <p:cNvPr id="17" name="Freeform 9"/>
            <p:cNvSpPr/>
            <p:nvPr/>
          </p:nvSpPr>
          <p:spPr bwMode="auto">
            <a:xfrm>
              <a:off x="5564188" y="2800474"/>
              <a:ext cx="1079500" cy="766762"/>
            </a:xfrm>
            <a:custGeom>
              <a:avLst/>
              <a:gdLst>
                <a:gd name="T0" fmla="*/ 0 w 221"/>
                <a:gd name="T1" fmla="*/ 0 h 157"/>
                <a:gd name="T2" fmla="*/ 18 w 221"/>
                <a:gd name="T3" fmla="*/ 85 h 157"/>
                <a:gd name="T4" fmla="*/ 65 w 221"/>
                <a:gd name="T5" fmla="*/ 157 h 157"/>
                <a:gd name="T6" fmla="*/ 221 w 221"/>
                <a:gd name="T7" fmla="*/ 0 h 157"/>
                <a:gd name="T8" fmla="*/ 134 w 221"/>
                <a:gd name="T9" fmla="*/ 0 h 157"/>
                <a:gd name="T10" fmla="*/ 0 w 221"/>
                <a:gd name="T11" fmla="*/ 0 h 157"/>
              </a:gdLst>
              <a:ahLst/>
              <a:cxnLst>
                <a:cxn ang="0">
                  <a:pos x="T0" y="T1"/>
                </a:cxn>
                <a:cxn ang="0">
                  <a:pos x="T2" y="T3"/>
                </a:cxn>
                <a:cxn ang="0">
                  <a:pos x="T4" y="T5"/>
                </a:cxn>
                <a:cxn ang="0">
                  <a:pos x="T6" y="T7"/>
                </a:cxn>
                <a:cxn ang="0">
                  <a:pos x="T8" y="T9"/>
                </a:cxn>
                <a:cxn ang="0">
                  <a:pos x="T10" y="T11"/>
                </a:cxn>
              </a:cxnLst>
              <a:rect l="0" t="0" r="r" b="b"/>
              <a:pathLst>
                <a:path w="221" h="157">
                  <a:moveTo>
                    <a:pt x="0" y="0"/>
                  </a:moveTo>
                  <a:cubicBezTo>
                    <a:pt x="1" y="29"/>
                    <a:pt x="7" y="58"/>
                    <a:pt x="18" y="85"/>
                  </a:cubicBezTo>
                  <a:cubicBezTo>
                    <a:pt x="29" y="111"/>
                    <a:pt x="44" y="135"/>
                    <a:pt x="65" y="157"/>
                  </a:cubicBezTo>
                  <a:cubicBezTo>
                    <a:pt x="221" y="0"/>
                    <a:pt x="221" y="0"/>
                    <a:pt x="221" y="0"/>
                  </a:cubicBezTo>
                  <a:cubicBezTo>
                    <a:pt x="134" y="0"/>
                    <a:pt x="134" y="0"/>
                    <a:pt x="134" y="0"/>
                  </a:cubicBezTo>
                  <a:lnTo>
                    <a:pt x="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18" name="Freeform 10"/>
            <p:cNvSpPr/>
            <p:nvPr/>
          </p:nvSpPr>
          <p:spPr bwMode="auto">
            <a:xfrm>
              <a:off x="6276976" y="1655887"/>
              <a:ext cx="401638" cy="1081087"/>
            </a:xfrm>
            <a:custGeom>
              <a:avLst/>
              <a:gdLst>
                <a:gd name="T0" fmla="*/ 82 w 82"/>
                <a:gd name="T1" fmla="*/ 0 h 221"/>
                <a:gd name="T2" fmla="*/ 0 w 82"/>
                <a:gd name="T3" fmla="*/ 17 h 221"/>
                <a:gd name="T4" fmla="*/ 82 w 82"/>
                <a:gd name="T5" fmla="*/ 221 h 221"/>
                <a:gd name="T6" fmla="*/ 82 w 82"/>
                <a:gd name="T7" fmla="*/ 0 h 221"/>
              </a:gdLst>
              <a:ahLst/>
              <a:cxnLst>
                <a:cxn ang="0">
                  <a:pos x="T0" y="T1"/>
                </a:cxn>
                <a:cxn ang="0">
                  <a:pos x="T2" y="T3"/>
                </a:cxn>
                <a:cxn ang="0">
                  <a:pos x="T4" y="T5"/>
                </a:cxn>
                <a:cxn ang="0">
                  <a:pos x="T6" y="T7"/>
                </a:cxn>
              </a:cxnLst>
              <a:rect l="0" t="0" r="r" b="b"/>
              <a:pathLst>
                <a:path w="82" h="221">
                  <a:moveTo>
                    <a:pt x="82" y="0"/>
                  </a:moveTo>
                  <a:cubicBezTo>
                    <a:pt x="53" y="0"/>
                    <a:pt x="25" y="6"/>
                    <a:pt x="0" y="17"/>
                  </a:cubicBezTo>
                  <a:cubicBezTo>
                    <a:pt x="82" y="221"/>
                    <a:pt x="82" y="221"/>
                    <a:pt x="82" y="221"/>
                  </a:cubicBezTo>
                  <a:lnTo>
                    <a:pt x="82"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19" name="Freeform 11"/>
            <p:cNvSpPr/>
            <p:nvPr/>
          </p:nvSpPr>
          <p:spPr bwMode="auto">
            <a:xfrm>
              <a:off x="6711951" y="1655887"/>
              <a:ext cx="763588" cy="1081087"/>
            </a:xfrm>
            <a:custGeom>
              <a:avLst/>
              <a:gdLst>
                <a:gd name="T0" fmla="*/ 156 w 156"/>
                <a:gd name="T1" fmla="*/ 65 h 221"/>
                <a:gd name="T2" fmla="*/ 84 w 156"/>
                <a:gd name="T3" fmla="*/ 17 h 221"/>
                <a:gd name="T4" fmla="*/ 0 w 156"/>
                <a:gd name="T5" fmla="*/ 0 h 221"/>
                <a:gd name="T6" fmla="*/ 0 w 156"/>
                <a:gd name="T7" fmla="*/ 221 h 221"/>
                <a:gd name="T8" fmla="*/ 62 w 156"/>
                <a:gd name="T9" fmla="*/ 159 h 221"/>
                <a:gd name="T10" fmla="*/ 156 w 156"/>
                <a:gd name="T11" fmla="*/ 65 h 221"/>
              </a:gdLst>
              <a:ahLst/>
              <a:cxnLst>
                <a:cxn ang="0">
                  <a:pos x="T0" y="T1"/>
                </a:cxn>
                <a:cxn ang="0">
                  <a:pos x="T2" y="T3"/>
                </a:cxn>
                <a:cxn ang="0">
                  <a:pos x="T4" y="T5"/>
                </a:cxn>
                <a:cxn ang="0">
                  <a:pos x="T6" y="T7"/>
                </a:cxn>
                <a:cxn ang="0">
                  <a:pos x="T8" y="T9"/>
                </a:cxn>
                <a:cxn ang="0">
                  <a:pos x="T10" y="T11"/>
                </a:cxn>
              </a:cxnLst>
              <a:rect l="0" t="0" r="r" b="b"/>
              <a:pathLst>
                <a:path w="156" h="221">
                  <a:moveTo>
                    <a:pt x="156" y="65"/>
                  </a:moveTo>
                  <a:cubicBezTo>
                    <a:pt x="135" y="45"/>
                    <a:pt x="111" y="29"/>
                    <a:pt x="84" y="17"/>
                  </a:cubicBezTo>
                  <a:cubicBezTo>
                    <a:pt x="58" y="7"/>
                    <a:pt x="30" y="0"/>
                    <a:pt x="0" y="0"/>
                  </a:cubicBezTo>
                  <a:cubicBezTo>
                    <a:pt x="0" y="221"/>
                    <a:pt x="0" y="221"/>
                    <a:pt x="0" y="221"/>
                  </a:cubicBezTo>
                  <a:cubicBezTo>
                    <a:pt x="62" y="159"/>
                    <a:pt x="62" y="159"/>
                    <a:pt x="62" y="159"/>
                  </a:cubicBezTo>
                  <a:lnTo>
                    <a:pt x="156" y="65"/>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 name="Freeform 12"/>
            <p:cNvSpPr/>
            <p:nvPr/>
          </p:nvSpPr>
          <p:spPr bwMode="auto">
            <a:xfrm>
              <a:off x="6727826" y="1998787"/>
              <a:ext cx="1089025" cy="1196975"/>
            </a:xfrm>
            <a:custGeom>
              <a:avLst/>
              <a:gdLst>
                <a:gd name="T0" fmla="*/ 0 w 223"/>
                <a:gd name="T1" fmla="*/ 159 h 245"/>
                <a:gd name="T2" fmla="*/ 207 w 223"/>
                <a:gd name="T3" fmla="*/ 245 h 245"/>
                <a:gd name="T4" fmla="*/ 223 w 223"/>
                <a:gd name="T5" fmla="*/ 160 h 245"/>
                <a:gd name="T6" fmla="*/ 206 w 223"/>
                <a:gd name="T7" fmla="*/ 72 h 245"/>
                <a:gd name="T8" fmla="*/ 159 w 223"/>
                <a:gd name="T9" fmla="*/ 0 h 245"/>
                <a:gd name="T10" fmla="*/ 0 w 223"/>
                <a:gd name="T11" fmla="*/ 159 h 245"/>
              </a:gdLst>
              <a:ahLst/>
              <a:cxnLst>
                <a:cxn ang="0">
                  <a:pos x="T0" y="T1"/>
                </a:cxn>
                <a:cxn ang="0">
                  <a:pos x="T2" y="T3"/>
                </a:cxn>
                <a:cxn ang="0">
                  <a:pos x="T4" y="T5"/>
                </a:cxn>
                <a:cxn ang="0">
                  <a:pos x="T6" y="T7"/>
                </a:cxn>
                <a:cxn ang="0">
                  <a:pos x="T8" y="T9"/>
                </a:cxn>
                <a:cxn ang="0">
                  <a:pos x="T10" y="T11"/>
                </a:cxn>
              </a:cxnLst>
              <a:rect l="0" t="0" r="r" b="b"/>
              <a:pathLst>
                <a:path w="223" h="245">
                  <a:moveTo>
                    <a:pt x="0" y="159"/>
                  </a:moveTo>
                  <a:cubicBezTo>
                    <a:pt x="207" y="245"/>
                    <a:pt x="207" y="245"/>
                    <a:pt x="207" y="245"/>
                  </a:cubicBezTo>
                  <a:cubicBezTo>
                    <a:pt x="218" y="219"/>
                    <a:pt x="223" y="190"/>
                    <a:pt x="223" y="160"/>
                  </a:cubicBezTo>
                  <a:cubicBezTo>
                    <a:pt x="223" y="129"/>
                    <a:pt x="217" y="99"/>
                    <a:pt x="206" y="72"/>
                  </a:cubicBezTo>
                  <a:cubicBezTo>
                    <a:pt x="195" y="45"/>
                    <a:pt x="179" y="21"/>
                    <a:pt x="159" y="0"/>
                  </a:cubicBezTo>
                  <a:lnTo>
                    <a:pt x="0" y="159"/>
                  </a:lnTo>
                  <a:close/>
                </a:path>
              </a:pathLst>
            </a:cu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 name="Freeform 13"/>
            <p:cNvSpPr/>
            <p:nvPr/>
          </p:nvSpPr>
          <p:spPr bwMode="auto">
            <a:xfrm>
              <a:off x="6727826" y="2819524"/>
              <a:ext cx="996950" cy="996950"/>
            </a:xfrm>
            <a:custGeom>
              <a:avLst/>
              <a:gdLst>
                <a:gd name="T0" fmla="*/ 57 w 204"/>
                <a:gd name="T1" fmla="*/ 137 h 204"/>
                <a:gd name="T2" fmla="*/ 85 w 204"/>
                <a:gd name="T3" fmla="*/ 204 h 204"/>
                <a:gd name="T4" fmla="*/ 156 w 204"/>
                <a:gd name="T5" fmla="*/ 156 h 204"/>
                <a:gd name="T6" fmla="*/ 204 w 204"/>
                <a:gd name="T7" fmla="*/ 84 h 204"/>
                <a:gd name="T8" fmla="*/ 43 w 204"/>
                <a:gd name="T9" fmla="*/ 18 h 204"/>
                <a:gd name="T10" fmla="*/ 0 w 204"/>
                <a:gd name="T11" fmla="*/ 0 h 204"/>
                <a:gd name="T12" fmla="*/ 57 w 204"/>
                <a:gd name="T13" fmla="*/ 137 h 204"/>
              </a:gdLst>
              <a:ahLst/>
              <a:cxnLst>
                <a:cxn ang="0">
                  <a:pos x="T0" y="T1"/>
                </a:cxn>
                <a:cxn ang="0">
                  <a:pos x="T2" y="T3"/>
                </a:cxn>
                <a:cxn ang="0">
                  <a:pos x="T4" y="T5"/>
                </a:cxn>
                <a:cxn ang="0">
                  <a:pos x="T6" y="T7"/>
                </a:cxn>
                <a:cxn ang="0">
                  <a:pos x="T8" y="T9"/>
                </a:cxn>
                <a:cxn ang="0">
                  <a:pos x="T10" y="T11"/>
                </a:cxn>
                <a:cxn ang="0">
                  <a:pos x="T12" y="T13"/>
                </a:cxn>
              </a:cxnLst>
              <a:rect l="0" t="0" r="r" b="b"/>
              <a:pathLst>
                <a:path w="204" h="204">
                  <a:moveTo>
                    <a:pt x="57" y="137"/>
                  </a:moveTo>
                  <a:cubicBezTo>
                    <a:pt x="85" y="204"/>
                    <a:pt x="85" y="204"/>
                    <a:pt x="85" y="204"/>
                  </a:cubicBezTo>
                  <a:cubicBezTo>
                    <a:pt x="112" y="192"/>
                    <a:pt x="136" y="176"/>
                    <a:pt x="156" y="156"/>
                  </a:cubicBezTo>
                  <a:cubicBezTo>
                    <a:pt x="176" y="135"/>
                    <a:pt x="193" y="111"/>
                    <a:pt x="204" y="84"/>
                  </a:cubicBezTo>
                  <a:cubicBezTo>
                    <a:pt x="43" y="18"/>
                    <a:pt x="43" y="18"/>
                    <a:pt x="43" y="18"/>
                  </a:cubicBezTo>
                  <a:cubicBezTo>
                    <a:pt x="0" y="0"/>
                    <a:pt x="0" y="0"/>
                    <a:pt x="0" y="0"/>
                  </a:cubicBezTo>
                  <a:lnTo>
                    <a:pt x="57" y="137"/>
                  </a:lnTo>
                  <a:close/>
                </a:path>
              </a:pathLst>
            </a:custGeom>
            <a:solidFill>
              <a:srgbClr val="D5907D"/>
            </a:solidFill>
            <a:ln>
              <a:noFill/>
            </a:ln>
          </p:spPr>
          <p:txBody>
            <a:bodyPr/>
            <a:lstStyle/>
            <a:p>
              <a:pPr fontAlgn="base">
                <a:spcBef>
                  <a:spcPct val="0"/>
                </a:spcBef>
                <a:spcAft>
                  <a:spcPct val="0"/>
                </a:spcAft>
              </a:pPr>
              <a:endParaRPr lang="zh-CN" altLang="en-US" sz="1600">
                <a:solidFill>
                  <a:prstClr val="black"/>
                </a:solidFill>
              </a:endParaRPr>
            </a:p>
          </p:txBody>
        </p:sp>
        <p:sp>
          <p:nvSpPr>
            <p:cNvPr id="23" name="Freeform 14"/>
            <p:cNvSpPr/>
            <p:nvPr/>
          </p:nvSpPr>
          <p:spPr bwMode="auto">
            <a:xfrm>
              <a:off x="5910263" y="2814762"/>
              <a:ext cx="1198563" cy="1095375"/>
            </a:xfrm>
            <a:custGeom>
              <a:avLst/>
              <a:gdLst>
                <a:gd name="T0" fmla="*/ 0 w 245"/>
                <a:gd name="T1" fmla="*/ 159 h 224"/>
                <a:gd name="T2" fmla="*/ 72 w 245"/>
                <a:gd name="T3" fmla="*/ 207 h 224"/>
                <a:gd name="T4" fmla="*/ 160 w 245"/>
                <a:gd name="T5" fmla="*/ 224 h 224"/>
                <a:gd name="T6" fmla="*/ 245 w 245"/>
                <a:gd name="T7" fmla="*/ 208 h 224"/>
                <a:gd name="T8" fmla="*/ 159 w 245"/>
                <a:gd name="T9" fmla="*/ 0 h 224"/>
                <a:gd name="T10" fmla="*/ 26 w 245"/>
                <a:gd name="T11" fmla="*/ 133 h 224"/>
                <a:gd name="T12" fmla="*/ 0 w 245"/>
                <a:gd name="T13" fmla="*/ 159 h 224"/>
              </a:gdLst>
              <a:ahLst/>
              <a:cxnLst>
                <a:cxn ang="0">
                  <a:pos x="T0" y="T1"/>
                </a:cxn>
                <a:cxn ang="0">
                  <a:pos x="T2" y="T3"/>
                </a:cxn>
                <a:cxn ang="0">
                  <a:pos x="T4" y="T5"/>
                </a:cxn>
                <a:cxn ang="0">
                  <a:pos x="T6" y="T7"/>
                </a:cxn>
                <a:cxn ang="0">
                  <a:pos x="T8" y="T9"/>
                </a:cxn>
                <a:cxn ang="0">
                  <a:pos x="T10" y="T11"/>
                </a:cxn>
                <a:cxn ang="0">
                  <a:pos x="T12" y="T13"/>
                </a:cxn>
              </a:cxnLst>
              <a:rect l="0" t="0" r="r" b="b"/>
              <a:pathLst>
                <a:path w="245" h="224">
                  <a:moveTo>
                    <a:pt x="0" y="159"/>
                  </a:moveTo>
                  <a:cubicBezTo>
                    <a:pt x="20" y="179"/>
                    <a:pt x="45" y="195"/>
                    <a:pt x="72" y="207"/>
                  </a:cubicBezTo>
                  <a:cubicBezTo>
                    <a:pt x="99" y="218"/>
                    <a:pt x="129" y="224"/>
                    <a:pt x="160" y="224"/>
                  </a:cubicBezTo>
                  <a:cubicBezTo>
                    <a:pt x="190" y="224"/>
                    <a:pt x="218" y="218"/>
                    <a:pt x="245" y="208"/>
                  </a:cubicBezTo>
                  <a:cubicBezTo>
                    <a:pt x="159" y="0"/>
                    <a:pt x="159" y="0"/>
                    <a:pt x="159" y="0"/>
                  </a:cubicBezTo>
                  <a:cubicBezTo>
                    <a:pt x="26" y="133"/>
                    <a:pt x="26" y="133"/>
                    <a:pt x="26" y="133"/>
                  </a:cubicBezTo>
                  <a:lnTo>
                    <a:pt x="0" y="159"/>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4" name="Freeform 15"/>
            <p:cNvSpPr/>
            <p:nvPr/>
          </p:nvSpPr>
          <p:spPr bwMode="auto">
            <a:xfrm>
              <a:off x="5564188" y="1747962"/>
              <a:ext cx="1100138" cy="1017587"/>
            </a:xfrm>
            <a:custGeom>
              <a:avLst/>
              <a:gdLst>
                <a:gd name="T0" fmla="*/ 68 w 225"/>
                <a:gd name="T1" fmla="*/ 48 h 208"/>
                <a:gd name="T2" fmla="*/ 18 w 225"/>
                <a:gd name="T3" fmla="*/ 123 h 208"/>
                <a:gd name="T4" fmla="*/ 0 w 225"/>
                <a:gd name="T5" fmla="*/ 208 h 208"/>
                <a:gd name="T6" fmla="*/ 225 w 225"/>
                <a:gd name="T7" fmla="*/ 208 h 208"/>
                <a:gd name="T8" fmla="*/ 181 w 225"/>
                <a:gd name="T9" fmla="*/ 102 h 208"/>
                <a:gd name="T10" fmla="*/ 139 w 225"/>
                <a:gd name="T11" fmla="*/ 0 h 208"/>
                <a:gd name="T12" fmla="*/ 68 w 225"/>
                <a:gd name="T13" fmla="*/ 48 h 208"/>
              </a:gdLst>
              <a:ahLst/>
              <a:cxnLst>
                <a:cxn ang="0">
                  <a:pos x="T0" y="T1"/>
                </a:cxn>
                <a:cxn ang="0">
                  <a:pos x="T2" y="T3"/>
                </a:cxn>
                <a:cxn ang="0">
                  <a:pos x="T4" y="T5"/>
                </a:cxn>
                <a:cxn ang="0">
                  <a:pos x="T6" y="T7"/>
                </a:cxn>
                <a:cxn ang="0">
                  <a:pos x="T8" y="T9"/>
                </a:cxn>
                <a:cxn ang="0">
                  <a:pos x="T10" y="T11"/>
                </a:cxn>
                <a:cxn ang="0">
                  <a:pos x="T12" y="T13"/>
                </a:cxn>
              </a:cxnLst>
              <a:rect l="0" t="0" r="r" b="b"/>
              <a:pathLst>
                <a:path w="225" h="208">
                  <a:moveTo>
                    <a:pt x="68" y="48"/>
                  </a:moveTo>
                  <a:cubicBezTo>
                    <a:pt x="47" y="70"/>
                    <a:pt x="29" y="95"/>
                    <a:pt x="18" y="123"/>
                  </a:cubicBezTo>
                  <a:cubicBezTo>
                    <a:pt x="7" y="149"/>
                    <a:pt x="1" y="178"/>
                    <a:pt x="0" y="208"/>
                  </a:cubicBezTo>
                  <a:cubicBezTo>
                    <a:pt x="225" y="208"/>
                    <a:pt x="225" y="208"/>
                    <a:pt x="225" y="208"/>
                  </a:cubicBezTo>
                  <a:cubicBezTo>
                    <a:pt x="181" y="102"/>
                    <a:pt x="181" y="102"/>
                    <a:pt x="181" y="102"/>
                  </a:cubicBezTo>
                  <a:cubicBezTo>
                    <a:pt x="139" y="0"/>
                    <a:pt x="139" y="0"/>
                    <a:pt x="139" y="0"/>
                  </a:cubicBezTo>
                  <a:cubicBezTo>
                    <a:pt x="112" y="12"/>
                    <a:pt x="88" y="28"/>
                    <a:pt x="68" y="48"/>
                  </a:cubicBez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5" name="Freeform 16"/>
            <p:cNvSpPr/>
            <p:nvPr/>
          </p:nvSpPr>
          <p:spPr bwMode="auto">
            <a:xfrm>
              <a:off x="6243638" y="1747962"/>
              <a:ext cx="204788" cy="500062"/>
            </a:xfrm>
            <a:custGeom>
              <a:avLst/>
              <a:gdLst>
                <a:gd name="T0" fmla="*/ 0 w 129"/>
                <a:gd name="T1" fmla="*/ 0 h 315"/>
                <a:gd name="T2" fmla="*/ 129 w 129"/>
                <a:gd name="T3" fmla="*/ 315 h 315"/>
                <a:gd name="T4" fmla="*/ 0 w 129"/>
                <a:gd name="T5" fmla="*/ 0 h 315"/>
                <a:gd name="T6" fmla="*/ 0 w 129"/>
                <a:gd name="T7" fmla="*/ 0 h 315"/>
              </a:gdLst>
              <a:ahLst/>
              <a:cxnLst>
                <a:cxn ang="0">
                  <a:pos x="T0" y="T1"/>
                </a:cxn>
                <a:cxn ang="0">
                  <a:pos x="T2" y="T3"/>
                </a:cxn>
                <a:cxn ang="0">
                  <a:pos x="T4" y="T5"/>
                </a:cxn>
                <a:cxn ang="0">
                  <a:pos x="T6" y="T7"/>
                </a:cxn>
              </a:cxnLst>
              <a:rect l="0" t="0" r="r" b="b"/>
              <a:pathLst>
                <a:path w="129" h="315">
                  <a:moveTo>
                    <a:pt x="0" y="0"/>
                  </a:moveTo>
                  <a:lnTo>
                    <a:pt x="129" y="315"/>
                  </a:lnTo>
                  <a:lnTo>
                    <a:pt x="0" y="0"/>
                  </a:lnTo>
                  <a:lnTo>
                    <a:pt x="0" y="0"/>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lumMod val="75000"/>
                    <a:lumOff val="25000"/>
                  </a:prstClr>
                </a:solidFill>
              </a:endParaRPr>
            </a:p>
          </p:txBody>
        </p:sp>
        <p:sp>
          <p:nvSpPr>
            <p:cNvPr id="26" name="Oval 17"/>
            <p:cNvSpPr>
              <a:spLocks noChangeArrowheads="1"/>
            </p:cNvSpPr>
            <p:nvPr/>
          </p:nvSpPr>
          <p:spPr bwMode="auto">
            <a:xfrm>
              <a:off x="5761040" y="1852739"/>
              <a:ext cx="1858960" cy="1858958"/>
            </a:xfrm>
            <a:prstGeom prst="star7">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93" name="TextBox 192"/>
            <p:cNvSpPr txBox="1"/>
            <p:nvPr/>
          </p:nvSpPr>
          <p:spPr bwMode="auto">
            <a:xfrm>
              <a:off x="6070798" y="2706474"/>
              <a:ext cx="1261884" cy="369332"/>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sz="1800" dirty="0">
                  <a:solidFill>
                    <a:prstClr val="black">
                      <a:lumMod val="75000"/>
                      <a:lumOff val="25000"/>
                    </a:prstClr>
                  </a:solidFill>
                </a:rPr>
                <a:t>添加标题</a:t>
              </a:r>
            </a:p>
          </p:txBody>
        </p:sp>
      </p:grpSp>
      <p:grpSp>
        <p:nvGrpSpPr>
          <p:cNvPr id="2" name="组合 1"/>
          <p:cNvGrpSpPr/>
          <p:nvPr/>
        </p:nvGrpSpPr>
        <p:grpSpPr>
          <a:xfrm>
            <a:off x="1327151" y="1539319"/>
            <a:ext cx="4606317" cy="400110"/>
            <a:chOff x="1327151" y="1539319"/>
            <a:chExt cx="4606317" cy="400110"/>
          </a:xfrm>
        </p:grpSpPr>
        <p:sp>
          <p:nvSpPr>
            <p:cNvPr id="30" name="Rectangle 21"/>
            <p:cNvSpPr>
              <a:spLocks noChangeArrowheads="1"/>
            </p:cNvSpPr>
            <p:nvPr/>
          </p:nvSpPr>
          <p:spPr bwMode="auto">
            <a:xfrm>
              <a:off x="1327151" y="1550432"/>
              <a:ext cx="87313" cy="377884"/>
            </a:xfrm>
            <a:prstGeom prst="rect">
              <a:avLst/>
            </a:prstGeom>
            <a:solidFill>
              <a:srgbClr val="84E1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1" name="Rectangle 22"/>
            <p:cNvSpPr>
              <a:spLocks noChangeArrowheads="1"/>
            </p:cNvSpPr>
            <p:nvPr/>
          </p:nvSpPr>
          <p:spPr bwMode="auto">
            <a:xfrm>
              <a:off x="1327151" y="1550432"/>
              <a:ext cx="87313"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107544" name="Freeform 39"/>
            <p:cNvSpPr/>
            <p:nvPr/>
          </p:nvSpPr>
          <p:spPr bwMode="auto">
            <a:xfrm>
              <a:off x="1376363" y="1550432"/>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84E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5" name="Freeform 40"/>
            <p:cNvSpPr/>
            <p:nvPr/>
          </p:nvSpPr>
          <p:spPr bwMode="auto">
            <a:xfrm>
              <a:off x="1376363" y="1550432"/>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6" name="Rectangle 41"/>
            <p:cNvSpPr>
              <a:spLocks noChangeArrowheads="1"/>
            </p:cNvSpPr>
            <p:nvPr/>
          </p:nvSpPr>
          <p:spPr bwMode="auto">
            <a:xfrm>
              <a:off x="1376363" y="1550432"/>
              <a:ext cx="38100" cy="377884"/>
            </a:xfrm>
            <a:prstGeom prst="rect">
              <a:avLst/>
            </a:prstGeom>
            <a:solidFill>
              <a:srgbClr val="44C7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7" name="Rectangle 42"/>
            <p:cNvSpPr>
              <a:spLocks noChangeArrowheads="1"/>
            </p:cNvSpPr>
            <p:nvPr/>
          </p:nvSpPr>
          <p:spPr bwMode="auto">
            <a:xfrm>
              <a:off x="1376363" y="1550432"/>
              <a:ext cx="38100"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cxnSp>
          <p:nvCxnSpPr>
            <p:cNvPr id="8" name="直接连接符 7"/>
            <p:cNvCxnSpPr/>
            <p:nvPr/>
          </p:nvCxnSpPr>
          <p:spPr>
            <a:xfrm flipH="1">
              <a:off x="2663826" y="1739374"/>
              <a:ext cx="253841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2" name="TextBox 682"/>
            <p:cNvSpPr txBox="1"/>
            <p:nvPr/>
          </p:nvSpPr>
          <p:spPr>
            <a:xfrm>
              <a:off x="5235841" y="1539319"/>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smtClean="0">
                  <a:solidFill>
                    <a:prstClr val="black">
                      <a:lumMod val="75000"/>
                      <a:lumOff val="25000"/>
                    </a:prstClr>
                  </a:solidFill>
                </a:rPr>
                <a:t>36%</a:t>
              </a:r>
              <a:endParaRPr lang="zh-CN" altLang="en-US" sz="2000" dirty="0">
                <a:solidFill>
                  <a:prstClr val="black">
                    <a:lumMod val="75000"/>
                    <a:lumOff val="25000"/>
                  </a:prstClr>
                </a:solidFill>
              </a:endParaRPr>
            </a:p>
          </p:txBody>
        </p:sp>
        <p:sp>
          <p:nvSpPr>
            <p:cNvPr id="207" name="TextBox 206"/>
            <p:cNvSpPr txBox="1"/>
            <p:nvPr/>
          </p:nvSpPr>
          <p:spPr bwMode="auto">
            <a:xfrm>
              <a:off x="1554158" y="1570097"/>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schemeClr val="tx1"/>
                  </a:solidFill>
                </a:rPr>
                <a:t>添加标题</a:t>
              </a:r>
            </a:p>
          </p:txBody>
        </p:sp>
      </p:grpSp>
      <p:grpSp>
        <p:nvGrpSpPr>
          <p:cNvPr id="3" name="组合 2"/>
          <p:cNvGrpSpPr/>
          <p:nvPr/>
        </p:nvGrpSpPr>
        <p:grpSpPr>
          <a:xfrm>
            <a:off x="1327151" y="2049220"/>
            <a:ext cx="4257503" cy="400110"/>
            <a:chOff x="1327151" y="2049220"/>
            <a:chExt cx="4257503" cy="400110"/>
          </a:xfrm>
        </p:grpSpPr>
        <p:sp>
          <p:nvSpPr>
            <p:cNvPr id="28" name="Rectangle 19"/>
            <p:cNvSpPr>
              <a:spLocks noChangeArrowheads="1"/>
            </p:cNvSpPr>
            <p:nvPr/>
          </p:nvSpPr>
          <p:spPr bwMode="auto">
            <a:xfrm>
              <a:off x="1327151" y="2060333"/>
              <a:ext cx="87313" cy="37788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9" name="Rectangle 20"/>
            <p:cNvSpPr>
              <a:spLocks noChangeArrowheads="1"/>
            </p:cNvSpPr>
            <p:nvPr/>
          </p:nvSpPr>
          <p:spPr bwMode="auto">
            <a:xfrm>
              <a:off x="1327151" y="2060333"/>
              <a:ext cx="87313" cy="377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0" name="Freeform 35"/>
            <p:cNvSpPr/>
            <p:nvPr/>
          </p:nvSpPr>
          <p:spPr bwMode="auto">
            <a:xfrm>
              <a:off x="1376363" y="2060333"/>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458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1" name="Freeform 36"/>
            <p:cNvSpPr/>
            <p:nvPr/>
          </p:nvSpPr>
          <p:spPr bwMode="auto">
            <a:xfrm>
              <a:off x="1376363" y="2060333"/>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2" name="Rectangle 37"/>
            <p:cNvSpPr>
              <a:spLocks noChangeArrowheads="1"/>
            </p:cNvSpPr>
            <p:nvPr/>
          </p:nvSpPr>
          <p:spPr bwMode="auto">
            <a:xfrm>
              <a:off x="1376363" y="2060333"/>
              <a:ext cx="38100" cy="377884"/>
            </a:xfrm>
            <a:prstGeom prst="rect">
              <a:avLst/>
            </a:prstGeom>
            <a:solidFill>
              <a:srgbClr val="134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3" name="Rectangle 38"/>
            <p:cNvSpPr>
              <a:spLocks noChangeArrowheads="1"/>
            </p:cNvSpPr>
            <p:nvPr/>
          </p:nvSpPr>
          <p:spPr bwMode="auto">
            <a:xfrm>
              <a:off x="1376363" y="2060333"/>
              <a:ext cx="38100" cy="37788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96" name="直接连接符 195"/>
            <p:cNvCxnSpPr/>
            <p:nvPr/>
          </p:nvCxnSpPr>
          <p:spPr>
            <a:xfrm flipH="1">
              <a:off x="2663827" y="2249275"/>
              <a:ext cx="219392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3" name="TextBox 682"/>
            <p:cNvSpPr txBox="1"/>
            <p:nvPr/>
          </p:nvSpPr>
          <p:spPr>
            <a:xfrm>
              <a:off x="4887027" y="2049220"/>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smtClean="0">
                  <a:solidFill>
                    <a:prstClr val="black">
                      <a:lumMod val="75000"/>
                      <a:lumOff val="25000"/>
                    </a:prstClr>
                  </a:solidFill>
                </a:rPr>
                <a:t>28%</a:t>
              </a:r>
              <a:endParaRPr lang="zh-CN" altLang="en-US" sz="2000" dirty="0">
                <a:solidFill>
                  <a:prstClr val="black">
                    <a:lumMod val="75000"/>
                    <a:lumOff val="25000"/>
                  </a:prstClr>
                </a:solidFill>
              </a:endParaRPr>
            </a:p>
          </p:txBody>
        </p:sp>
        <p:sp>
          <p:nvSpPr>
            <p:cNvPr id="208" name="TextBox 207"/>
            <p:cNvSpPr txBox="1"/>
            <p:nvPr/>
          </p:nvSpPr>
          <p:spPr bwMode="auto">
            <a:xfrm>
              <a:off x="1554159" y="2079998"/>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grpSp>
        <p:nvGrpSpPr>
          <p:cNvPr id="5" name="组合 4"/>
          <p:cNvGrpSpPr/>
          <p:nvPr/>
        </p:nvGrpSpPr>
        <p:grpSpPr>
          <a:xfrm>
            <a:off x="1327151" y="2559121"/>
            <a:ext cx="4086492" cy="400110"/>
            <a:chOff x="1327151" y="2559121"/>
            <a:chExt cx="4086492" cy="400110"/>
          </a:xfrm>
        </p:grpSpPr>
        <p:sp>
          <p:nvSpPr>
            <p:cNvPr id="107520" name="Rectangle 23"/>
            <p:cNvSpPr>
              <a:spLocks noChangeArrowheads="1"/>
            </p:cNvSpPr>
            <p:nvPr/>
          </p:nvSpPr>
          <p:spPr bwMode="auto">
            <a:xfrm>
              <a:off x="1327151" y="2567357"/>
              <a:ext cx="87313"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107521" name="Rectangle 24"/>
            <p:cNvSpPr>
              <a:spLocks noChangeArrowheads="1"/>
            </p:cNvSpPr>
            <p:nvPr/>
          </p:nvSpPr>
          <p:spPr bwMode="auto">
            <a:xfrm>
              <a:off x="1327151" y="2567357"/>
              <a:ext cx="87313"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107548" name="Freeform 43"/>
            <p:cNvSpPr/>
            <p:nvPr/>
          </p:nvSpPr>
          <p:spPr bwMode="auto">
            <a:xfrm>
              <a:off x="1376363" y="2567357"/>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close/>
                </a:path>
              </a:pathLst>
            </a:custGeom>
            <a:solidFill>
              <a:srgbClr val="FF9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49" name="Freeform 44"/>
            <p:cNvSpPr/>
            <p:nvPr/>
          </p:nvSpPr>
          <p:spPr bwMode="auto">
            <a:xfrm>
              <a:off x="1376363" y="2567357"/>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0" name="Rectangle 45"/>
            <p:cNvSpPr>
              <a:spLocks noChangeArrowheads="1"/>
            </p:cNvSpPr>
            <p:nvPr/>
          </p:nvSpPr>
          <p:spPr bwMode="auto">
            <a:xfrm>
              <a:off x="1376363" y="2567357"/>
              <a:ext cx="38100" cy="383639"/>
            </a:xfrm>
            <a:prstGeom prst="rect">
              <a:avLst/>
            </a:prstGeom>
            <a:solidFill>
              <a:srgbClr val="FF51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1" name="Rectangle 46"/>
            <p:cNvSpPr>
              <a:spLocks noChangeArrowheads="1"/>
            </p:cNvSpPr>
            <p:nvPr/>
          </p:nvSpPr>
          <p:spPr bwMode="auto">
            <a:xfrm>
              <a:off x="1376363" y="2567357"/>
              <a:ext cx="38100"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cxnSp>
          <p:nvCxnSpPr>
            <p:cNvPr id="198" name="直接连接符 197"/>
            <p:cNvCxnSpPr/>
            <p:nvPr/>
          </p:nvCxnSpPr>
          <p:spPr>
            <a:xfrm flipH="1">
              <a:off x="2663828" y="2759176"/>
              <a:ext cx="2052188"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4" name="TextBox 682"/>
            <p:cNvSpPr txBox="1"/>
            <p:nvPr/>
          </p:nvSpPr>
          <p:spPr>
            <a:xfrm>
              <a:off x="4716016" y="2559121"/>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smtClean="0">
                  <a:solidFill>
                    <a:prstClr val="black">
                      <a:lumMod val="75000"/>
                      <a:lumOff val="25000"/>
                    </a:prstClr>
                  </a:solidFill>
                </a:rPr>
                <a:t>10%</a:t>
              </a:r>
              <a:endParaRPr lang="zh-CN" altLang="en-US" sz="2000" dirty="0">
                <a:solidFill>
                  <a:prstClr val="black">
                    <a:lumMod val="75000"/>
                    <a:lumOff val="25000"/>
                  </a:prstClr>
                </a:solidFill>
              </a:endParaRPr>
            </a:p>
          </p:txBody>
        </p:sp>
        <p:sp>
          <p:nvSpPr>
            <p:cNvPr id="209" name="TextBox 208"/>
            <p:cNvSpPr txBox="1"/>
            <p:nvPr/>
          </p:nvSpPr>
          <p:spPr bwMode="auto">
            <a:xfrm>
              <a:off x="1554159" y="2589899"/>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grpSp>
        <p:nvGrpSpPr>
          <p:cNvPr id="6" name="组合 5"/>
          <p:cNvGrpSpPr/>
          <p:nvPr/>
        </p:nvGrpSpPr>
        <p:grpSpPr>
          <a:xfrm>
            <a:off x="1327151" y="3069022"/>
            <a:ext cx="4232833" cy="400110"/>
            <a:chOff x="1327151" y="3069022"/>
            <a:chExt cx="4232833" cy="400110"/>
          </a:xfrm>
        </p:grpSpPr>
        <p:sp>
          <p:nvSpPr>
            <p:cNvPr id="107530" name="Rectangle 26"/>
            <p:cNvSpPr>
              <a:spLocks noChangeArrowheads="1"/>
            </p:cNvSpPr>
            <p:nvPr/>
          </p:nvSpPr>
          <p:spPr bwMode="auto">
            <a:xfrm>
              <a:off x="1327151" y="3077258"/>
              <a:ext cx="87313" cy="383639"/>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107552" name="Freeform 47"/>
            <p:cNvSpPr/>
            <p:nvPr/>
          </p:nvSpPr>
          <p:spPr bwMode="auto">
            <a:xfrm>
              <a:off x="1376363" y="3077258"/>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close/>
                </a:path>
              </a:pathLst>
            </a:custGeom>
            <a:solidFill>
              <a:srgbClr val="FF32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3" name="Freeform 48"/>
            <p:cNvSpPr/>
            <p:nvPr/>
          </p:nvSpPr>
          <p:spPr bwMode="auto">
            <a:xfrm>
              <a:off x="1376363" y="3077258"/>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4" name="Rectangle 49"/>
            <p:cNvSpPr>
              <a:spLocks noChangeArrowheads="1"/>
            </p:cNvSpPr>
            <p:nvPr/>
          </p:nvSpPr>
          <p:spPr bwMode="auto">
            <a:xfrm>
              <a:off x="1376363" y="3077258"/>
              <a:ext cx="38100" cy="383639"/>
            </a:xfrm>
            <a:prstGeom prst="rect">
              <a:avLst/>
            </a:prstGeom>
            <a:solidFill>
              <a:srgbClr val="FF0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5" name="Rectangle 50"/>
            <p:cNvSpPr>
              <a:spLocks noChangeArrowheads="1"/>
            </p:cNvSpPr>
            <p:nvPr/>
          </p:nvSpPr>
          <p:spPr bwMode="auto">
            <a:xfrm>
              <a:off x="1376363" y="3077258"/>
              <a:ext cx="38100" cy="383639"/>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cxnSp>
          <p:nvCxnSpPr>
            <p:cNvPr id="200" name="直接连接符 199"/>
            <p:cNvCxnSpPr/>
            <p:nvPr/>
          </p:nvCxnSpPr>
          <p:spPr>
            <a:xfrm flipH="1">
              <a:off x="2663827" y="3269077"/>
              <a:ext cx="219392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5" name="TextBox 682"/>
            <p:cNvSpPr txBox="1"/>
            <p:nvPr/>
          </p:nvSpPr>
          <p:spPr>
            <a:xfrm>
              <a:off x="4862357" y="306902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smtClean="0">
                  <a:solidFill>
                    <a:prstClr val="black">
                      <a:lumMod val="75000"/>
                      <a:lumOff val="25000"/>
                    </a:prstClr>
                  </a:solidFill>
                </a:rPr>
                <a:t>16%</a:t>
              </a:r>
              <a:endParaRPr lang="zh-CN" altLang="en-US" sz="2000" dirty="0">
                <a:solidFill>
                  <a:prstClr val="black">
                    <a:lumMod val="75000"/>
                    <a:lumOff val="25000"/>
                  </a:prstClr>
                </a:solidFill>
              </a:endParaRPr>
            </a:p>
          </p:txBody>
        </p:sp>
        <p:sp>
          <p:nvSpPr>
            <p:cNvPr id="210" name="TextBox 209"/>
            <p:cNvSpPr txBox="1"/>
            <p:nvPr/>
          </p:nvSpPr>
          <p:spPr bwMode="auto">
            <a:xfrm>
              <a:off x="1554159" y="3099800"/>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grpSp>
        <p:nvGrpSpPr>
          <p:cNvPr id="7" name="组合 6"/>
          <p:cNvGrpSpPr/>
          <p:nvPr/>
        </p:nvGrpSpPr>
        <p:grpSpPr>
          <a:xfrm>
            <a:off x="1327151" y="3578924"/>
            <a:ext cx="4518540" cy="432986"/>
            <a:chOff x="1327151" y="3578924"/>
            <a:chExt cx="4518540" cy="432986"/>
          </a:xfrm>
        </p:grpSpPr>
        <p:sp>
          <p:nvSpPr>
            <p:cNvPr id="107532" name="Rectangle 27"/>
            <p:cNvSpPr>
              <a:spLocks noChangeArrowheads="1"/>
            </p:cNvSpPr>
            <p:nvPr/>
          </p:nvSpPr>
          <p:spPr bwMode="auto">
            <a:xfrm>
              <a:off x="1327151" y="3606475"/>
              <a:ext cx="87313" cy="377884"/>
            </a:xfrm>
            <a:prstGeom prst="rect">
              <a:avLst/>
            </a:prstGeom>
            <a:solidFill>
              <a:schemeClr val="accent5"/>
            </a:solidFill>
            <a:ln>
              <a:noFill/>
            </a:ln>
          </p:spPr>
          <p:txBody>
            <a:bodyPr/>
            <a:lstStyle/>
            <a:p>
              <a:pPr fontAlgn="base">
                <a:spcBef>
                  <a:spcPct val="0"/>
                </a:spcBef>
                <a:spcAft>
                  <a:spcPct val="0"/>
                </a:spcAft>
              </a:pPr>
              <a:endParaRPr lang="zh-CN" altLang="en-US" sz="1600">
                <a:solidFill>
                  <a:prstClr val="black"/>
                </a:solidFill>
              </a:endParaRPr>
            </a:p>
          </p:txBody>
        </p:sp>
        <p:sp>
          <p:nvSpPr>
            <p:cNvPr id="107533" name="Rectangle 28"/>
            <p:cNvSpPr>
              <a:spLocks noChangeArrowheads="1"/>
            </p:cNvSpPr>
            <p:nvPr/>
          </p:nvSpPr>
          <p:spPr bwMode="auto">
            <a:xfrm>
              <a:off x="1327151" y="3606475"/>
              <a:ext cx="87313" cy="377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6" name="Freeform 51"/>
            <p:cNvSpPr/>
            <p:nvPr/>
          </p:nvSpPr>
          <p:spPr bwMode="auto">
            <a:xfrm>
              <a:off x="1376363" y="3606475"/>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00DA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7" name="Freeform 52"/>
            <p:cNvSpPr/>
            <p:nvPr/>
          </p:nvSpPr>
          <p:spPr bwMode="auto">
            <a:xfrm>
              <a:off x="1376363" y="3606475"/>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8" name="Rectangle 53"/>
            <p:cNvSpPr>
              <a:spLocks noChangeArrowheads="1"/>
            </p:cNvSpPr>
            <p:nvPr/>
          </p:nvSpPr>
          <p:spPr bwMode="auto">
            <a:xfrm>
              <a:off x="1376363" y="3606475"/>
              <a:ext cx="38100" cy="377884"/>
            </a:xfrm>
            <a:prstGeom prst="rect">
              <a:avLst/>
            </a:prstGeom>
            <a:solidFill>
              <a:srgbClr val="00B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7559" name="Rectangle 54"/>
            <p:cNvSpPr>
              <a:spLocks noChangeArrowheads="1"/>
            </p:cNvSpPr>
            <p:nvPr/>
          </p:nvSpPr>
          <p:spPr bwMode="auto">
            <a:xfrm>
              <a:off x="1376363" y="3606475"/>
              <a:ext cx="38100"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cxnSp>
          <p:nvCxnSpPr>
            <p:cNvPr id="201" name="直接连接符 200"/>
            <p:cNvCxnSpPr/>
            <p:nvPr/>
          </p:nvCxnSpPr>
          <p:spPr>
            <a:xfrm flipH="1">
              <a:off x="2663826" y="3811855"/>
              <a:ext cx="253841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6" name="TextBox 682"/>
            <p:cNvSpPr txBox="1"/>
            <p:nvPr/>
          </p:nvSpPr>
          <p:spPr>
            <a:xfrm>
              <a:off x="5148064" y="3611800"/>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smtClean="0">
                  <a:solidFill>
                    <a:prstClr val="black">
                      <a:lumMod val="75000"/>
                      <a:lumOff val="25000"/>
                    </a:prstClr>
                  </a:solidFill>
                </a:rPr>
                <a:t>10%</a:t>
              </a:r>
              <a:endParaRPr lang="zh-CN" altLang="en-US" sz="2000" dirty="0">
                <a:solidFill>
                  <a:prstClr val="black">
                    <a:lumMod val="75000"/>
                    <a:lumOff val="25000"/>
                  </a:prstClr>
                </a:solidFill>
              </a:endParaRPr>
            </a:p>
          </p:txBody>
        </p:sp>
        <p:sp>
          <p:nvSpPr>
            <p:cNvPr id="211" name="TextBox 210"/>
            <p:cNvSpPr txBox="1"/>
            <p:nvPr/>
          </p:nvSpPr>
          <p:spPr bwMode="auto">
            <a:xfrm>
              <a:off x="1554159" y="357892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62347014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750" fill="hold"/>
                                        <p:tgtEl>
                                          <p:spTgt spid="9"/>
                                        </p:tgtEl>
                                        <p:attrNameLst>
                                          <p:attrName>ppt_w</p:attrName>
                                        </p:attrNameLst>
                                      </p:cBhvr>
                                      <p:tavLst>
                                        <p:tav tm="0">
                                          <p:val>
                                            <p:fltVal val="0"/>
                                          </p:val>
                                        </p:tav>
                                        <p:tav tm="100000">
                                          <p:val>
                                            <p:strVal val="#ppt_w"/>
                                          </p:val>
                                        </p:tav>
                                      </p:tavLst>
                                    </p:anim>
                                    <p:anim calcmode="lin" valueType="num">
                                      <p:cBhvr>
                                        <p:cTn id="8" dur="750" fill="hold"/>
                                        <p:tgtEl>
                                          <p:spTgt spid="9"/>
                                        </p:tgtEl>
                                        <p:attrNameLst>
                                          <p:attrName>ppt_h</p:attrName>
                                        </p:attrNameLst>
                                      </p:cBhvr>
                                      <p:tavLst>
                                        <p:tav tm="0">
                                          <p:val>
                                            <p:fltVal val="0"/>
                                          </p:val>
                                        </p:tav>
                                        <p:tav tm="100000">
                                          <p:val>
                                            <p:strVal val="#ppt_h"/>
                                          </p:val>
                                        </p:tav>
                                      </p:tavLst>
                                    </p:anim>
                                    <p:animEffect transition="in" filter="fade">
                                      <p:cBhvr>
                                        <p:cTn id="9" dur="750"/>
                                        <p:tgtEl>
                                          <p:spTgt spid="9"/>
                                        </p:tgtEl>
                                      </p:cBhvr>
                                    </p:animEffect>
                                  </p:childTnLst>
                                </p:cTn>
                              </p:par>
                            </p:childTnLst>
                          </p:cTn>
                        </p:par>
                        <p:par>
                          <p:cTn id="10" fill="hold">
                            <p:stCondLst>
                              <p:cond delay="75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175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2250"/>
                            </p:stCondLst>
                            <p:childTnLst>
                              <p:par>
                                <p:cTn id="23" presetID="22" presetClass="entr" presetSubtype="8"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childTnLst>
                          </p:cTn>
                        </p:par>
                        <p:par>
                          <p:cTn id="26" fill="hold">
                            <p:stCondLst>
                              <p:cond delay="2750"/>
                            </p:stCondLst>
                            <p:childTnLst>
                              <p:par>
                                <p:cTn id="27" presetID="22" presetClass="entr" presetSubtype="8"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同心圆 145"/>
          <p:cNvSpPr/>
          <p:nvPr/>
        </p:nvSpPr>
        <p:spPr>
          <a:xfrm>
            <a:off x="2852347" y="13916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3" name="同心圆 142"/>
          <p:cNvSpPr/>
          <p:nvPr/>
        </p:nvSpPr>
        <p:spPr>
          <a:xfrm>
            <a:off x="896950" y="137854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9" name="同心圆 148"/>
          <p:cNvSpPr/>
          <p:nvPr/>
        </p:nvSpPr>
        <p:spPr>
          <a:xfrm>
            <a:off x="4818457" y="14043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72" name="同心圆 171"/>
          <p:cNvSpPr/>
          <p:nvPr/>
        </p:nvSpPr>
        <p:spPr>
          <a:xfrm>
            <a:off x="6786555" y="14051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grpSp>
        <p:nvGrpSpPr>
          <p:cNvPr id="9" name="组合 8"/>
          <p:cNvGrpSpPr/>
          <p:nvPr/>
        </p:nvGrpSpPr>
        <p:grpSpPr>
          <a:xfrm>
            <a:off x="766931" y="1265439"/>
            <a:ext cx="1755000" cy="1755000"/>
            <a:chOff x="766931" y="1265439"/>
            <a:chExt cx="1755000" cy="1755000"/>
          </a:xfrm>
        </p:grpSpPr>
        <p:sp>
          <p:nvSpPr>
            <p:cNvPr id="144" name="饼形 143"/>
            <p:cNvSpPr/>
            <p:nvPr/>
          </p:nvSpPr>
          <p:spPr>
            <a:xfrm rot="15619362">
              <a:off x="766931" y="1265439"/>
              <a:ext cx="1755000" cy="1755000"/>
            </a:xfrm>
            <a:prstGeom prst="pie">
              <a:avLst>
                <a:gd name="adj1" fmla="val 501545"/>
                <a:gd name="adj2" fmla="val 51509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3" name="TextBox 2"/>
            <p:cNvSpPr txBox="1"/>
            <p:nvPr/>
          </p:nvSpPr>
          <p:spPr>
            <a:xfrm>
              <a:off x="164625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20%</a:t>
              </a:r>
              <a:endParaRPr lang="zh-CN" altLang="en-US" sz="2400" dirty="0">
                <a:solidFill>
                  <a:prstClr val="white"/>
                </a:solidFill>
              </a:endParaRPr>
            </a:p>
          </p:txBody>
        </p:sp>
      </p:grpSp>
      <p:grpSp>
        <p:nvGrpSpPr>
          <p:cNvPr id="13" name="组合 12"/>
          <p:cNvGrpSpPr/>
          <p:nvPr/>
        </p:nvGrpSpPr>
        <p:grpSpPr>
          <a:xfrm>
            <a:off x="851064" y="3122242"/>
            <a:ext cx="1586735" cy="1386041"/>
            <a:chOff x="851064" y="3122242"/>
            <a:chExt cx="1586735" cy="1386041"/>
          </a:xfrm>
        </p:grpSpPr>
        <p:sp>
          <p:nvSpPr>
            <p:cNvPr id="175" name="文本框 88"/>
            <p:cNvSpPr txBox="1"/>
            <p:nvPr/>
          </p:nvSpPr>
          <p:spPr>
            <a:xfrm>
              <a:off x="1067080"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79" name="文本框 92"/>
            <p:cNvSpPr txBox="1"/>
            <p:nvPr/>
          </p:nvSpPr>
          <p:spPr>
            <a:xfrm>
              <a:off x="851064"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a:t>
              </a:r>
              <a:r>
                <a:rPr lang="zh-CN" altLang="en-US" sz="1400" dirty="0" smtClean="0">
                  <a:solidFill>
                    <a:prstClr val="black">
                      <a:lumMod val="75000"/>
                      <a:lumOff val="25000"/>
                    </a:prstClr>
                  </a:solidFill>
                  <a:cs typeface="+mn-ea"/>
                  <a:sym typeface="+mn-lt"/>
                </a:rPr>
                <a:t>文本</a:t>
              </a:r>
              <a:endParaRPr lang="zh-CN" altLang="en-US" sz="1400" dirty="0">
                <a:solidFill>
                  <a:prstClr val="black">
                    <a:lumMod val="75000"/>
                    <a:lumOff val="25000"/>
                  </a:prstClr>
                </a:solidFill>
                <a:cs typeface="+mn-ea"/>
                <a:sym typeface="+mn-lt"/>
              </a:endParaRPr>
            </a:p>
          </p:txBody>
        </p:sp>
      </p:grpSp>
      <p:grpSp>
        <p:nvGrpSpPr>
          <p:cNvPr id="14" name="组合 13"/>
          <p:cNvGrpSpPr/>
          <p:nvPr/>
        </p:nvGrpSpPr>
        <p:grpSpPr>
          <a:xfrm>
            <a:off x="2808279" y="3122242"/>
            <a:ext cx="1586735" cy="1386041"/>
            <a:chOff x="2808279" y="3122242"/>
            <a:chExt cx="1586735" cy="1386041"/>
          </a:xfrm>
        </p:grpSpPr>
        <p:sp>
          <p:nvSpPr>
            <p:cNvPr id="177" name="文本框 90"/>
            <p:cNvSpPr txBox="1"/>
            <p:nvPr/>
          </p:nvSpPr>
          <p:spPr>
            <a:xfrm>
              <a:off x="3023473"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0" name="文本框 75"/>
            <p:cNvSpPr txBox="1"/>
            <p:nvPr/>
          </p:nvSpPr>
          <p:spPr>
            <a:xfrm>
              <a:off x="280827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5" name="组合 14"/>
          <p:cNvGrpSpPr/>
          <p:nvPr/>
        </p:nvGrpSpPr>
        <p:grpSpPr>
          <a:xfrm>
            <a:off x="4763690" y="3122242"/>
            <a:ext cx="1586735" cy="1386041"/>
            <a:chOff x="4763690" y="3122242"/>
            <a:chExt cx="1586735" cy="1386041"/>
          </a:xfrm>
        </p:grpSpPr>
        <p:sp>
          <p:nvSpPr>
            <p:cNvPr id="178" name="文本框 91"/>
            <p:cNvSpPr txBox="1"/>
            <p:nvPr/>
          </p:nvSpPr>
          <p:spPr>
            <a:xfrm>
              <a:off x="4979866"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1" name="文本框 80"/>
            <p:cNvSpPr txBox="1"/>
            <p:nvPr/>
          </p:nvSpPr>
          <p:spPr>
            <a:xfrm>
              <a:off x="4763690"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6" name="组合 15"/>
          <p:cNvGrpSpPr/>
          <p:nvPr/>
        </p:nvGrpSpPr>
        <p:grpSpPr>
          <a:xfrm>
            <a:off x="6721129" y="3122242"/>
            <a:ext cx="1586735" cy="1386041"/>
            <a:chOff x="6721129" y="3122242"/>
            <a:chExt cx="1586735" cy="1386041"/>
          </a:xfrm>
        </p:grpSpPr>
        <p:sp>
          <p:nvSpPr>
            <p:cNvPr id="176" name="文本框 89"/>
            <p:cNvSpPr txBox="1"/>
            <p:nvPr/>
          </p:nvSpPr>
          <p:spPr>
            <a:xfrm>
              <a:off x="6957681"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2" name="文本框 81"/>
            <p:cNvSpPr txBox="1"/>
            <p:nvPr/>
          </p:nvSpPr>
          <p:spPr>
            <a:xfrm>
              <a:off x="672112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1" name="组合 10"/>
          <p:cNvGrpSpPr/>
          <p:nvPr/>
        </p:nvGrpSpPr>
        <p:grpSpPr>
          <a:xfrm>
            <a:off x="4679558" y="1265439"/>
            <a:ext cx="1755000" cy="1755000"/>
            <a:chOff x="4679558" y="1265439"/>
            <a:chExt cx="1755000"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5" name="TextBox 184"/>
            <p:cNvSpPr txBox="1"/>
            <p:nvPr/>
          </p:nvSpPr>
          <p:spPr>
            <a:xfrm>
              <a:off x="565357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50%</a:t>
              </a:r>
              <a:endParaRPr lang="zh-CN" altLang="en-US" sz="2400" dirty="0">
                <a:solidFill>
                  <a:prstClr val="white"/>
                </a:solidFill>
              </a:endParaRPr>
            </a:p>
          </p:txBody>
        </p:sp>
      </p:grpSp>
      <p:grpSp>
        <p:nvGrpSpPr>
          <p:cNvPr id="12" name="组合 11"/>
          <p:cNvGrpSpPr/>
          <p:nvPr/>
        </p:nvGrpSpPr>
        <p:grpSpPr>
          <a:xfrm>
            <a:off x="6636996" y="1265439"/>
            <a:ext cx="1755000" cy="1755000"/>
            <a:chOff x="6636996" y="1265439"/>
            <a:chExt cx="1755000"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6" name="TextBox 185"/>
            <p:cNvSpPr txBox="1"/>
            <p:nvPr/>
          </p:nvSpPr>
          <p:spPr>
            <a:xfrm>
              <a:off x="7657230" y="1785101"/>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60%</a:t>
              </a:r>
              <a:endParaRPr lang="zh-CN" altLang="en-US" sz="2400" dirty="0">
                <a:solidFill>
                  <a:prstClr val="white"/>
                </a:solidFill>
              </a:endParaRPr>
            </a:p>
          </p:txBody>
        </p:sp>
      </p:grpSp>
      <p:grpSp>
        <p:nvGrpSpPr>
          <p:cNvPr id="10" name="组合 9"/>
          <p:cNvGrpSpPr/>
          <p:nvPr/>
        </p:nvGrpSpPr>
        <p:grpSpPr>
          <a:xfrm>
            <a:off x="2724146" y="12654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4" name="TextBox 183"/>
            <p:cNvSpPr txBox="1"/>
            <p:nvPr/>
          </p:nvSpPr>
          <p:spPr>
            <a:xfrm>
              <a:off x="364991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45%</a:t>
              </a:r>
              <a:endParaRPr lang="zh-CN" altLang="en-US" sz="2400" dirty="0">
                <a:solidFill>
                  <a:prstClr val="white"/>
                </a:solidFill>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005534927"/>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wheel(1)">
                                      <p:cBhvr>
                                        <p:cTn id="7" dur="500"/>
                                        <p:tgtEl>
                                          <p:spTgt spid="14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6"/>
                                        </p:tgtEl>
                                        <p:attrNameLst>
                                          <p:attrName>style.visibility</p:attrName>
                                        </p:attrNameLst>
                                      </p:cBhvr>
                                      <p:to>
                                        <p:strVal val="visible"/>
                                      </p:to>
                                    </p:set>
                                    <p:animEffect transition="in" filter="wheel(1)">
                                      <p:cBhvr>
                                        <p:cTn id="20" dur="500"/>
                                        <p:tgtEl>
                                          <p:spTgt spid="146"/>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00"/>
                                        <p:tgtEl>
                                          <p:spTgt spid="10"/>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49"/>
                                        </p:tgtEl>
                                        <p:attrNameLst>
                                          <p:attrName>style.visibility</p:attrName>
                                        </p:attrNameLst>
                                      </p:cBhvr>
                                      <p:to>
                                        <p:strVal val="visible"/>
                                      </p:to>
                                    </p:set>
                                    <p:animEffect transition="in" filter="wheel(1)">
                                      <p:cBhvr>
                                        <p:cTn id="33" dur="500"/>
                                        <p:tgtEl>
                                          <p:spTgt spid="149"/>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down)">
                                      <p:cBhvr>
                                        <p:cTn id="37" dur="500"/>
                                        <p:tgtEl>
                                          <p:spTgt spid="11"/>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par>
                                <p:cTn id="44" presetID="21" presetClass="entr" presetSubtype="1" fill="hold" grpId="0" nodeType="withEffect">
                                  <p:stCondLst>
                                    <p:cond delay="0"/>
                                  </p:stCondLst>
                                  <p:childTnLst>
                                    <p:set>
                                      <p:cBhvr>
                                        <p:cTn id="45" dur="1" fill="hold">
                                          <p:stCondLst>
                                            <p:cond delay="0"/>
                                          </p:stCondLst>
                                        </p:cTn>
                                        <p:tgtEl>
                                          <p:spTgt spid="172"/>
                                        </p:tgtEl>
                                        <p:attrNameLst>
                                          <p:attrName>style.visibility</p:attrName>
                                        </p:attrNameLst>
                                      </p:cBhvr>
                                      <p:to>
                                        <p:strVal val="visible"/>
                                      </p:to>
                                    </p:set>
                                    <p:animEffect transition="in" filter="wheel(1)">
                                      <p:cBhvr>
                                        <p:cTn id="46" dur="500"/>
                                        <p:tgtEl>
                                          <p:spTgt spid="172"/>
                                        </p:tgtEl>
                                      </p:cBhvr>
                                    </p:animEffect>
                                  </p:childTnLst>
                                </p:cTn>
                              </p:par>
                            </p:childTnLst>
                          </p:cTn>
                        </p:par>
                        <p:par>
                          <p:cTn id="47" fill="hold">
                            <p:stCondLst>
                              <p:cond delay="5000"/>
                            </p:stCondLst>
                            <p:childTnLst>
                              <p:par>
                                <p:cTn id="48" presetID="22" presetClass="entr" presetSubtype="4" fill="hold"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ipe(down)">
                                      <p:cBhvr>
                                        <p:cTn id="50" dur="500"/>
                                        <p:tgtEl>
                                          <p:spTgt spid="12"/>
                                        </p:tgtEl>
                                      </p:cBhvr>
                                    </p:animEffect>
                                  </p:childTnLst>
                                </p:cTn>
                              </p:par>
                            </p:childTnLst>
                          </p:cTn>
                        </p:par>
                        <p:par>
                          <p:cTn id="51" fill="hold">
                            <p:stCondLst>
                              <p:cond delay="5500"/>
                            </p:stCondLst>
                            <p:childTnLst>
                              <p:par>
                                <p:cTn id="52" presetID="42" presetClass="entr" presetSubtype="0"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1000"/>
                                        <p:tgtEl>
                                          <p:spTgt spid="16"/>
                                        </p:tgtEl>
                                      </p:cBhvr>
                                    </p:animEffect>
                                    <p:anim calcmode="lin" valueType="num">
                                      <p:cBhvr>
                                        <p:cTn id="55" dur="1000" fill="hold"/>
                                        <p:tgtEl>
                                          <p:spTgt spid="16"/>
                                        </p:tgtEl>
                                        <p:attrNameLst>
                                          <p:attrName>ppt_x</p:attrName>
                                        </p:attrNameLst>
                                      </p:cBhvr>
                                      <p:tavLst>
                                        <p:tav tm="0">
                                          <p:val>
                                            <p:strVal val="#ppt_x"/>
                                          </p:val>
                                        </p:tav>
                                        <p:tav tm="100000">
                                          <p:val>
                                            <p:strVal val="#ppt_x"/>
                                          </p:val>
                                        </p:tav>
                                      </p:tavLst>
                                    </p:anim>
                                    <p:anim calcmode="lin" valueType="num">
                                      <p:cBhvr>
                                        <p:cTn id="5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3" grpId="0" animBg="1"/>
      <p:bldP spid="149" grpId="0" animBg="1"/>
      <p:bldP spid="17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89385" y="1154906"/>
            <a:ext cx="1890713" cy="1910582"/>
            <a:chOff x="789385" y="1154906"/>
            <a:chExt cx="1890713" cy="1910582"/>
          </a:xfrm>
        </p:grpSpPr>
        <p:sp>
          <p:nvSpPr>
            <p:cNvPr id="30730" name="Freeform 6"/>
            <p:cNvSpPr>
              <a:spLocks noChangeArrowheads="1"/>
            </p:cNvSpPr>
            <p:nvPr/>
          </p:nvSpPr>
          <p:spPr bwMode="auto">
            <a:xfrm>
              <a:off x="789385" y="1154906"/>
              <a:ext cx="1890713" cy="1900238"/>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close/>
                </a:path>
              </a:pathLst>
            </a:custGeom>
            <a:solidFill>
              <a:schemeClr val="accent1"/>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0733" name="文本框 12"/>
            <p:cNvSpPr>
              <a:spLocks noChangeArrowheads="1"/>
            </p:cNvSpPr>
            <p:nvPr/>
          </p:nvSpPr>
          <p:spPr bwMode="auto">
            <a:xfrm>
              <a:off x="1164432" y="1888331"/>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Arial" panose="020B0604020202020204" pitchFamily="34" charset="0"/>
                  <a:ea typeface="MS Gothic" panose="020B0609070205080204" pitchFamily="49" charset="-128"/>
                </a:rPr>
                <a:t>01</a:t>
              </a:r>
              <a:endParaRPr lang="zh-CN" altLang="en-US" sz="3300">
                <a:solidFill>
                  <a:schemeClr val="bg1"/>
                </a:solidFill>
                <a:latin typeface="Arial" panose="020B0604020202020204" pitchFamily="34" charset="0"/>
                <a:ea typeface="MS Gothic" panose="020B0609070205080204" pitchFamily="49" charset="-128"/>
              </a:endParaRPr>
            </a:p>
          </p:txBody>
        </p:sp>
        <p:pic>
          <p:nvPicPr>
            <p:cNvPr id="30734" name="图片 1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807369" y="1947863"/>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5" name="直接连接符 15"/>
            <p:cNvSpPr>
              <a:spLocks noChangeShapeType="1"/>
            </p:cNvSpPr>
            <p:nvPr/>
          </p:nvSpPr>
          <p:spPr bwMode="auto">
            <a:xfrm>
              <a:off x="1154907" y="2506267"/>
              <a:ext cx="1160860"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Arial" panose="020B0604020202020204" pitchFamily="34" charset="0"/>
              </a:endParaRPr>
            </a:p>
          </p:txBody>
        </p:sp>
        <p:sp>
          <p:nvSpPr>
            <p:cNvPr id="30736" name="矩形 16"/>
            <p:cNvSpPr>
              <a:spLocks noChangeArrowheads="1"/>
            </p:cNvSpPr>
            <p:nvPr/>
          </p:nvSpPr>
          <p:spPr bwMode="auto">
            <a:xfrm>
              <a:off x="1118682" y="2488407"/>
              <a:ext cx="1261884"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chemeClr val="bg1"/>
                  </a:solidFill>
                  <a:sym typeface="Impact" panose="020B0806030902050204" pitchFamily="34" charset="0"/>
                </a:rPr>
                <a:t>内容说明</a:t>
              </a:r>
              <a:endParaRPr lang="en-US" altLang="zh-CN" sz="2100" b="1">
                <a:solidFill>
                  <a:schemeClr val="bg1"/>
                </a:solidFill>
                <a:sym typeface="Impact" panose="020B0806030902050204" pitchFamily="34" charset="0"/>
              </a:endParaRPr>
            </a:p>
          </p:txBody>
        </p:sp>
      </p:grpSp>
      <p:grpSp>
        <p:nvGrpSpPr>
          <p:cNvPr id="4" name="组合 3"/>
          <p:cNvGrpSpPr/>
          <p:nvPr/>
        </p:nvGrpSpPr>
        <p:grpSpPr>
          <a:xfrm>
            <a:off x="4413647" y="1154906"/>
            <a:ext cx="1890713" cy="1910582"/>
            <a:chOff x="4413647" y="1154906"/>
            <a:chExt cx="1890713" cy="1910582"/>
          </a:xfrm>
        </p:grpSpPr>
        <p:sp>
          <p:nvSpPr>
            <p:cNvPr id="30731" name="Freeform 7"/>
            <p:cNvSpPr>
              <a:spLocks noChangeArrowheads="1"/>
            </p:cNvSpPr>
            <p:nvPr/>
          </p:nvSpPr>
          <p:spPr bwMode="auto">
            <a:xfrm>
              <a:off x="4413647" y="1154906"/>
              <a:ext cx="1890713" cy="1900238"/>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close/>
                </a:path>
              </a:pathLst>
            </a:custGeom>
            <a:solidFill>
              <a:schemeClr val="accent3"/>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0737" name="文本框 17"/>
            <p:cNvSpPr>
              <a:spLocks noChangeArrowheads="1"/>
            </p:cNvSpPr>
            <p:nvPr/>
          </p:nvSpPr>
          <p:spPr bwMode="auto">
            <a:xfrm>
              <a:off x="4818460" y="1888331"/>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Arial" panose="020B0604020202020204" pitchFamily="34" charset="0"/>
                  <a:ea typeface="MS Gothic" panose="020B0609070205080204" pitchFamily="49" charset="-128"/>
                </a:rPr>
                <a:t>03</a:t>
              </a:r>
              <a:endParaRPr lang="zh-CN" altLang="en-US" sz="3300">
                <a:solidFill>
                  <a:schemeClr val="bg1"/>
                </a:solidFill>
                <a:latin typeface="Arial" panose="020B0604020202020204" pitchFamily="34" charset="0"/>
                <a:ea typeface="MS Gothic" panose="020B0609070205080204" pitchFamily="49" charset="-128"/>
              </a:endParaRPr>
            </a:p>
          </p:txBody>
        </p:sp>
        <p:pic>
          <p:nvPicPr>
            <p:cNvPr id="30738" name="图片 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61398" y="1947863"/>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9" name="直接连接符 19"/>
            <p:cNvSpPr>
              <a:spLocks noChangeShapeType="1"/>
            </p:cNvSpPr>
            <p:nvPr/>
          </p:nvSpPr>
          <p:spPr bwMode="auto">
            <a:xfrm>
              <a:off x="4808935" y="2506267"/>
              <a:ext cx="1160859"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Arial" panose="020B0604020202020204" pitchFamily="34" charset="0"/>
              </a:endParaRPr>
            </a:p>
          </p:txBody>
        </p:sp>
        <p:sp>
          <p:nvSpPr>
            <p:cNvPr id="30740" name="矩形 20"/>
            <p:cNvSpPr>
              <a:spLocks noChangeArrowheads="1"/>
            </p:cNvSpPr>
            <p:nvPr/>
          </p:nvSpPr>
          <p:spPr bwMode="auto">
            <a:xfrm>
              <a:off x="4772710" y="2488407"/>
              <a:ext cx="1261884"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chemeClr val="bg1"/>
                  </a:solidFill>
                  <a:sym typeface="Impact" panose="020B0806030902050204" pitchFamily="34" charset="0"/>
                </a:rPr>
                <a:t>内容说明</a:t>
              </a:r>
              <a:endParaRPr lang="en-US" altLang="zh-CN" sz="2100" b="1">
                <a:solidFill>
                  <a:schemeClr val="bg1"/>
                </a:solidFill>
                <a:sym typeface="Impact" panose="020B0806030902050204" pitchFamily="34" charset="0"/>
              </a:endParaRPr>
            </a:p>
          </p:txBody>
        </p:sp>
      </p:grpSp>
      <p:grpSp>
        <p:nvGrpSpPr>
          <p:cNvPr id="3" name="组合 2"/>
          <p:cNvGrpSpPr/>
          <p:nvPr/>
        </p:nvGrpSpPr>
        <p:grpSpPr>
          <a:xfrm>
            <a:off x="2594373" y="1712119"/>
            <a:ext cx="1878806" cy="1902619"/>
            <a:chOff x="2594373" y="1712119"/>
            <a:chExt cx="1878806" cy="1902619"/>
          </a:xfrm>
        </p:grpSpPr>
        <p:sp>
          <p:nvSpPr>
            <p:cNvPr id="30729" name="Freeform 5"/>
            <p:cNvSpPr>
              <a:spLocks noChangeArrowheads="1"/>
            </p:cNvSpPr>
            <p:nvPr/>
          </p:nvSpPr>
          <p:spPr bwMode="auto">
            <a:xfrm>
              <a:off x="2594373" y="1712119"/>
              <a:ext cx="1878806" cy="1902619"/>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close/>
                </a:path>
              </a:pathLst>
            </a:custGeom>
            <a:solidFill>
              <a:schemeClr val="accent2"/>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0741" name="文本框 21"/>
            <p:cNvSpPr>
              <a:spLocks noChangeArrowheads="1"/>
            </p:cNvSpPr>
            <p:nvPr/>
          </p:nvSpPr>
          <p:spPr bwMode="auto">
            <a:xfrm>
              <a:off x="2987279" y="1754981"/>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Arial" panose="020B0604020202020204" pitchFamily="34" charset="0"/>
                  <a:ea typeface="MS Gothic" panose="020B0609070205080204" pitchFamily="49" charset="-128"/>
                </a:rPr>
                <a:t>02</a:t>
              </a:r>
              <a:endParaRPr lang="zh-CN" altLang="en-US" sz="3300">
                <a:solidFill>
                  <a:schemeClr val="bg1"/>
                </a:solidFill>
                <a:latin typeface="Arial" panose="020B0604020202020204" pitchFamily="34" charset="0"/>
                <a:ea typeface="MS Gothic" panose="020B0609070205080204" pitchFamily="49" charset="-128"/>
              </a:endParaRPr>
            </a:p>
          </p:txBody>
        </p:sp>
        <p:pic>
          <p:nvPicPr>
            <p:cNvPr id="30742" name="图片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29026" y="1815704"/>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3" name="直接连接符 23"/>
            <p:cNvSpPr>
              <a:spLocks noChangeShapeType="1"/>
            </p:cNvSpPr>
            <p:nvPr/>
          </p:nvSpPr>
          <p:spPr bwMode="auto">
            <a:xfrm>
              <a:off x="2936082" y="2343150"/>
              <a:ext cx="1160860"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Arial" panose="020B0604020202020204" pitchFamily="34" charset="0"/>
              </a:endParaRPr>
            </a:p>
          </p:txBody>
        </p:sp>
        <p:sp>
          <p:nvSpPr>
            <p:cNvPr id="30744" name="矩形 24"/>
            <p:cNvSpPr>
              <a:spLocks noChangeArrowheads="1"/>
            </p:cNvSpPr>
            <p:nvPr/>
          </p:nvSpPr>
          <p:spPr bwMode="auto">
            <a:xfrm>
              <a:off x="3169161" y="2406254"/>
              <a:ext cx="72327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2100" b="1">
                  <a:solidFill>
                    <a:schemeClr val="bg1"/>
                  </a:solidFill>
                  <a:sym typeface="Impact" panose="020B0806030902050204" pitchFamily="34" charset="0"/>
                </a:rPr>
                <a:t>内容</a:t>
              </a:r>
              <a:endParaRPr lang="en-US" altLang="zh-CN" sz="2100" b="1">
                <a:solidFill>
                  <a:schemeClr val="bg1"/>
                </a:solidFill>
                <a:sym typeface="Impact" panose="020B0806030902050204" pitchFamily="34" charset="0"/>
              </a:endParaRPr>
            </a:p>
            <a:p>
              <a:pPr algn="ctr"/>
              <a:r>
                <a:rPr lang="zh-CN" altLang="en-US" sz="2100" b="1">
                  <a:solidFill>
                    <a:schemeClr val="bg1"/>
                  </a:solidFill>
                  <a:sym typeface="Impact" panose="020B0806030902050204" pitchFamily="34" charset="0"/>
                </a:rPr>
                <a:t>说明</a:t>
              </a:r>
              <a:endParaRPr lang="en-US" altLang="zh-CN" sz="2100" b="1">
                <a:solidFill>
                  <a:schemeClr val="bg1"/>
                </a:solidFill>
                <a:sym typeface="Impact" panose="020B0806030902050204" pitchFamily="34" charset="0"/>
              </a:endParaRPr>
            </a:p>
          </p:txBody>
        </p:sp>
      </p:grpSp>
      <p:grpSp>
        <p:nvGrpSpPr>
          <p:cNvPr id="5" name="组合 4"/>
          <p:cNvGrpSpPr/>
          <p:nvPr/>
        </p:nvGrpSpPr>
        <p:grpSpPr>
          <a:xfrm>
            <a:off x="6368654" y="1712119"/>
            <a:ext cx="1883569" cy="1902619"/>
            <a:chOff x="6368654" y="1712119"/>
            <a:chExt cx="1883569" cy="1902619"/>
          </a:xfrm>
        </p:grpSpPr>
        <p:sp>
          <p:nvSpPr>
            <p:cNvPr id="30732" name="Freeform 8"/>
            <p:cNvSpPr>
              <a:spLocks noChangeArrowheads="1"/>
            </p:cNvSpPr>
            <p:nvPr/>
          </p:nvSpPr>
          <p:spPr bwMode="auto">
            <a:xfrm>
              <a:off x="6368654" y="1712119"/>
              <a:ext cx="1883569" cy="1902619"/>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close/>
                </a:path>
              </a:pathLst>
            </a:custGeom>
            <a:solidFill>
              <a:schemeClr val="accent4"/>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0745" name="文本框 25"/>
            <p:cNvSpPr>
              <a:spLocks noChangeArrowheads="1"/>
            </p:cNvSpPr>
            <p:nvPr/>
          </p:nvSpPr>
          <p:spPr bwMode="auto">
            <a:xfrm>
              <a:off x="6746082" y="1754981"/>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Arial" panose="020B0604020202020204" pitchFamily="34" charset="0"/>
                  <a:ea typeface="MS Gothic" panose="020B0609070205080204" pitchFamily="49" charset="-128"/>
                </a:rPr>
                <a:t>04</a:t>
              </a:r>
              <a:endParaRPr lang="zh-CN" altLang="en-US" sz="3300">
                <a:solidFill>
                  <a:schemeClr val="bg1"/>
                </a:solidFill>
                <a:latin typeface="Arial" panose="020B0604020202020204" pitchFamily="34" charset="0"/>
                <a:ea typeface="MS Gothic" panose="020B0609070205080204" pitchFamily="49" charset="-128"/>
              </a:endParaRPr>
            </a:p>
          </p:txBody>
        </p:sp>
        <p:pic>
          <p:nvPicPr>
            <p:cNvPr id="30746" name="图片 2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87829" y="1815704"/>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7" name="直接连接符 27"/>
            <p:cNvSpPr>
              <a:spLocks noChangeShapeType="1"/>
            </p:cNvSpPr>
            <p:nvPr/>
          </p:nvSpPr>
          <p:spPr bwMode="auto">
            <a:xfrm>
              <a:off x="6694885" y="2343150"/>
              <a:ext cx="1160859"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Arial" panose="020B0604020202020204" pitchFamily="34" charset="0"/>
              </a:endParaRPr>
            </a:p>
          </p:txBody>
        </p:sp>
        <p:sp>
          <p:nvSpPr>
            <p:cNvPr id="30748" name="矩形 28"/>
            <p:cNvSpPr>
              <a:spLocks noChangeArrowheads="1"/>
            </p:cNvSpPr>
            <p:nvPr/>
          </p:nvSpPr>
          <p:spPr bwMode="auto">
            <a:xfrm>
              <a:off x="6927964" y="2406254"/>
              <a:ext cx="72327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2100" b="1">
                  <a:solidFill>
                    <a:schemeClr val="bg1"/>
                  </a:solidFill>
                  <a:sym typeface="Impact" panose="020B0806030902050204" pitchFamily="34" charset="0"/>
                </a:rPr>
                <a:t>内容</a:t>
              </a:r>
              <a:endParaRPr lang="en-US" altLang="zh-CN" sz="2100" b="1">
                <a:solidFill>
                  <a:schemeClr val="bg1"/>
                </a:solidFill>
                <a:sym typeface="Impact" panose="020B0806030902050204" pitchFamily="34" charset="0"/>
              </a:endParaRPr>
            </a:p>
            <a:p>
              <a:pPr algn="ctr"/>
              <a:r>
                <a:rPr lang="zh-CN" altLang="en-US" sz="2100" b="1">
                  <a:solidFill>
                    <a:schemeClr val="bg1"/>
                  </a:solidFill>
                  <a:sym typeface="Impact" panose="020B0806030902050204" pitchFamily="34" charset="0"/>
                </a:rPr>
                <a:t>说明</a:t>
              </a:r>
              <a:endParaRPr lang="en-US" altLang="zh-CN" sz="2100" b="1">
                <a:solidFill>
                  <a:schemeClr val="bg1"/>
                </a:solidFill>
                <a:sym typeface="Impact" panose="020B0806030902050204" pitchFamily="34" charset="0"/>
              </a:endParaRPr>
            </a:p>
          </p:txBody>
        </p:sp>
      </p:grpSp>
      <p:sp>
        <p:nvSpPr>
          <p:cNvPr id="30750" name="矩形 30"/>
          <p:cNvSpPr>
            <a:spLocks noChangeArrowheads="1"/>
          </p:cNvSpPr>
          <p:nvPr/>
        </p:nvSpPr>
        <p:spPr bwMode="auto">
          <a:xfrm>
            <a:off x="1100138" y="3114675"/>
            <a:ext cx="1223412"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595959"/>
                </a:solidFill>
                <a:sym typeface="Impact" panose="020B0806030902050204" pitchFamily="34" charset="0"/>
              </a:rPr>
              <a:t>内容说明内容说明</a:t>
            </a:r>
            <a:endParaRPr lang="en-US" altLang="zh-CN" sz="1013" dirty="0">
              <a:solidFill>
                <a:srgbClr val="595959"/>
              </a:solidFill>
              <a:sym typeface="Impact" panose="020B0806030902050204" pitchFamily="34" charset="0"/>
            </a:endParaRPr>
          </a:p>
          <a:p>
            <a:pPr>
              <a:lnSpc>
                <a:spcPct val="150000"/>
              </a:lnSpc>
            </a:pPr>
            <a:r>
              <a:rPr lang="zh-CN" altLang="en-US" sz="1013" dirty="0">
                <a:solidFill>
                  <a:srgbClr val="595959"/>
                </a:solidFill>
                <a:sym typeface="Impact" panose="020B0806030902050204" pitchFamily="34" charset="0"/>
              </a:rPr>
              <a:t>内容说明内容说明</a:t>
            </a:r>
            <a:endParaRPr lang="en-US" altLang="zh-CN" sz="1013" dirty="0">
              <a:solidFill>
                <a:srgbClr val="595959"/>
              </a:solidFill>
              <a:sym typeface="Impact" panose="020B0806030902050204" pitchFamily="34" charset="0"/>
            </a:endParaRPr>
          </a:p>
        </p:txBody>
      </p:sp>
      <p:sp>
        <p:nvSpPr>
          <p:cNvPr id="30752" name="矩形 32"/>
          <p:cNvSpPr>
            <a:spLocks noChangeArrowheads="1"/>
          </p:cNvSpPr>
          <p:nvPr/>
        </p:nvSpPr>
        <p:spPr bwMode="auto">
          <a:xfrm>
            <a:off x="2914650" y="963216"/>
            <a:ext cx="1223412"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595959"/>
                </a:solidFill>
                <a:sym typeface="Impact" panose="020B0806030902050204" pitchFamily="34" charset="0"/>
              </a:rPr>
              <a:t>内容说明内容说明</a:t>
            </a:r>
            <a:endParaRPr lang="en-US" altLang="zh-CN" sz="1013" dirty="0">
              <a:solidFill>
                <a:srgbClr val="595959"/>
              </a:solidFill>
              <a:sym typeface="Impact" panose="020B0806030902050204" pitchFamily="34" charset="0"/>
            </a:endParaRPr>
          </a:p>
          <a:p>
            <a:pPr>
              <a:lnSpc>
                <a:spcPct val="150000"/>
              </a:lnSpc>
            </a:pPr>
            <a:r>
              <a:rPr lang="zh-CN" altLang="en-US" sz="1013" dirty="0">
                <a:solidFill>
                  <a:srgbClr val="595959"/>
                </a:solidFill>
                <a:sym typeface="Impact" panose="020B0806030902050204" pitchFamily="34" charset="0"/>
              </a:rPr>
              <a:t>内容说明内容说明</a:t>
            </a:r>
            <a:endParaRPr lang="en-US" altLang="zh-CN" sz="1013" dirty="0">
              <a:solidFill>
                <a:srgbClr val="595959"/>
              </a:solidFill>
              <a:sym typeface="Impact" panose="020B0806030902050204" pitchFamily="34" charset="0"/>
            </a:endParaRPr>
          </a:p>
        </p:txBody>
      </p:sp>
      <p:sp>
        <p:nvSpPr>
          <p:cNvPr id="30754" name="矩形 34"/>
          <p:cNvSpPr>
            <a:spLocks noChangeArrowheads="1"/>
          </p:cNvSpPr>
          <p:nvPr/>
        </p:nvSpPr>
        <p:spPr bwMode="auto">
          <a:xfrm>
            <a:off x="4737497" y="3114675"/>
            <a:ext cx="1223412"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595959"/>
                </a:solidFill>
                <a:sym typeface="Impact" panose="020B0806030902050204" pitchFamily="34" charset="0"/>
              </a:rPr>
              <a:t>内容说明内容说明</a:t>
            </a:r>
            <a:endParaRPr lang="en-US" altLang="zh-CN" sz="1013">
              <a:solidFill>
                <a:srgbClr val="595959"/>
              </a:solidFill>
              <a:sym typeface="Impact" panose="020B0806030902050204" pitchFamily="34" charset="0"/>
            </a:endParaRPr>
          </a:p>
          <a:p>
            <a:pPr>
              <a:lnSpc>
                <a:spcPct val="150000"/>
              </a:lnSpc>
            </a:pPr>
            <a:r>
              <a:rPr lang="zh-CN" altLang="en-US" sz="1013">
                <a:solidFill>
                  <a:srgbClr val="595959"/>
                </a:solidFill>
                <a:sym typeface="Impact" panose="020B0806030902050204" pitchFamily="34" charset="0"/>
              </a:rPr>
              <a:t>内容说明内容说明</a:t>
            </a:r>
            <a:endParaRPr lang="en-US" altLang="zh-CN" sz="1013">
              <a:solidFill>
                <a:srgbClr val="595959"/>
              </a:solidFill>
              <a:sym typeface="Impact" panose="020B0806030902050204" pitchFamily="34" charset="0"/>
            </a:endParaRPr>
          </a:p>
        </p:txBody>
      </p:sp>
      <p:sp>
        <p:nvSpPr>
          <p:cNvPr id="30756" name="矩形 36"/>
          <p:cNvSpPr>
            <a:spLocks noChangeArrowheads="1"/>
          </p:cNvSpPr>
          <p:nvPr/>
        </p:nvSpPr>
        <p:spPr bwMode="auto">
          <a:xfrm>
            <a:off x="6621066" y="963216"/>
            <a:ext cx="1223412" cy="56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595959"/>
                </a:solidFill>
                <a:sym typeface="Impact" panose="020B0806030902050204" pitchFamily="34" charset="0"/>
              </a:rPr>
              <a:t>内容说明内容说明</a:t>
            </a:r>
            <a:endParaRPr lang="en-US" altLang="zh-CN" sz="1013">
              <a:solidFill>
                <a:srgbClr val="595959"/>
              </a:solidFill>
              <a:sym typeface="Impact" panose="020B0806030902050204" pitchFamily="34" charset="0"/>
            </a:endParaRPr>
          </a:p>
          <a:p>
            <a:pPr>
              <a:lnSpc>
                <a:spcPct val="150000"/>
              </a:lnSpc>
            </a:pPr>
            <a:r>
              <a:rPr lang="zh-CN" altLang="en-US" sz="1013">
                <a:solidFill>
                  <a:srgbClr val="595959"/>
                </a:solidFill>
                <a:sym typeface="Impact" panose="020B0806030902050204" pitchFamily="34" charset="0"/>
              </a:rPr>
              <a:t>内容说明内容说明</a:t>
            </a:r>
            <a:endParaRPr lang="en-US" altLang="zh-CN" sz="1013">
              <a:solidFill>
                <a:srgbClr val="595959"/>
              </a:solidFill>
              <a:sym typeface="Impact" panose="020B0806030902050204" pitchFamily="34" charset="0"/>
            </a:endParaRPr>
          </a:p>
        </p:txBody>
      </p:sp>
      <p:sp>
        <p:nvSpPr>
          <p:cNvPr id="6" name="标题 5"/>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60040702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30750"/>
                                        </p:tgtEl>
                                        <p:attrNameLst>
                                          <p:attrName>style.visibility</p:attrName>
                                        </p:attrNameLst>
                                      </p:cBhvr>
                                      <p:to>
                                        <p:strVal val="visible"/>
                                      </p:to>
                                    </p:set>
                                    <p:animEffect transition="in" filter="fade">
                                      <p:cBhvr>
                                        <p:cTn id="14" dur="1000"/>
                                        <p:tgtEl>
                                          <p:spTgt spid="30750"/>
                                        </p:tgtEl>
                                      </p:cBhvr>
                                    </p:animEffect>
                                    <p:anim calcmode="lin" valueType="num">
                                      <p:cBhvr>
                                        <p:cTn id="15" dur="1000" fill="hold"/>
                                        <p:tgtEl>
                                          <p:spTgt spid="30750"/>
                                        </p:tgtEl>
                                        <p:attrNameLst>
                                          <p:attrName>ppt_x</p:attrName>
                                        </p:attrNameLst>
                                      </p:cBhvr>
                                      <p:tavLst>
                                        <p:tav tm="0">
                                          <p:val>
                                            <p:strVal val="#ppt_x"/>
                                          </p:val>
                                        </p:tav>
                                        <p:tav tm="100000">
                                          <p:val>
                                            <p:strVal val="#ppt_x"/>
                                          </p:val>
                                        </p:tav>
                                      </p:tavLst>
                                    </p:anim>
                                    <p:anim calcmode="lin" valueType="num">
                                      <p:cBhvr>
                                        <p:cTn id="16" dur="1000" fill="hold"/>
                                        <p:tgtEl>
                                          <p:spTgt spid="30750"/>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5"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 calcmode="lin" valueType="num">
                                      <p:cBhvr>
                                        <p:cTn id="22"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30752"/>
                                        </p:tgtEl>
                                        <p:attrNameLst>
                                          <p:attrName>style.visibility</p:attrName>
                                        </p:attrNameLst>
                                      </p:cBhvr>
                                      <p:to>
                                        <p:strVal val="visible"/>
                                      </p:to>
                                    </p:set>
                                    <p:animEffect transition="in" filter="fade">
                                      <p:cBhvr>
                                        <p:cTn id="27" dur="1000"/>
                                        <p:tgtEl>
                                          <p:spTgt spid="30752"/>
                                        </p:tgtEl>
                                      </p:cBhvr>
                                    </p:animEffect>
                                    <p:anim calcmode="lin" valueType="num">
                                      <p:cBhvr>
                                        <p:cTn id="28" dur="1000" fill="hold"/>
                                        <p:tgtEl>
                                          <p:spTgt spid="30752"/>
                                        </p:tgtEl>
                                        <p:attrNameLst>
                                          <p:attrName>ppt_x</p:attrName>
                                        </p:attrNameLst>
                                      </p:cBhvr>
                                      <p:tavLst>
                                        <p:tav tm="0">
                                          <p:val>
                                            <p:strVal val="#ppt_x"/>
                                          </p:val>
                                        </p:tav>
                                        <p:tav tm="100000">
                                          <p:val>
                                            <p:strVal val="#ppt_x"/>
                                          </p:val>
                                        </p:tav>
                                      </p:tavLst>
                                    </p:anim>
                                    <p:anim calcmode="lin" valueType="num">
                                      <p:cBhvr>
                                        <p:cTn id="29" dur="1000" fill="hold"/>
                                        <p:tgtEl>
                                          <p:spTgt spid="30752"/>
                                        </p:tgtEl>
                                        <p:attrNameLst>
                                          <p:attrName>ppt_y</p:attrName>
                                        </p:attrNameLst>
                                      </p:cBhvr>
                                      <p:tavLst>
                                        <p:tav tm="0">
                                          <p:val>
                                            <p:strVal val="#ppt_y-.1"/>
                                          </p:val>
                                        </p:tav>
                                        <p:tav tm="100000">
                                          <p:val>
                                            <p:strVal val="#ppt_y"/>
                                          </p:val>
                                        </p:tav>
                                      </p:tavLst>
                                    </p:anim>
                                  </p:childTnLst>
                                </p:cTn>
                              </p:par>
                              <p:par>
                                <p:cTn id="30" presetID="15" presetClass="entr" presetSubtype="0" fill="hold"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 calcmode="lin" valueType="num">
                                      <p:cBhvr>
                                        <p:cTn id="34"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30754"/>
                                        </p:tgtEl>
                                        <p:attrNameLst>
                                          <p:attrName>style.visibility</p:attrName>
                                        </p:attrNameLst>
                                      </p:cBhvr>
                                      <p:to>
                                        <p:strVal val="visible"/>
                                      </p:to>
                                    </p:set>
                                    <p:animEffect transition="in" filter="fade">
                                      <p:cBhvr>
                                        <p:cTn id="39" dur="1000"/>
                                        <p:tgtEl>
                                          <p:spTgt spid="30754"/>
                                        </p:tgtEl>
                                      </p:cBhvr>
                                    </p:animEffect>
                                    <p:anim calcmode="lin" valueType="num">
                                      <p:cBhvr>
                                        <p:cTn id="40" dur="1000" fill="hold"/>
                                        <p:tgtEl>
                                          <p:spTgt spid="30754"/>
                                        </p:tgtEl>
                                        <p:attrNameLst>
                                          <p:attrName>ppt_x</p:attrName>
                                        </p:attrNameLst>
                                      </p:cBhvr>
                                      <p:tavLst>
                                        <p:tav tm="0">
                                          <p:val>
                                            <p:strVal val="#ppt_x"/>
                                          </p:val>
                                        </p:tav>
                                        <p:tav tm="100000">
                                          <p:val>
                                            <p:strVal val="#ppt_x"/>
                                          </p:val>
                                        </p:tav>
                                      </p:tavLst>
                                    </p:anim>
                                    <p:anim calcmode="lin" valueType="num">
                                      <p:cBhvr>
                                        <p:cTn id="41" dur="1000" fill="hold"/>
                                        <p:tgtEl>
                                          <p:spTgt spid="30754"/>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15"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1000" fill="hold"/>
                                        <p:tgtEl>
                                          <p:spTgt spid="5"/>
                                        </p:tgtEl>
                                        <p:attrNameLst>
                                          <p:attrName>ppt_w</p:attrName>
                                        </p:attrNameLst>
                                      </p:cBhvr>
                                      <p:tavLst>
                                        <p:tav tm="0">
                                          <p:val>
                                            <p:fltVal val="0"/>
                                          </p:val>
                                        </p:tav>
                                        <p:tav tm="100000">
                                          <p:val>
                                            <p:strVal val="#ppt_w"/>
                                          </p:val>
                                        </p:tav>
                                      </p:tavLst>
                                    </p:anim>
                                    <p:anim calcmode="lin" valueType="num">
                                      <p:cBhvr>
                                        <p:cTn id="46" dur="1000" fill="hold"/>
                                        <p:tgtEl>
                                          <p:spTgt spid="5"/>
                                        </p:tgtEl>
                                        <p:attrNameLst>
                                          <p:attrName>ppt_h</p:attrName>
                                        </p:attrNameLst>
                                      </p:cBhvr>
                                      <p:tavLst>
                                        <p:tav tm="0">
                                          <p:val>
                                            <p:fltVal val="0"/>
                                          </p:val>
                                        </p:tav>
                                        <p:tav tm="100000">
                                          <p:val>
                                            <p:strVal val="#ppt_h"/>
                                          </p:val>
                                        </p:tav>
                                      </p:tavLst>
                                    </p:anim>
                                    <p:anim calcmode="lin" valueType="num">
                                      <p:cBhvr>
                                        <p:cTn id="47"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9" fill="hold">
                            <p:stCondLst>
                              <p:cond delay="6000"/>
                            </p:stCondLst>
                            <p:childTnLst>
                              <p:par>
                                <p:cTn id="50" presetID="47" presetClass="entr" presetSubtype="0" fill="hold" grpId="0" nodeType="afterEffect">
                                  <p:stCondLst>
                                    <p:cond delay="0"/>
                                  </p:stCondLst>
                                  <p:childTnLst>
                                    <p:set>
                                      <p:cBhvr>
                                        <p:cTn id="51" dur="1" fill="hold">
                                          <p:stCondLst>
                                            <p:cond delay="0"/>
                                          </p:stCondLst>
                                        </p:cTn>
                                        <p:tgtEl>
                                          <p:spTgt spid="30756"/>
                                        </p:tgtEl>
                                        <p:attrNameLst>
                                          <p:attrName>style.visibility</p:attrName>
                                        </p:attrNameLst>
                                      </p:cBhvr>
                                      <p:to>
                                        <p:strVal val="visible"/>
                                      </p:to>
                                    </p:set>
                                    <p:animEffect transition="in" filter="fade">
                                      <p:cBhvr>
                                        <p:cTn id="52" dur="1000"/>
                                        <p:tgtEl>
                                          <p:spTgt spid="30756"/>
                                        </p:tgtEl>
                                      </p:cBhvr>
                                    </p:animEffect>
                                    <p:anim calcmode="lin" valueType="num">
                                      <p:cBhvr>
                                        <p:cTn id="53" dur="1000" fill="hold"/>
                                        <p:tgtEl>
                                          <p:spTgt spid="30756"/>
                                        </p:tgtEl>
                                        <p:attrNameLst>
                                          <p:attrName>ppt_x</p:attrName>
                                        </p:attrNameLst>
                                      </p:cBhvr>
                                      <p:tavLst>
                                        <p:tav tm="0">
                                          <p:val>
                                            <p:strVal val="#ppt_x"/>
                                          </p:val>
                                        </p:tav>
                                        <p:tav tm="100000">
                                          <p:val>
                                            <p:strVal val="#ppt_x"/>
                                          </p:val>
                                        </p:tav>
                                      </p:tavLst>
                                    </p:anim>
                                    <p:anim calcmode="lin" valueType="num">
                                      <p:cBhvr>
                                        <p:cTn id="54" dur="1000" fill="hold"/>
                                        <p:tgtEl>
                                          <p:spTgt spid="307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0" grpId="0"/>
      <p:bldP spid="30752" grpId="0"/>
      <p:bldP spid="30754" grpId="0"/>
      <p:bldP spid="3075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413730" y="1179183"/>
            <a:ext cx="1890713" cy="1900238"/>
            <a:chOff x="4413730" y="1179183"/>
            <a:chExt cx="1890713" cy="1900238"/>
          </a:xfrm>
        </p:grpSpPr>
        <p:sp>
          <p:nvSpPr>
            <p:cNvPr id="59" name="Freeform 7"/>
            <p:cNvSpPr>
              <a:spLocks noChangeArrowheads="1"/>
            </p:cNvSpPr>
            <p:nvPr/>
          </p:nvSpPr>
          <p:spPr bwMode="auto">
            <a:xfrm>
              <a:off x="4413730" y="1179183"/>
              <a:ext cx="1890713" cy="1900238"/>
            </a:xfrm>
            <a:prstGeom prst="flowChartPreparation">
              <a:avLst/>
            </a:prstGeom>
            <a:solidFill>
              <a:schemeClr val="accent3"/>
            </a:solidFill>
            <a:ln>
              <a:noFill/>
            </a:ln>
          </p:spPr>
          <p:txBody>
            <a:bodyPr lIns="68456" tIns="34289" rIns="68456" bIns="34289"/>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65" name="文本框 17"/>
            <p:cNvSpPr>
              <a:spLocks noChangeArrowheads="1"/>
            </p:cNvSpPr>
            <p:nvPr/>
          </p:nvSpPr>
          <p:spPr bwMode="auto">
            <a:xfrm>
              <a:off x="5024902" y="1529852"/>
              <a:ext cx="694134" cy="500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r>
                <a:rPr lang="en-US" altLang="zh-CN">
                  <a:solidFill>
                    <a:prstClr val="white"/>
                  </a:solidFill>
                  <a:latin typeface="Arial" pitchFamily="34" charset="0"/>
                  <a:ea typeface="MS Gothic" pitchFamily="49" charset="-128"/>
                </a:rPr>
                <a:t>03</a:t>
              </a:r>
              <a:endParaRPr lang="zh-CN" altLang="en-US">
                <a:solidFill>
                  <a:prstClr val="white"/>
                </a:solidFill>
                <a:latin typeface="Arial" pitchFamily="34" charset="0"/>
                <a:ea typeface="MS Gothic" pitchFamily="49" charset="-128"/>
              </a:endParaRPr>
            </a:p>
          </p:txBody>
        </p:sp>
        <p:sp>
          <p:nvSpPr>
            <p:cNvPr id="67" name="直接连接符 19"/>
            <p:cNvSpPr>
              <a:spLocks noChangeShapeType="1"/>
            </p:cNvSpPr>
            <p:nvPr/>
          </p:nvSpPr>
          <p:spPr bwMode="auto">
            <a:xfrm>
              <a:off x="4791540" y="2147786"/>
              <a:ext cx="1160859" cy="1190"/>
            </a:xfrm>
            <a:prstGeom prst="line">
              <a:avLst/>
            </a:prstGeom>
            <a:noFill/>
            <a:ln w="6350">
              <a:solidFill>
                <a:schemeClr val="bg1"/>
              </a:solidFill>
              <a:miter lim="800000"/>
            </a:ln>
            <a:extLst>
              <a:ext uri="{909E8E84-426E-40DD-AFC4-6F175D3DCCD1}">
                <a14:hiddenFill xmlns:a14="http://schemas.microsoft.com/office/drawing/2010/main">
                  <a:noFill/>
                </a14:hiddenFill>
              </a:ext>
            </a:extLst>
          </p:spPr>
          <p:txBody>
            <a:bodyPr lIns="68456" tIns="34289" rIns="68456" bIns="34289"/>
            <a:lstStyle/>
            <a:p>
              <a:pPr fontAlgn="base">
                <a:spcBef>
                  <a:spcPct val="0"/>
                </a:spcBef>
                <a:spcAft>
                  <a:spcPct val="0"/>
                </a:spcAft>
                <a:buFont typeface="Arial" pitchFamily="34" charset="0"/>
                <a:buNone/>
              </a:pPr>
              <a:endParaRPr lang="zh-CN" altLang="en-US" sz="1400" smtClean="0">
                <a:solidFill>
                  <a:prstClr val="white"/>
                </a:solidFill>
                <a:latin typeface="Arial" pitchFamily="34" charset="0"/>
              </a:endParaRPr>
            </a:p>
          </p:txBody>
        </p:sp>
        <p:sp>
          <p:nvSpPr>
            <p:cNvPr id="68" name="矩形 20"/>
            <p:cNvSpPr>
              <a:spLocks noChangeArrowheads="1"/>
            </p:cNvSpPr>
            <p:nvPr/>
          </p:nvSpPr>
          <p:spPr bwMode="auto">
            <a:xfrm>
              <a:off x="4789884" y="2129925"/>
              <a:ext cx="1164171" cy="47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50000"/>
                </a:lnSpc>
                <a:spcBef>
                  <a:spcPct val="0"/>
                </a:spcBef>
                <a:spcAft>
                  <a:spcPct val="0"/>
                </a:spcAft>
                <a:buFontTx/>
                <a:buNone/>
              </a:pPr>
              <a:r>
                <a:rPr lang="zh-CN" altLang="en-US" sz="2000" b="1" dirty="0">
                  <a:solidFill>
                    <a:prstClr val="white"/>
                  </a:solidFill>
                </a:rPr>
                <a:t>添加标题</a:t>
              </a:r>
              <a:endParaRPr lang="en-US" altLang="zh-CN" sz="2000" b="1" dirty="0" smtClean="0">
                <a:solidFill>
                  <a:prstClr val="white"/>
                </a:solidFill>
              </a:endParaRPr>
            </a:p>
          </p:txBody>
        </p:sp>
      </p:grpSp>
      <p:grpSp>
        <p:nvGrpSpPr>
          <p:cNvPr id="3" name="组合 2"/>
          <p:cNvGrpSpPr/>
          <p:nvPr/>
        </p:nvGrpSpPr>
        <p:grpSpPr>
          <a:xfrm>
            <a:off x="2594373" y="1736407"/>
            <a:ext cx="1878806" cy="1902619"/>
            <a:chOff x="2594373" y="1736407"/>
            <a:chExt cx="1878806" cy="1902619"/>
          </a:xfrm>
        </p:grpSpPr>
        <p:sp>
          <p:nvSpPr>
            <p:cNvPr id="57" name="Freeform 5"/>
            <p:cNvSpPr>
              <a:spLocks noChangeArrowheads="1"/>
            </p:cNvSpPr>
            <p:nvPr/>
          </p:nvSpPr>
          <p:spPr bwMode="auto">
            <a:xfrm>
              <a:off x="2594373" y="1736407"/>
              <a:ext cx="1878806" cy="1902619"/>
            </a:xfrm>
            <a:prstGeom prst="flowChartPreparation">
              <a:avLst/>
            </a:prstGeom>
            <a:solidFill>
              <a:schemeClr val="accent2"/>
            </a:solidFill>
            <a:ln>
              <a:noFill/>
            </a:ln>
          </p:spPr>
          <p:txBody>
            <a:bodyPr lIns="68456" tIns="34289" rIns="68456" bIns="34289"/>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69" name="文本框 21"/>
            <p:cNvSpPr>
              <a:spLocks noChangeArrowheads="1"/>
            </p:cNvSpPr>
            <p:nvPr/>
          </p:nvSpPr>
          <p:spPr bwMode="auto">
            <a:xfrm>
              <a:off x="3147792" y="2104128"/>
              <a:ext cx="694134" cy="500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r>
                <a:rPr lang="en-US" altLang="zh-CN">
                  <a:solidFill>
                    <a:prstClr val="white"/>
                  </a:solidFill>
                  <a:latin typeface="Arial" pitchFamily="34" charset="0"/>
                  <a:ea typeface="MS Gothic" pitchFamily="49" charset="-128"/>
                </a:rPr>
                <a:t>02</a:t>
              </a:r>
              <a:endParaRPr lang="zh-CN" altLang="en-US">
                <a:solidFill>
                  <a:prstClr val="white"/>
                </a:solidFill>
                <a:latin typeface="Arial" pitchFamily="34" charset="0"/>
                <a:ea typeface="MS Gothic" pitchFamily="49" charset="-128"/>
              </a:endParaRPr>
            </a:p>
          </p:txBody>
        </p:sp>
        <p:sp>
          <p:nvSpPr>
            <p:cNvPr id="71" name="直接连接符 23"/>
            <p:cNvSpPr>
              <a:spLocks noChangeShapeType="1"/>
            </p:cNvSpPr>
            <p:nvPr/>
          </p:nvSpPr>
          <p:spPr bwMode="auto">
            <a:xfrm>
              <a:off x="2914429" y="2692295"/>
              <a:ext cx="1160860" cy="0"/>
            </a:xfrm>
            <a:prstGeom prst="line">
              <a:avLst/>
            </a:prstGeom>
            <a:noFill/>
            <a:ln w="6350">
              <a:solidFill>
                <a:schemeClr val="bg1"/>
              </a:solidFill>
              <a:miter lim="800000"/>
            </a:ln>
            <a:extLst>
              <a:ext uri="{909E8E84-426E-40DD-AFC4-6F175D3DCCD1}">
                <a14:hiddenFill xmlns:a14="http://schemas.microsoft.com/office/drawing/2010/main">
                  <a:noFill/>
                </a14:hiddenFill>
              </a:ext>
            </a:extLst>
          </p:spPr>
          <p:txBody>
            <a:bodyPr lIns="68456" tIns="34289" rIns="68456" bIns="34289"/>
            <a:lstStyle/>
            <a:p>
              <a:pPr fontAlgn="base">
                <a:spcBef>
                  <a:spcPct val="0"/>
                </a:spcBef>
                <a:spcAft>
                  <a:spcPct val="0"/>
                </a:spcAft>
                <a:buFont typeface="Arial" pitchFamily="34" charset="0"/>
                <a:buNone/>
              </a:pPr>
              <a:endParaRPr lang="zh-CN" altLang="en-US" sz="1400" smtClean="0">
                <a:solidFill>
                  <a:prstClr val="white"/>
                </a:solidFill>
                <a:latin typeface="Arial" pitchFamily="34" charset="0"/>
              </a:endParaRPr>
            </a:p>
          </p:txBody>
        </p:sp>
        <p:sp>
          <p:nvSpPr>
            <p:cNvPr id="72" name="矩形 24"/>
            <p:cNvSpPr>
              <a:spLocks noChangeArrowheads="1"/>
            </p:cNvSpPr>
            <p:nvPr/>
          </p:nvSpPr>
          <p:spPr bwMode="auto">
            <a:xfrm>
              <a:off x="2912774" y="2755401"/>
              <a:ext cx="1164171" cy="37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Tx/>
                <a:buNone/>
              </a:pPr>
              <a:r>
                <a:rPr lang="zh-CN" altLang="en-US" sz="2000" b="1" dirty="0">
                  <a:solidFill>
                    <a:prstClr val="white"/>
                  </a:solidFill>
                </a:rPr>
                <a:t>添加标题</a:t>
              </a:r>
              <a:endParaRPr lang="en-US" altLang="zh-CN" sz="2000" b="1" dirty="0" smtClean="0">
                <a:solidFill>
                  <a:prstClr val="white"/>
                </a:solidFill>
              </a:endParaRPr>
            </a:p>
          </p:txBody>
        </p:sp>
      </p:grpSp>
      <p:grpSp>
        <p:nvGrpSpPr>
          <p:cNvPr id="5" name="组合 4"/>
          <p:cNvGrpSpPr/>
          <p:nvPr/>
        </p:nvGrpSpPr>
        <p:grpSpPr>
          <a:xfrm>
            <a:off x="6368737" y="1736407"/>
            <a:ext cx="1883569" cy="1902619"/>
            <a:chOff x="6368737" y="1736407"/>
            <a:chExt cx="1883569" cy="1902619"/>
          </a:xfrm>
        </p:grpSpPr>
        <p:sp>
          <p:nvSpPr>
            <p:cNvPr id="60" name="Freeform 8"/>
            <p:cNvSpPr>
              <a:spLocks noChangeArrowheads="1"/>
            </p:cNvSpPr>
            <p:nvPr/>
          </p:nvSpPr>
          <p:spPr bwMode="auto">
            <a:xfrm>
              <a:off x="6368737" y="1736407"/>
              <a:ext cx="1883569" cy="1902619"/>
            </a:xfrm>
            <a:prstGeom prst="flowChartPreparation">
              <a:avLst/>
            </a:prstGeom>
            <a:solidFill>
              <a:schemeClr val="accent4"/>
            </a:solidFill>
            <a:ln>
              <a:noFill/>
            </a:ln>
          </p:spPr>
          <p:txBody>
            <a:bodyPr lIns="68456" tIns="34289" rIns="68456" bIns="34289"/>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73" name="文本框 25"/>
            <p:cNvSpPr>
              <a:spLocks noChangeArrowheads="1"/>
            </p:cNvSpPr>
            <p:nvPr/>
          </p:nvSpPr>
          <p:spPr bwMode="auto">
            <a:xfrm>
              <a:off x="6920460" y="2080130"/>
              <a:ext cx="694135" cy="500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r>
                <a:rPr lang="en-US" altLang="zh-CN">
                  <a:solidFill>
                    <a:prstClr val="white"/>
                  </a:solidFill>
                  <a:latin typeface="Arial" pitchFamily="34" charset="0"/>
                  <a:ea typeface="MS Gothic" pitchFamily="49" charset="-128"/>
                </a:rPr>
                <a:t>04</a:t>
              </a:r>
              <a:endParaRPr lang="zh-CN" altLang="en-US">
                <a:solidFill>
                  <a:prstClr val="white"/>
                </a:solidFill>
                <a:latin typeface="Arial" pitchFamily="34" charset="0"/>
                <a:ea typeface="MS Gothic" pitchFamily="49" charset="-128"/>
              </a:endParaRPr>
            </a:p>
          </p:txBody>
        </p:sp>
        <p:sp>
          <p:nvSpPr>
            <p:cNvPr id="75" name="直接连接符 27"/>
            <p:cNvSpPr>
              <a:spLocks noChangeShapeType="1"/>
            </p:cNvSpPr>
            <p:nvPr/>
          </p:nvSpPr>
          <p:spPr bwMode="auto">
            <a:xfrm>
              <a:off x="6687098" y="2668297"/>
              <a:ext cx="1160859" cy="0"/>
            </a:xfrm>
            <a:prstGeom prst="line">
              <a:avLst/>
            </a:prstGeom>
            <a:noFill/>
            <a:ln w="6350">
              <a:solidFill>
                <a:schemeClr val="bg1"/>
              </a:solidFill>
              <a:miter lim="800000"/>
            </a:ln>
            <a:extLst>
              <a:ext uri="{909E8E84-426E-40DD-AFC4-6F175D3DCCD1}">
                <a14:hiddenFill xmlns:a14="http://schemas.microsoft.com/office/drawing/2010/main">
                  <a:noFill/>
                </a14:hiddenFill>
              </a:ext>
            </a:extLst>
          </p:spPr>
          <p:txBody>
            <a:bodyPr lIns="68456" tIns="34289" rIns="68456" bIns="34289"/>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76" name="矩形 28"/>
            <p:cNvSpPr>
              <a:spLocks noChangeArrowheads="1"/>
            </p:cNvSpPr>
            <p:nvPr/>
          </p:nvSpPr>
          <p:spPr bwMode="auto">
            <a:xfrm>
              <a:off x="6685442" y="2731403"/>
              <a:ext cx="1164171" cy="37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Tx/>
                <a:buNone/>
              </a:pPr>
              <a:r>
                <a:rPr lang="zh-CN" altLang="en-US" sz="2000" b="1" dirty="0">
                  <a:solidFill>
                    <a:prstClr val="white"/>
                  </a:solidFill>
                </a:rPr>
                <a:t>添加标题</a:t>
              </a:r>
              <a:endParaRPr lang="en-US" altLang="zh-CN" sz="2000" b="1" dirty="0" smtClean="0">
                <a:solidFill>
                  <a:prstClr val="white"/>
                </a:solidFill>
              </a:endParaRPr>
            </a:p>
          </p:txBody>
        </p:sp>
      </p:grpSp>
      <p:sp>
        <p:nvSpPr>
          <p:cNvPr id="77" name="椭圆 29"/>
          <p:cNvSpPr>
            <a:spLocks noChangeArrowheads="1"/>
          </p:cNvSpPr>
          <p:nvPr/>
        </p:nvSpPr>
        <p:spPr bwMode="auto">
          <a:xfrm>
            <a:off x="881064" y="3391446"/>
            <a:ext cx="189310" cy="188119"/>
          </a:xfrm>
          <a:prstGeom prst="ellipse">
            <a:avLst/>
          </a:prstGeom>
          <a:solidFill>
            <a:schemeClr val="accent1"/>
          </a:solidFill>
          <a:ln>
            <a:noFill/>
          </a:ln>
        </p:spPr>
        <p:txBody>
          <a:bodyPr lIns="68456" tIns="34289" rIns="68456" bIns="34289" anchor="ct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endParaRPr lang="zh-CN" altLang="en-US" dirty="0" smtClean="0">
              <a:solidFill>
                <a:srgbClr val="FFFFFF"/>
              </a:solidFill>
              <a:latin typeface="Arial" pitchFamily="34" charset="0"/>
              <a:ea typeface="宋体" pitchFamily="2" charset="-122"/>
            </a:endParaRPr>
          </a:p>
        </p:txBody>
      </p:sp>
      <p:sp>
        <p:nvSpPr>
          <p:cNvPr id="78" name="矩形 30"/>
          <p:cNvSpPr>
            <a:spLocks noChangeArrowheads="1"/>
          </p:cNvSpPr>
          <p:nvPr/>
        </p:nvSpPr>
        <p:spPr bwMode="auto">
          <a:xfrm>
            <a:off x="1100147" y="3139033"/>
            <a:ext cx="1600435" cy="72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p:txBody>
      </p:sp>
      <p:grpSp>
        <p:nvGrpSpPr>
          <p:cNvPr id="6" name="组合 5"/>
          <p:cNvGrpSpPr/>
          <p:nvPr/>
        </p:nvGrpSpPr>
        <p:grpSpPr>
          <a:xfrm>
            <a:off x="789384" y="1179183"/>
            <a:ext cx="1890713" cy="1900238"/>
            <a:chOff x="789384" y="1179183"/>
            <a:chExt cx="1890713" cy="1900238"/>
          </a:xfrm>
        </p:grpSpPr>
        <p:sp>
          <p:nvSpPr>
            <p:cNvPr id="58" name="Freeform 6"/>
            <p:cNvSpPr>
              <a:spLocks noChangeArrowheads="1"/>
            </p:cNvSpPr>
            <p:nvPr/>
          </p:nvSpPr>
          <p:spPr bwMode="auto">
            <a:xfrm>
              <a:off x="789384" y="1179183"/>
              <a:ext cx="1890713" cy="1900238"/>
            </a:xfrm>
            <a:prstGeom prst="flowChartPreparation">
              <a:avLst/>
            </a:prstGeom>
            <a:solidFill>
              <a:schemeClr val="accent1"/>
            </a:solidFill>
            <a:ln>
              <a:noFill/>
            </a:ln>
          </p:spPr>
          <p:txBody>
            <a:bodyPr lIns="68456" tIns="34289" rIns="68456" bIns="34289"/>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61" name="文本框 12"/>
            <p:cNvSpPr>
              <a:spLocks noChangeArrowheads="1"/>
            </p:cNvSpPr>
            <p:nvPr/>
          </p:nvSpPr>
          <p:spPr bwMode="auto">
            <a:xfrm>
              <a:off x="1371288" y="1529190"/>
              <a:ext cx="694135" cy="500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r>
                <a:rPr lang="en-US" altLang="zh-CN">
                  <a:solidFill>
                    <a:prstClr val="white"/>
                  </a:solidFill>
                  <a:latin typeface="Arial" pitchFamily="34" charset="0"/>
                  <a:ea typeface="MS Gothic" pitchFamily="49" charset="-128"/>
                </a:rPr>
                <a:t>01</a:t>
              </a:r>
              <a:endParaRPr lang="zh-CN" altLang="en-US">
                <a:solidFill>
                  <a:prstClr val="white"/>
                </a:solidFill>
                <a:latin typeface="Arial" pitchFamily="34" charset="0"/>
                <a:ea typeface="MS Gothic" pitchFamily="49" charset="-128"/>
              </a:endParaRPr>
            </a:p>
          </p:txBody>
        </p:sp>
        <p:sp>
          <p:nvSpPr>
            <p:cNvPr id="63" name="直接连接符 15"/>
            <p:cNvSpPr>
              <a:spLocks noChangeShapeType="1"/>
            </p:cNvSpPr>
            <p:nvPr/>
          </p:nvSpPr>
          <p:spPr bwMode="auto">
            <a:xfrm>
              <a:off x="1137925" y="2147124"/>
              <a:ext cx="1160860" cy="1190"/>
            </a:xfrm>
            <a:prstGeom prst="line">
              <a:avLst/>
            </a:prstGeom>
            <a:noFill/>
            <a:ln w="6350">
              <a:solidFill>
                <a:schemeClr val="bg1"/>
              </a:solidFill>
              <a:miter lim="800000"/>
            </a:ln>
            <a:extLst>
              <a:ext uri="{909E8E84-426E-40DD-AFC4-6F175D3DCCD1}">
                <a14:hiddenFill xmlns:a14="http://schemas.microsoft.com/office/drawing/2010/main">
                  <a:noFill/>
                </a14:hiddenFill>
              </a:ext>
            </a:extLst>
          </p:spPr>
          <p:txBody>
            <a:bodyPr lIns="68456" tIns="34289" rIns="68456" bIns="34289"/>
            <a:lstStyle/>
            <a:p>
              <a:pPr fontAlgn="base">
                <a:spcBef>
                  <a:spcPct val="0"/>
                </a:spcBef>
                <a:spcAft>
                  <a:spcPct val="0"/>
                </a:spcAft>
                <a:buFont typeface="Arial" pitchFamily="34" charset="0"/>
                <a:buNone/>
              </a:pPr>
              <a:endParaRPr lang="zh-CN" altLang="en-US" sz="1400" smtClean="0">
                <a:solidFill>
                  <a:prstClr val="white"/>
                </a:solidFill>
                <a:latin typeface="Arial" pitchFamily="34" charset="0"/>
              </a:endParaRPr>
            </a:p>
          </p:txBody>
        </p:sp>
        <p:sp>
          <p:nvSpPr>
            <p:cNvPr id="64" name="矩形 16"/>
            <p:cNvSpPr>
              <a:spLocks noChangeArrowheads="1"/>
            </p:cNvSpPr>
            <p:nvPr/>
          </p:nvSpPr>
          <p:spPr bwMode="auto">
            <a:xfrm>
              <a:off x="1136270" y="2129263"/>
              <a:ext cx="1164171" cy="47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50000"/>
                </a:lnSpc>
                <a:spcBef>
                  <a:spcPct val="0"/>
                </a:spcBef>
                <a:spcAft>
                  <a:spcPct val="0"/>
                </a:spcAft>
                <a:buFontTx/>
                <a:buNone/>
              </a:pPr>
              <a:r>
                <a:rPr lang="zh-CN" altLang="en-US" sz="2000" b="1" dirty="0">
                  <a:solidFill>
                    <a:prstClr val="white"/>
                  </a:solidFill>
                </a:rPr>
                <a:t>添加标题</a:t>
              </a:r>
              <a:endParaRPr lang="en-US" altLang="zh-CN" sz="2000" b="1" dirty="0" smtClean="0">
                <a:solidFill>
                  <a:prstClr val="white"/>
                </a:solidFill>
              </a:endParaRPr>
            </a:p>
          </p:txBody>
        </p:sp>
      </p:grpSp>
      <p:sp>
        <p:nvSpPr>
          <p:cNvPr id="79" name="椭圆 31"/>
          <p:cNvSpPr>
            <a:spLocks noChangeArrowheads="1"/>
          </p:cNvSpPr>
          <p:nvPr/>
        </p:nvSpPr>
        <p:spPr bwMode="auto">
          <a:xfrm>
            <a:off x="2695575" y="1238714"/>
            <a:ext cx="189310" cy="189310"/>
          </a:xfrm>
          <a:prstGeom prst="ellipse">
            <a:avLst/>
          </a:prstGeom>
          <a:solidFill>
            <a:schemeClr val="accent2"/>
          </a:solidFill>
          <a:ln>
            <a:noFill/>
          </a:ln>
        </p:spPr>
        <p:txBody>
          <a:bodyPr lIns="68456" tIns="34289" rIns="68456" bIns="34289" anchor="ct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endParaRPr lang="zh-CN" altLang="en-US" dirty="0" smtClean="0">
              <a:solidFill>
                <a:srgbClr val="FFFFFF"/>
              </a:solidFill>
              <a:latin typeface="Arial" pitchFamily="34" charset="0"/>
              <a:ea typeface="宋体" pitchFamily="2" charset="-122"/>
            </a:endParaRPr>
          </a:p>
        </p:txBody>
      </p:sp>
      <p:sp>
        <p:nvSpPr>
          <p:cNvPr id="80" name="矩形 32"/>
          <p:cNvSpPr>
            <a:spLocks noChangeArrowheads="1"/>
          </p:cNvSpPr>
          <p:nvPr/>
        </p:nvSpPr>
        <p:spPr bwMode="auto">
          <a:xfrm>
            <a:off x="2914673" y="987574"/>
            <a:ext cx="1574540" cy="715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p:txBody>
      </p:sp>
      <p:sp>
        <p:nvSpPr>
          <p:cNvPr id="81" name="椭圆 33"/>
          <p:cNvSpPr>
            <a:spLocks noChangeArrowheads="1"/>
          </p:cNvSpPr>
          <p:nvPr/>
        </p:nvSpPr>
        <p:spPr bwMode="auto">
          <a:xfrm>
            <a:off x="4518422" y="3391446"/>
            <a:ext cx="189309" cy="188119"/>
          </a:xfrm>
          <a:prstGeom prst="ellipse">
            <a:avLst/>
          </a:prstGeom>
          <a:solidFill>
            <a:schemeClr val="accent3"/>
          </a:solidFill>
          <a:ln>
            <a:noFill/>
          </a:ln>
        </p:spPr>
        <p:txBody>
          <a:bodyPr lIns="68456" tIns="34289" rIns="68456" bIns="34289" anchor="ct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endParaRPr lang="zh-CN" altLang="en-US" dirty="0" smtClean="0">
              <a:solidFill>
                <a:srgbClr val="FFFFFF"/>
              </a:solidFill>
              <a:latin typeface="Arial" pitchFamily="34" charset="0"/>
              <a:ea typeface="宋体" pitchFamily="2" charset="-122"/>
            </a:endParaRPr>
          </a:p>
        </p:txBody>
      </p:sp>
      <p:sp>
        <p:nvSpPr>
          <p:cNvPr id="82" name="矩形 34"/>
          <p:cNvSpPr>
            <a:spLocks noChangeArrowheads="1"/>
          </p:cNvSpPr>
          <p:nvPr/>
        </p:nvSpPr>
        <p:spPr bwMode="auto">
          <a:xfrm>
            <a:off x="4737580" y="3139033"/>
            <a:ext cx="1600435" cy="72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a:p>
            <a:pPr eaLnBrk="1" fontAlgn="base" hangingPunct="1">
              <a:lnSpc>
                <a:spcPct val="150000"/>
              </a:lnSpc>
              <a:spcBef>
                <a:spcPct val="0"/>
              </a:spcBef>
              <a:spcAft>
                <a:spcPct val="0"/>
              </a:spcAft>
              <a:buFont typeface="Arial" pitchFamily="34" charset="0"/>
              <a:buNone/>
            </a:pPr>
            <a:r>
              <a:rPr lang="zh-CN" altLang="en-US" sz="1400" dirty="0">
                <a:solidFill>
                  <a:prstClr val="black">
                    <a:lumMod val="75000"/>
                    <a:lumOff val="25000"/>
                  </a:prstClr>
                </a:solidFill>
              </a:rPr>
              <a:t>内容说明内容说明</a:t>
            </a:r>
            <a:endParaRPr lang="en-US" altLang="zh-CN" sz="1400" dirty="0">
              <a:solidFill>
                <a:prstClr val="black">
                  <a:lumMod val="75000"/>
                  <a:lumOff val="25000"/>
                </a:prstClr>
              </a:solidFill>
            </a:endParaRPr>
          </a:p>
        </p:txBody>
      </p:sp>
      <p:sp>
        <p:nvSpPr>
          <p:cNvPr id="83" name="椭圆 35"/>
          <p:cNvSpPr>
            <a:spLocks noChangeArrowheads="1"/>
          </p:cNvSpPr>
          <p:nvPr/>
        </p:nvSpPr>
        <p:spPr bwMode="auto">
          <a:xfrm>
            <a:off x="6401993" y="1238714"/>
            <a:ext cx="189309" cy="189310"/>
          </a:xfrm>
          <a:prstGeom prst="ellipse">
            <a:avLst/>
          </a:prstGeom>
          <a:solidFill>
            <a:schemeClr val="accent4"/>
          </a:solidFill>
          <a:ln>
            <a:noFill/>
          </a:ln>
        </p:spPr>
        <p:txBody>
          <a:bodyPr lIns="68456" tIns="34289" rIns="68456" bIns="34289" anchor="ct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algn="ctr" eaLnBrk="1" fontAlgn="base" hangingPunct="1">
              <a:lnSpc>
                <a:spcPct val="100000"/>
              </a:lnSpc>
              <a:spcBef>
                <a:spcPct val="0"/>
              </a:spcBef>
              <a:spcAft>
                <a:spcPct val="0"/>
              </a:spcAft>
              <a:buFont typeface="Arial" pitchFamily="34" charset="0"/>
              <a:buNone/>
            </a:pPr>
            <a:endParaRPr lang="zh-CN" altLang="en-US" dirty="0" smtClean="0">
              <a:solidFill>
                <a:srgbClr val="FFFFFF"/>
              </a:solidFill>
              <a:latin typeface="Arial" pitchFamily="34" charset="0"/>
              <a:ea typeface="宋体" pitchFamily="2" charset="-122"/>
            </a:endParaRPr>
          </a:p>
        </p:txBody>
      </p:sp>
      <p:sp>
        <p:nvSpPr>
          <p:cNvPr id="84" name="矩形 36"/>
          <p:cNvSpPr>
            <a:spLocks noChangeArrowheads="1"/>
          </p:cNvSpPr>
          <p:nvPr/>
        </p:nvSpPr>
        <p:spPr bwMode="auto">
          <a:xfrm>
            <a:off x="6621148" y="987574"/>
            <a:ext cx="1600435" cy="72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56" tIns="34289" rIns="68456" bIns="34289">
            <a:spAutoFit/>
          </a:bodyPr>
          <a:lstStyle>
            <a:lvl1pPr eaLnBrk="0" hangingPunct="0">
              <a:lnSpc>
                <a:spcPct val="90000"/>
              </a:lnSpc>
              <a:spcBef>
                <a:spcPts val="1000"/>
              </a:spcBef>
              <a:buChar char="•"/>
              <a:defRPr sz="2800">
                <a:solidFill>
                  <a:schemeClr val="tx1"/>
                </a:solidFill>
                <a:latin typeface="Impact" pitchFamily="34" charset="0"/>
                <a:ea typeface="微软雅黑" pitchFamily="34" charset="-122"/>
                <a:sym typeface="Impact" pitchFamily="34" charset="0"/>
              </a:defRPr>
            </a:lvl1pPr>
            <a:lvl2pPr marL="742950" indent="-285750" eaLnBrk="0" hangingPunct="0">
              <a:lnSpc>
                <a:spcPct val="90000"/>
              </a:lnSpc>
              <a:spcBef>
                <a:spcPts val="500"/>
              </a:spcBef>
              <a:buChar char="•"/>
              <a:defRPr sz="2400">
                <a:solidFill>
                  <a:schemeClr val="tx1"/>
                </a:solidFill>
                <a:latin typeface="Impact" pitchFamily="34" charset="0"/>
                <a:ea typeface="微软雅黑" pitchFamily="34" charset="-122"/>
                <a:sym typeface="Impact" pitchFamily="34" charset="0"/>
              </a:defRPr>
            </a:lvl2pPr>
            <a:lvl3pPr marL="1143000" indent="-228600" eaLnBrk="0" hangingPunct="0">
              <a:lnSpc>
                <a:spcPct val="90000"/>
              </a:lnSpc>
              <a:spcBef>
                <a:spcPts val="500"/>
              </a:spcBef>
              <a:buChar char="•"/>
              <a:defRPr sz="2000">
                <a:solidFill>
                  <a:schemeClr val="tx1"/>
                </a:solidFill>
                <a:latin typeface="Impact" pitchFamily="34" charset="0"/>
                <a:ea typeface="微软雅黑" pitchFamily="34" charset="-122"/>
                <a:sym typeface="Impact" pitchFamily="34" charset="0"/>
              </a:defRPr>
            </a:lvl3pPr>
            <a:lvl4pPr marL="16002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4pPr>
            <a:lvl5pPr marL="2057400" indent="-228600" eaLnBrk="0" hangingPunct="0">
              <a:lnSpc>
                <a:spcPct val="90000"/>
              </a:lnSpc>
              <a:spcBef>
                <a:spcPts val="500"/>
              </a:spcBef>
              <a:buChar char="•"/>
              <a:defRPr>
                <a:solidFill>
                  <a:schemeClr val="tx1"/>
                </a:solidFill>
                <a:latin typeface="Impact" pitchFamily="34" charset="0"/>
                <a:ea typeface="微软雅黑" pitchFamily="34" charset="-122"/>
                <a:sym typeface="Impact" pitchFamily="34" charset="0"/>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Impact" pitchFamily="34" charset="0"/>
                <a:ea typeface="微软雅黑" pitchFamily="34" charset="-122"/>
                <a:sym typeface="Impact" pitchFamily="34" charset="0"/>
              </a:defRPr>
            </a:lvl9pPr>
          </a:lstStyle>
          <a:p>
            <a:pPr eaLnBrk="1" fontAlgn="base" hangingPunct="1">
              <a:lnSpc>
                <a:spcPct val="150000"/>
              </a:lnSpc>
              <a:spcBef>
                <a:spcPct val="0"/>
              </a:spcBef>
              <a:spcAft>
                <a:spcPct val="0"/>
              </a:spcAft>
              <a:buFont typeface="Arial" pitchFamily="34" charset="0"/>
              <a:buNone/>
            </a:pPr>
            <a:r>
              <a:rPr lang="zh-CN" altLang="en-US" sz="1400">
                <a:solidFill>
                  <a:prstClr val="black">
                    <a:lumMod val="75000"/>
                    <a:lumOff val="25000"/>
                  </a:prstClr>
                </a:solidFill>
              </a:rPr>
              <a:t>内容说明内容说明</a:t>
            </a:r>
            <a:endParaRPr lang="en-US" altLang="zh-CN" sz="1400">
              <a:solidFill>
                <a:prstClr val="black">
                  <a:lumMod val="75000"/>
                  <a:lumOff val="25000"/>
                </a:prstClr>
              </a:solidFill>
            </a:endParaRPr>
          </a:p>
          <a:p>
            <a:pPr eaLnBrk="1" fontAlgn="base" hangingPunct="1">
              <a:lnSpc>
                <a:spcPct val="150000"/>
              </a:lnSpc>
              <a:spcBef>
                <a:spcPct val="0"/>
              </a:spcBef>
              <a:spcAft>
                <a:spcPct val="0"/>
              </a:spcAft>
              <a:buFont typeface="Arial" pitchFamily="34" charset="0"/>
              <a:buNone/>
            </a:pPr>
            <a:r>
              <a:rPr lang="zh-CN" altLang="en-US" sz="1400">
                <a:solidFill>
                  <a:prstClr val="black">
                    <a:lumMod val="75000"/>
                    <a:lumOff val="25000"/>
                  </a:prstClr>
                </a:solidFill>
              </a:rPr>
              <a:t>内容说明内容说明</a:t>
            </a:r>
            <a:endParaRPr lang="en-US" altLang="zh-CN" sz="1400">
              <a:solidFill>
                <a:prstClr val="black">
                  <a:lumMod val="75000"/>
                  <a:lumOff val="25000"/>
                </a:prstClr>
              </a:solidFill>
            </a:endParaRPr>
          </a:p>
        </p:txBody>
      </p:sp>
      <p:sp>
        <p:nvSpPr>
          <p:cNvPr id="2" name="标题 1"/>
          <p:cNvSpPr>
            <a:spLocks noGrp="1"/>
          </p:cNvSpPr>
          <p:nvPr>
            <p:ph type="title"/>
          </p:nvPr>
        </p:nvSpPr>
        <p:spPr/>
        <p:txBody>
          <a:bodyPr/>
          <a:lstStyle/>
          <a:p>
            <a:endParaRPr lang="zh-CN" altLang="en-US" dirty="0"/>
          </a:p>
        </p:txBody>
      </p:sp>
    </p:spTree>
    <p:extLst>
      <p:ext uri="{BB962C8B-B14F-4D97-AF65-F5344CB8AC3E}">
        <p14:creationId xmlns:p14="http://schemas.microsoft.com/office/powerpoint/2010/main" val="1757840601"/>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par>
                          <p:cTn id="10" fill="hold">
                            <p:stCondLst>
                              <p:cond delay="1000"/>
                            </p:stCondLst>
                            <p:childTnLst>
                              <p:par>
                                <p:cTn id="11" presetID="55"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strVal val="#ppt_w*0.70"/>
                                          </p:val>
                                        </p:tav>
                                        <p:tav tm="100000">
                                          <p:val>
                                            <p:strVal val="#ppt_w"/>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animEffect transition="in" filter="fade">
                                      <p:cBhvr>
                                        <p:cTn id="15" dur="1000"/>
                                        <p:tgtEl>
                                          <p:spTgt spid="3"/>
                                        </p:tgtEl>
                                      </p:cBhvr>
                                    </p:animEffect>
                                  </p:childTnLst>
                                </p:cTn>
                              </p:par>
                            </p:childTnLst>
                          </p:cTn>
                        </p:par>
                        <p:par>
                          <p:cTn id="16" fill="hold">
                            <p:stCondLst>
                              <p:cond delay="2000"/>
                            </p:stCondLst>
                            <p:childTnLst>
                              <p:par>
                                <p:cTn id="17" presetID="55"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strVal val="#ppt_w*0.70"/>
                                          </p:val>
                                        </p:tav>
                                        <p:tav tm="100000">
                                          <p:val>
                                            <p:strVal val="#ppt_w"/>
                                          </p:val>
                                        </p:tav>
                                      </p:tavLst>
                                    </p:anim>
                                    <p:anim calcmode="lin" valueType="num">
                                      <p:cBhvr>
                                        <p:cTn id="20" dur="1000" fill="hold"/>
                                        <p:tgtEl>
                                          <p:spTgt spid="4"/>
                                        </p:tgtEl>
                                        <p:attrNameLst>
                                          <p:attrName>ppt_h</p:attrName>
                                        </p:attrNameLst>
                                      </p:cBhvr>
                                      <p:tavLst>
                                        <p:tav tm="0">
                                          <p:val>
                                            <p:strVal val="#ppt_h"/>
                                          </p:val>
                                        </p:tav>
                                        <p:tav tm="100000">
                                          <p:val>
                                            <p:strVal val="#ppt_h"/>
                                          </p:val>
                                        </p:tav>
                                      </p:tavLst>
                                    </p:anim>
                                    <p:animEffect transition="in" filter="fade">
                                      <p:cBhvr>
                                        <p:cTn id="21" dur="1000"/>
                                        <p:tgtEl>
                                          <p:spTgt spid="4"/>
                                        </p:tgtEl>
                                      </p:cBhvr>
                                    </p:animEffect>
                                  </p:childTnLst>
                                </p:cTn>
                              </p:par>
                            </p:childTnLst>
                          </p:cTn>
                        </p:par>
                        <p:par>
                          <p:cTn id="22" fill="hold">
                            <p:stCondLst>
                              <p:cond delay="3000"/>
                            </p:stCondLst>
                            <p:childTnLst>
                              <p:par>
                                <p:cTn id="23" presetID="55"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strVal val="#ppt_w*0.70"/>
                                          </p:val>
                                        </p:tav>
                                        <p:tav tm="100000">
                                          <p:val>
                                            <p:strVal val="#ppt_w"/>
                                          </p:val>
                                        </p:tav>
                                      </p:tavLst>
                                    </p:anim>
                                    <p:anim calcmode="lin" valueType="num">
                                      <p:cBhvr>
                                        <p:cTn id="26" dur="1000" fill="hold"/>
                                        <p:tgtEl>
                                          <p:spTgt spid="5"/>
                                        </p:tgtEl>
                                        <p:attrNameLst>
                                          <p:attrName>ppt_h</p:attrName>
                                        </p:attrNameLst>
                                      </p:cBhvr>
                                      <p:tavLst>
                                        <p:tav tm="0">
                                          <p:val>
                                            <p:strVal val="#ppt_h"/>
                                          </p:val>
                                        </p:tav>
                                        <p:tav tm="100000">
                                          <p:val>
                                            <p:strVal val="#ppt_h"/>
                                          </p:val>
                                        </p:tav>
                                      </p:tavLst>
                                    </p:anim>
                                    <p:animEffect transition="in" filter="fade">
                                      <p:cBhvr>
                                        <p:cTn id="27" dur="1000"/>
                                        <p:tgtEl>
                                          <p:spTgt spid="5"/>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4500"/>
                            </p:stCondLst>
                            <p:childTnLst>
                              <p:par>
                                <p:cTn id="33" presetID="22" presetClass="entr" presetSubtype="8"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wipe(left)">
                                      <p:cBhvr>
                                        <p:cTn id="35" dur="500"/>
                                        <p:tgtEl>
                                          <p:spTgt spid="78"/>
                                        </p:tgtEl>
                                      </p:cBhvr>
                                    </p:animEffect>
                                  </p:childTnLst>
                                </p:cTn>
                              </p:par>
                            </p:childTnLst>
                          </p:cTn>
                        </p:par>
                        <p:par>
                          <p:cTn id="36" fill="hold">
                            <p:stCondLst>
                              <p:cond delay="5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5500"/>
                            </p:stCondLst>
                            <p:childTnLst>
                              <p:par>
                                <p:cTn id="41" presetID="22" presetClass="entr" presetSubtype="8"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wipe(left)">
                                      <p:cBhvr>
                                        <p:cTn id="43" dur="500"/>
                                        <p:tgtEl>
                                          <p:spTgt spid="80"/>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fade">
                                      <p:cBhvr>
                                        <p:cTn id="47" dur="500"/>
                                        <p:tgtEl>
                                          <p:spTgt spid="81"/>
                                        </p:tgtEl>
                                      </p:cBhvr>
                                    </p:animEffect>
                                  </p:childTnLst>
                                </p:cTn>
                              </p:par>
                            </p:childTnLst>
                          </p:cTn>
                        </p:par>
                        <p:par>
                          <p:cTn id="48" fill="hold">
                            <p:stCondLst>
                              <p:cond delay="6500"/>
                            </p:stCondLst>
                            <p:childTnLst>
                              <p:par>
                                <p:cTn id="49" presetID="22" presetClass="entr" presetSubtype="8" fill="hold" grpId="0" nodeType="afterEffect">
                                  <p:stCondLst>
                                    <p:cond delay="0"/>
                                  </p:stCondLst>
                                  <p:childTnLst>
                                    <p:set>
                                      <p:cBhvr>
                                        <p:cTn id="50" dur="1" fill="hold">
                                          <p:stCondLst>
                                            <p:cond delay="0"/>
                                          </p:stCondLst>
                                        </p:cTn>
                                        <p:tgtEl>
                                          <p:spTgt spid="82"/>
                                        </p:tgtEl>
                                        <p:attrNameLst>
                                          <p:attrName>style.visibility</p:attrName>
                                        </p:attrNameLst>
                                      </p:cBhvr>
                                      <p:to>
                                        <p:strVal val="visible"/>
                                      </p:to>
                                    </p:set>
                                    <p:animEffect transition="in" filter="wipe(left)">
                                      <p:cBhvr>
                                        <p:cTn id="51" dur="500"/>
                                        <p:tgtEl>
                                          <p:spTgt spid="82"/>
                                        </p:tgtEl>
                                      </p:cBhvr>
                                    </p:animEffect>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fade">
                                      <p:cBhvr>
                                        <p:cTn id="55" dur="500"/>
                                        <p:tgtEl>
                                          <p:spTgt spid="83"/>
                                        </p:tgtEl>
                                      </p:cBhvr>
                                    </p:animEffect>
                                  </p:childTnLst>
                                </p:cTn>
                              </p:par>
                            </p:childTnLst>
                          </p:cTn>
                        </p:par>
                        <p:par>
                          <p:cTn id="56" fill="hold">
                            <p:stCondLst>
                              <p:cond delay="7500"/>
                            </p:stCondLst>
                            <p:childTnLst>
                              <p:par>
                                <p:cTn id="57" presetID="22" presetClass="entr" presetSubtype="8" fill="hold" grpId="0" nodeType="afterEffect">
                                  <p:stCondLst>
                                    <p:cond delay="0"/>
                                  </p:stCondLst>
                                  <p:childTnLst>
                                    <p:set>
                                      <p:cBhvr>
                                        <p:cTn id="58" dur="1" fill="hold">
                                          <p:stCondLst>
                                            <p:cond delay="0"/>
                                          </p:stCondLst>
                                        </p:cTn>
                                        <p:tgtEl>
                                          <p:spTgt spid="84"/>
                                        </p:tgtEl>
                                        <p:attrNameLst>
                                          <p:attrName>style.visibility</p:attrName>
                                        </p:attrNameLst>
                                      </p:cBhvr>
                                      <p:to>
                                        <p:strVal val="visible"/>
                                      </p:to>
                                    </p:set>
                                    <p:animEffect transition="in" filter="wipe(left)">
                                      <p:cBhvr>
                                        <p:cTn id="59"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p:bldP spid="79" grpId="0" animBg="1"/>
      <p:bldP spid="80" grpId="0"/>
      <p:bldP spid="81" grpId="0" animBg="1"/>
      <p:bldP spid="82" grpId="0"/>
      <p:bldP spid="83" grpId="0" animBg="1"/>
      <p:bldP spid="8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16183" y="1203326"/>
            <a:ext cx="1401763" cy="1412873"/>
            <a:chOff x="2416183" y="1203326"/>
            <a:chExt cx="1401763" cy="1412873"/>
          </a:xfrm>
        </p:grpSpPr>
        <p:sp>
          <p:nvSpPr>
            <p:cNvPr id="28" name="流程图: 决策 17"/>
            <p:cNvSpPr>
              <a:spLocks noChangeArrowheads="1"/>
            </p:cNvSpPr>
            <p:nvPr/>
          </p:nvSpPr>
          <p:spPr bwMode="auto">
            <a:xfrm>
              <a:off x="2416183" y="1203326"/>
              <a:ext cx="1401763" cy="1412873"/>
            </a:xfrm>
            <a:prstGeom prst="star6">
              <a:avLst/>
            </a:prstGeom>
            <a:solidFill>
              <a:schemeClr val="accent2"/>
            </a:solidFill>
            <a:ln>
              <a:noFill/>
            </a:ln>
          </p:spPr>
          <p:txBody>
            <a:bodyPr lIns="91424" tIns="45712" rIns="91424" bIns="45712"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prstClr val="white"/>
                </a:solidFill>
                <a:latin typeface="Calibri"/>
                <a:ea typeface="宋体"/>
                <a:cs typeface="+mn-ea"/>
                <a:sym typeface="+mn-lt"/>
              </a:endParaRPr>
            </a:p>
          </p:txBody>
        </p:sp>
        <p:sp>
          <p:nvSpPr>
            <p:cNvPr id="32" name="TextBox 22"/>
            <p:cNvSpPr>
              <a:spLocks noChangeArrowheads="1"/>
            </p:cNvSpPr>
            <p:nvPr/>
          </p:nvSpPr>
          <p:spPr bwMode="auto">
            <a:xfrm>
              <a:off x="2679700" y="1592265"/>
              <a:ext cx="876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2400" dirty="0">
                  <a:solidFill>
                    <a:prstClr val="white"/>
                  </a:solidFill>
                  <a:latin typeface="Calibri"/>
                  <a:ea typeface="宋体"/>
                  <a:cs typeface="+mn-ea"/>
                  <a:sym typeface="+mn-lt"/>
                </a:rPr>
                <a:t>标题</a:t>
              </a:r>
            </a:p>
          </p:txBody>
        </p:sp>
      </p:grpSp>
      <p:grpSp>
        <p:nvGrpSpPr>
          <p:cNvPr id="2" name="组合 1"/>
          <p:cNvGrpSpPr/>
          <p:nvPr/>
        </p:nvGrpSpPr>
        <p:grpSpPr>
          <a:xfrm>
            <a:off x="1025525" y="1203326"/>
            <a:ext cx="1400175" cy="1412873"/>
            <a:chOff x="1025525" y="1203326"/>
            <a:chExt cx="1400175" cy="1412873"/>
          </a:xfrm>
        </p:grpSpPr>
        <p:sp>
          <p:nvSpPr>
            <p:cNvPr id="27" name="流程图: 决策 16"/>
            <p:cNvSpPr>
              <a:spLocks noChangeArrowheads="1"/>
            </p:cNvSpPr>
            <p:nvPr/>
          </p:nvSpPr>
          <p:spPr bwMode="auto">
            <a:xfrm>
              <a:off x="1025525" y="1203326"/>
              <a:ext cx="1400175" cy="1412873"/>
            </a:xfrm>
            <a:prstGeom prst="star6">
              <a:avLst/>
            </a:prstGeom>
            <a:solidFill>
              <a:schemeClr val="accent1"/>
            </a:solidFill>
            <a:ln>
              <a:noFill/>
            </a:ln>
          </p:spPr>
          <p:txBody>
            <a:bodyPr lIns="91424" tIns="45712" rIns="91424" bIns="45712"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prstClr val="white"/>
                </a:solidFill>
                <a:latin typeface="Calibri"/>
                <a:ea typeface="宋体"/>
                <a:cs typeface="+mn-ea"/>
                <a:sym typeface="+mn-lt"/>
              </a:endParaRPr>
            </a:p>
          </p:txBody>
        </p:sp>
        <p:sp>
          <p:nvSpPr>
            <p:cNvPr id="33" name="TextBox 23"/>
            <p:cNvSpPr>
              <a:spLocks noChangeArrowheads="1"/>
            </p:cNvSpPr>
            <p:nvPr/>
          </p:nvSpPr>
          <p:spPr bwMode="auto">
            <a:xfrm>
              <a:off x="1287463" y="1592265"/>
              <a:ext cx="876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2400" dirty="0">
                  <a:solidFill>
                    <a:prstClr val="white"/>
                  </a:solidFill>
                  <a:latin typeface="Calibri"/>
                  <a:ea typeface="宋体"/>
                  <a:cs typeface="+mn-ea"/>
                  <a:sym typeface="+mn-lt"/>
                </a:rPr>
                <a:t>标题</a:t>
              </a:r>
            </a:p>
          </p:txBody>
        </p:sp>
      </p:grpSp>
      <p:grpSp>
        <p:nvGrpSpPr>
          <p:cNvPr id="5" name="组合 4"/>
          <p:cNvGrpSpPr/>
          <p:nvPr/>
        </p:nvGrpSpPr>
        <p:grpSpPr>
          <a:xfrm>
            <a:off x="5495927" y="1203326"/>
            <a:ext cx="1400175" cy="1412873"/>
            <a:chOff x="5495927" y="1203326"/>
            <a:chExt cx="1400175" cy="1412873"/>
          </a:xfrm>
        </p:grpSpPr>
        <p:sp>
          <p:nvSpPr>
            <p:cNvPr id="31" name="流程图: 决策 20"/>
            <p:cNvSpPr>
              <a:spLocks noChangeArrowheads="1"/>
            </p:cNvSpPr>
            <p:nvPr/>
          </p:nvSpPr>
          <p:spPr bwMode="auto">
            <a:xfrm>
              <a:off x="5495927" y="1203326"/>
              <a:ext cx="1400175" cy="1412873"/>
            </a:xfrm>
            <a:prstGeom prst="star6">
              <a:avLst/>
            </a:prstGeom>
            <a:solidFill>
              <a:schemeClr val="accent4"/>
            </a:solidFill>
            <a:ln>
              <a:noFill/>
            </a:ln>
          </p:spPr>
          <p:txBody>
            <a:bodyPr lIns="91424" tIns="45712" rIns="91424" bIns="45712"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prstClr val="white"/>
                </a:solidFill>
                <a:latin typeface="Calibri"/>
                <a:ea typeface="宋体"/>
                <a:cs typeface="+mn-ea"/>
                <a:sym typeface="+mn-lt"/>
              </a:endParaRPr>
            </a:p>
          </p:txBody>
        </p:sp>
        <p:sp>
          <p:nvSpPr>
            <p:cNvPr id="35" name="TextBox 27"/>
            <p:cNvSpPr>
              <a:spLocks noChangeArrowheads="1"/>
            </p:cNvSpPr>
            <p:nvPr/>
          </p:nvSpPr>
          <p:spPr bwMode="auto">
            <a:xfrm>
              <a:off x="5757863" y="1638308"/>
              <a:ext cx="87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2400" dirty="0">
                  <a:solidFill>
                    <a:prstClr val="white"/>
                  </a:solidFill>
                  <a:latin typeface="Calibri"/>
                  <a:ea typeface="宋体"/>
                  <a:cs typeface="+mn-ea"/>
                  <a:sym typeface="+mn-lt"/>
                </a:rPr>
                <a:t>标题</a:t>
              </a:r>
            </a:p>
          </p:txBody>
        </p:sp>
      </p:grpSp>
      <p:grpSp>
        <p:nvGrpSpPr>
          <p:cNvPr id="6" name="组合 5"/>
          <p:cNvGrpSpPr/>
          <p:nvPr/>
        </p:nvGrpSpPr>
        <p:grpSpPr>
          <a:xfrm>
            <a:off x="6869113" y="1203326"/>
            <a:ext cx="1401762" cy="1412873"/>
            <a:chOff x="6869113" y="1203326"/>
            <a:chExt cx="1401762" cy="1412873"/>
          </a:xfrm>
        </p:grpSpPr>
        <p:sp>
          <p:nvSpPr>
            <p:cNvPr id="30" name="流程图: 决策 19"/>
            <p:cNvSpPr>
              <a:spLocks noChangeArrowheads="1"/>
            </p:cNvSpPr>
            <p:nvPr/>
          </p:nvSpPr>
          <p:spPr bwMode="auto">
            <a:xfrm>
              <a:off x="6869113" y="1203326"/>
              <a:ext cx="1401762" cy="1412873"/>
            </a:xfrm>
            <a:prstGeom prst="star6">
              <a:avLst/>
            </a:prstGeom>
            <a:solidFill>
              <a:schemeClr val="accent1"/>
            </a:solidFill>
            <a:ln>
              <a:noFill/>
            </a:ln>
          </p:spPr>
          <p:txBody>
            <a:bodyPr lIns="91424" tIns="45712" rIns="91424" bIns="45712"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prstClr val="white"/>
                </a:solidFill>
                <a:latin typeface="Calibri"/>
                <a:ea typeface="宋体"/>
                <a:cs typeface="+mn-ea"/>
                <a:sym typeface="+mn-lt"/>
              </a:endParaRPr>
            </a:p>
          </p:txBody>
        </p:sp>
        <p:sp>
          <p:nvSpPr>
            <p:cNvPr id="36" name="TextBox 28"/>
            <p:cNvSpPr>
              <a:spLocks noChangeArrowheads="1"/>
            </p:cNvSpPr>
            <p:nvPr/>
          </p:nvSpPr>
          <p:spPr bwMode="auto">
            <a:xfrm>
              <a:off x="7131050" y="1612908"/>
              <a:ext cx="876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2400" dirty="0">
                  <a:solidFill>
                    <a:prstClr val="white"/>
                  </a:solidFill>
                  <a:latin typeface="Calibri"/>
                  <a:ea typeface="宋体"/>
                  <a:cs typeface="+mn-ea"/>
                  <a:sym typeface="+mn-lt"/>
                </a:rPr>
                <a:t>标题</a:t>
              </a:r>
            </a:p>
          </p:txBody>
        </p:sp>
      </p:grpSp>
      <p:sp>
        <p:nvSpPr>
          <p:cNvPr id="38" name="TextBox 30"/>
          <p:cNvSpPr>
            <a:spLocks noChangeArrowheads="1"/>
          </p:cNvSpPr>
          <p:nvPr/>
        </p:nvSpPr>
        <p:spPr bwMode="auto">
          <a:xfrm>
            <a:off x="933450" y="2871796"/>
            <a:ext cx="13160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600" b="1" dirty="0">
                <a:latin typeface="Calibri"/>
                <a:ea typeface="宋体"/>
                <a:cs typeface="+mn-ea"/>
                <a:sym typeface="+mn-lt"/>
              </a:rPr>
              <a:t>添加标题</a:t>
            </a:r>
          </a:p>
        </p:txBody>
      </p:sp>
      <p:sp>
        <p:nvSpPr>
          <p:cNvPr id="39" name="TextBox 31"/>
          <p:cNvSpPr>
            <a:spLocks noChangeArrowheads="1"/>
          </p:cNvSpPr>
          <p:nvPr/>
        </p:nvSpPr>
        <p:spPr bwMode="auto">
          <a:xfrm>
            <a:off x="2482851" y="2871796"/>
            <a:ext cx="13160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600" b="1" dirty="0">
                <a:latin typeface="Calibri"/>
                <a:ea typeface="宋体"/>
                <a:cs typeface="+mn-ea"/>
                <a:sym typeface="+mn-lt"/>
              </a:rPr>
              <a:t>添加标题</a:t>
            </a:r>
          </a:p>
        </p:txBody>
      </p:sp>
      <p:sp>
        <p:nvSpPr>
          <p:cNvPr id="40" name="TextBox 32"/>
          <p:cNvSpPr>
            <a:spLocks noChangeArrowheads="1"/>
          </p:cNvSpPr>
          <p:nvPr/>
        </p:nvSpPr>
        <p:spPr bwMode="auto">
          <a:xfrm>
            <a:off x="4032250" y="2871796"/>
            <a:ext cx="13160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600" b="1" dirty="0">
                <a:latin typeface="Calibri"/>
                <a:ea typeface="宋体"/>
                <a:cs typeface="+mn-ea"/>
                <a:sym typeface="+mn-lt"/>
              </a:rPr>
              <a:t>添加标题</a:t>
            </a:r>
          </a:p>
        </p:txBody>
      </p:sp>
      <p:sp>
        <p:nvSpPr>
          <p:cNvPr id="41" name="TextBox 33"/>
          <p:cNvSpPr>
            <a:spLocks noChangeArrowheads="1"/>
          </p:cNvSpPr>
          <p:nvPr/>
        </p:nvSpPr>
        <p:spPr bwMode="auto">
          <a:xfrm>
            <a:off x="5581650" y="2871796"/>
            <a:ext cx="13160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600" b="1" dirty="0">
                <a:latin typeface="Calibri"/>
                <a:ea typeface="宋体"/>
                <a:cs typeface="+mn-ea"/>
                <a:sym typeface="+mn-lt"/>
              </a:rPr>
              <a:t>添加标题</a:t>
            </a:r>
          </a:p>
        </p:txBody>
      </p:sp>
      <p:sp>
        <p:nvSpPr>
          <p:cNvPr id="42" name="TextBox 34"/>
          <p:cNvSpPr>
            <a:spLocks noChangeArrowheads="1"/>
          </p:cNvSpPr>
          <p:nvPr/>
        </p:nvSpPr>
        <p:spPr bwMode="auto">
          <a:xfrm>
            <a:off x="7131051" y="2871796"/>
            <a:ext cx="13160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600" b="1" dirty="0">
                <a:latin typeface="Calibri"/>
                <a:ea typeface="宋体"/>
                <a:cs typeface="+mn-ea"/>
                <a:sym typeface="+mn-lt"/>
              </a:rPr>
              <a:t>添加标题</a:t>
            </a:r>
          </a:p>
        </p:txBody>
      </p:sp>
      <p:sp>
        <p:nvSpPr>
          <p:cNvPr id="43" name="TextBox 35"/>
          <p:cNvSpPr>
            <a:spLocks noChangeArrowheads="1"/>
          </p:cNvSpPr>
          <p:nvPr/>
        </p:nvSpPr>
        <p:spPr bwMode="auto">
          <a:xfrm>
            <a:off x="822325" y="3362325"/>
            <a:ext cx="1485900" cy="1169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dirty="0">
                <a:solidFill>
                  <a:prstClr val="black">
                    <a:lumMod val="75000"/>
                    <a:lumOff val="25000"/>
                  </a:prstClr>
                </a:solidFill>
                <a:latin typeface="Calibri"/>
                <a:ea typeface="宋体"/>
                <a:cs typeface="+mn-ea"/>
                <a:sym typeface="+mn-lt"/>
              </a:rPr>
              <a:t>单击此处添加文本单击此处添加文本单击此处添加文本单击此处添加</a:t>
            </a:r>
            <a:r>
              <a:rPr lang="zh-CN" altLang="en-US" sz="1400" dirty="0" smtClean="0">
                <a:solidFill>
                  <a:prstClr val="black">
                    <a:lumMod val="75000"/>
                    <a:lumOff val="25000"/>
                  </a:prstClr>
                </a:solidFill>
                <a:latin typeface="Calibri"/>
                <a:ea typeface="宋体"/>
                <a:cs typeface="+mn-ea"/>
                <a:sym typeface="+mn-lt"/>
              </a:rPr>
              <a:t>文本</a:t>
            </a:r>
            <a:endParaRPr lang="zh-CN" altLang="en-US" sz="1400" dirty="0">
              <a:solidFill>
                <a:prstClr val="black">
                  <a:lumMod val="75000"/>
                  <a:lumOff val="25000"/>
                </a:prstClr>
              </a:solidFill>
              <a:latin typeface="Calibri"/>
              <a:ea typeface="宋体"/>
              <a:cs typeface="+mn-ea"/>
              <a:sym typeface="+mn-lt"/>
            </a:endParaRPr>
          </a:p>
        </p:txBody>
      </p:sp>
      <p:sp>
        <p:nvSpPr>
          <p:cNvPr id="44" name="TextBox 36"/>
          <p:cNvSpPr>
            <a:spLocks noChangeArrowheads="1"/>
          </p:cNvSpPr>
          <p:nvPr/>
        </p:nvSpPr>
        <p:spPr bwMode="auto">
          <a:xfrm>
            <a:off x="2411413" y="3362325"/>
            <a:ext cx="1485900" cy="1169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sp>
        <p:nvSpPr>
          <p:cNvPr id="45" name="TextBox 37"/>
          <p:cNvSpPr>
            <a:spLocks noChangeArrowheads="1"/>
          </p:cNvSpPr>
          <p:nvPr/>
        </p:nvSpPr>
        <p:spPr bwMode="auto">
          <a:xfrm>
            <a:off x="4000501" y="3362325"/>
            <a:ext cx="1484313" cy="1169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sp>
        <p:nvSpPr>
          <p:cNvPr id="46" name="TextBox 38"/>
          <p:cNvSpPr>
            <a:spLocks noChangeArrowheads="1"/>
          </p:cNvSpPr>
          <p:nvPr/>
        </p:nvSpPr>
        <p:spPr bwMode="auto">
          <a:xfrm>
            <a:off x="5588000" y="3362325"/>
            <a:ext cx="1485900" cy="1169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sp>
        <p:nvSpPr>
          <p:cNvPr id="47" name="TextBox 39"/>
          <p:cNvSpPr>
            <a:spLocks noChangeArrowheads="1"/>
          </p:cNvSpPr>
          <p:nvPr/>
        </p:nvSpPr>
        <p:spPr bwMode="auto">
          <a:xfrm>
            <a:off x="7177088" y="3362325"/>
            <a:ext cx="1485900" cy="1169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nvGrpSpPr>
          <p:cNvPr id="4" name="组合 3"/>
          <p:cNvGrpSpPr/>
          <p:nvPr/>
        </p:nvGrpSpPr>
        <p:grpSpPr>
          <a:xfrm>
            <a:off x="3810000" y="1081090"/>
            <a:ext cx="1676400" cy="1691466"/>
            <a:chOff x="3810000" y="1081090"/>
            <a:chExt cx="1676400" cy="1691466"/>
          </a:xfrm>
        </p:grpSpPr>
        <p:sp>
          <p:nvSpPr>
            <p:cNvPr id="29" name="流程图: 决策 18"/>
            <p:cNvSpPr>
              <a:spLocks noChangeArrowheads="1"/>
            </p:cNvSpPr>
            <p:nvPr/>
          </p:nvSpPr>
          <p:spPr bwMode="auto">
            <a:xfrm>
              <a:off x="3810000" y="1081090"/>
              <a:ext cx="1676400" cy="1691466"/>
            </a:xfrm>
            <a:prstGeom prst="star6">
              <a:avLst/>
            </a:prstGeom>
            <a:solidFill>
              <a:schemeClr val="accent3"/>
            </a:solidFill>
            <a:ln w="25400">
              <a:noFill/>
              <a:bevel/>
            </a:ln>
          </p:spPr>
          <p:txBody>
            <a:bodyPr lIns="91424" tIns="45712" rIns="91424" bIns="45712"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34" name="TextBox 24"/>
            <p:cNvSpPr>
              <a:spLocks noChangeArrowheads="1"/>
            </p:cNvSpPr>
            <p:nvPr/>
          </p:nvSpPr>
          <p:spPr bwMode="auto">
            <a:xfrm>
              <a:off x="4249746" y="1816108"/>
              <a:ext cx="7953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2400" dirty="0">
                  <a:solidFill>
                    <a:prstClr val="white"/>
                  </a:solidFill>
                  <a:latin typeface="Calibri"/>
                  <a:ea typeface="宋体"/>
                  <a:cs typeface="+mn-ea"/>
                  <a:sym typeface="+mn-lt"/>
                </a:rPr>
                <a:t>标题</a:t>
              </a:r>
            </a:p>
          </p:txBody>
        </p:sp>
        <p:pic>
          <p:nvPicPr>
            <p:cNvPr id="48" name="Picture 8"/>
            <p:cNvPicPr>
              <a:picLocks noChangeAspect="1"/>
            </p:cNvPicPr>
            <p:nvPr/>
          </p:nvPicPr>
          <p:blipFill>
            <a:blip r:embed="rId2" cstate="screen">
              <a:lum bright="70000" contrast="-70000"/>
              <a:extLst>
                <a:ext uri="{BEBA8EAE-BF5A-486C-A8C5-ECC9F3942E4B}">
                  <a14:imgProps xmlns:a14="http://schemas.microsoft.com/office/drawing/2010/main">
                    <a14:imgLayer r:embed="rId3">
                      <a14:imgEffect>
                        <a14:artisticPhotocopy detail="2"/>
                      </a14:imgEffect>
                    </a14:imgLayer>
                  </a14:imgProps>
                </a:ext>
                <a:ext uri="{28A0092B-C50C-407E-A947-70E740481C1C}">
                  <a14:useLocalDpi xmlns:a14="http://schemas.microsoft.com/office/drawing/2010/main"/>
                </a:ext>
              </a:extLst>
            </a:blip>
            <a:stretch>
              <a:fillRect/>
            </a:stretch>
          </p:blipFill>
          <p:spPr>
            <a:xfrm>
              <a:off x="4462900" y="1386308"/>
              <a:ext cx="385467" cy="574340"/>
            </a:xfrm>
            <a:prstGeom prst="rect">
              <a:avLst/>
            </a:prstGeom>
          </p:spPr>
        </p:pic>
      </p:grpSp>
      <p:sp>
        <p:nvSpPr>
          <p:cNvPr id="7" name="标题 6"/>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24092712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par>
                                <p:cTn id="15" presetID="10"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10"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anim calcmode="lin" valueType="num">
                                      <p:cBhvr>
                                        <p:cTn id="34" dur="1000" fill="hold"/>
                                        <p:tgtEl>
                                          <p:spTgt spid="43"/>
                                        </p:tgtEl>
                                        <p:attrNameLst>
                                          <p:attrName>ppt_x</p:attrName>
                                        </p:attrNameLst>
                                      </p:cBhvr>
                                      <p:tavLst>
                                        <p:tav tm="0">
                                          <p:val>
                                            <p:strVal val="#ppt_x"/>
                                          </p:val>
                                        </p:tav>
                                        <p:tav tm="100000">
                                          <p:val>
                                            <p:strVal val="#ppt_x"/>
                                          </p:val>
                                        </p:tav>
                                      </p:tavLst>
                                    </p:anim>
                                    <p:anim calcmode="lin" valueType="num">
                                      <p:cBhvr>
                                        <p:cTn id="35" dur="1000" fill="hold"/>
                                        <p:tgtEl>
                                          <p:spTgt spid="43"/>
                                        </p:tgtEl>
                                        <p:attrNameLst>
                                          <p:attrName>ppt_y</p:attrName>
                                        </p:attrNameLst>
                                      </p:cBhvr>
                                      <p:tavLst>
                                        <p:tav tm="0">
                                          <p:val>
                                            <p:strVal val="#ppt_y+.1"/>
                                          </p:val>
                                        </p:tav>
                                        <p:tav tm="100000">
                                          <p:val>
                                            <p:strVal val="#ppt_y"/>
                                          </p:val>
                                        </p:tav>
                                      </p:tavLst>
                                    </p:anim>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42" presetClass="entr" presetSubtype="0" fill="hold" grpId="0" nodeType="after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1000"/>
                                        <p:tgtEl>
                                          <p:spTgt spid="40"/>
                                        </p:tgtEl>
                                      </p:cBhvr>
                                    </p:animEffect>
                                    <p:anim calcmode="lin" valueType="num">
                                      <p:cBhvr>
                                        <p:cTn id="51" dur="1000" fill="hold"/>
                                        <p:tgtEl>
                                          <p:spTgt spid="40"/>
                                        </p:tgtEl>
                                        <p:attrNameLst>
                                          <p:attrName>ppt_x</p:attrName>
                                        </p:attrNameLst>
                                      </p:cBhvr>
                                      <p:tavLst>
                                        <p:tav tm="0">
                                          <p:val>
                                            <p:strVal val="#ppt_x"/>
                                          </p:val>
                                        </p:tav>
                                        <p:tav tm="100000">
                                          <p:val>
                                            <p:strVal val="#ppt_x"/>
                                          </p:val>
                                        </p:tav>
                                      </p:tavLst>
                                    </p:anim>
                                    <p:anim calcmode="lin" valueType="num">
                                      <p:cBhvr>
                                        <p:cTn id="52" dur="1000" fill="hold"/>
                                        <p:tgtEl>
                                          <p:spTgt spid="40"/>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fade">
                                      <p:cBhvr>
                                        <p:cTn id="55" dur="1000"/>
                                        <p:tgtEl>
                                          <p:spTgt spid="45"/>
                                        </p:tgtEl>
                                      </p:cBhvr>
                                    </p:animEffect>
                                    <p:anim calcmode="lin" valueType="num">
                                      <p:cBhvr>
                                        <p:cTn id="56" dur="1000" fill="hold"/>
                                        <p:tgtEl>
                                          <p:spTgt spid="45"/>
                                        </p:tgtEl>
                                        <p:attrNameLst>
                                          <p:attrName>ppt_x</p:attrName>
                                        </p:attrNameLst>
                                      </p:cBhvr>
                                      <p:tavLst>
                                        <p:tav tm="0">
                                          <p:val>
                                            <p:strVal val="#ppt_x"/>
                                          </p:val>
                                        </p:tav>
                                        <p:tav tm="100000">
                                          <p:val>
                                            <p:strVal val="#ppt_x"/>
                                          </p:val>
                                        </p:tav>
                                      </p:tavLst>
                                    </p:anim>
                                    <p:anim calcmode="lin" valueType="num">
                                      <p:cBhvr>
                                        <p:cTn id="57" dur="1000" fill="hold"/>
                                        <p:tgtEl>
                                          <p:spTgt spid="45"/>
                                        </p:tgtEl>
                                        <p:attrNameLst>
                                          <p:attrName>ppt_y</p:attrName>
                                        </p:attrNameLst>
                                      </p:cBhvr>
                                      <p:tavLst>
                                        <p:tav tm="0">
                                          <p:val>
                                            <p:strVal val="#ppt_y+.1"/>
                                          </p:val>
                                        </p:tav>
                                        <p:tav tm="100000">
                                          <p:val>
                                            <p:strVal val="#ppt_y"/>
                                          </p:val>
                                        </p:tav>
                                      </p:tavLst>
                                    </p:anim>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1000"/>
                                        <p:tgtEl>
                                          <p:spTgt spid="46"/>
                                        </p:tgtEl>
                                      </p:cBhvr>
                                    </p:animEffect>
                                    <p:anim calcmode="lin" valueType="num">
                                      <p:cBhvr>
                                        <p:cTn id="67" dur="1000" fill="hold"/>
                                        <p:tgtEl>
                                          <p:spTgt spid="46"/>
                                        </p:tgtEl>
                                        <p:attrNameLst>
                                          <p:attrName>ppt_x</p:attrName>
                                        </p:attrNameLst>
                                      </p:cBhvr>
                                      <p:tavLst>
                                        <p:tav tm="0">
                                          <p:val>
                                            <p:strVal val="#ppt_x"/>
                                          </p:val>
                                        </p:tav>
                                        <p:tav tm="100000">
                                          <p:val>
                                            <p:strVal val="#ppt_x"/>
                                          </p:val>
                                        </p:tav>
                                      </p:tavLst>
                                    </p:anim>
                                    <p:anim calcmode="lin" valueType="num">
                                      <p:cBhvr>
                                        <p:cTn id="68" dur="1000" fill="hold"/>
                                        <p:tgtEl>
                                          <p:spTgt spid="46"/>
                                        </p:tgtEl>
                                        <p:attrNameLst>
                                          <p:attrName>ppt_y</p:attrName>
                                        </p:attrNameLst>
                                      </p:cBhvr>
                                      <p:tavLst>
                                        <p:tav tm="0">
                                          <p:val>
                                            <p:strVal val="#ppt_y+.1"/>
                                          </p:val>
                                        </p:tav>
                                        <p:tav tm="100000">
                                          <p:val>
                                            <p:strVal val="#ppt_y"/>
                                          </p:val>
                                        </p:tav>
                                      </p:tavLst>
                                    </p:anim>
                                  </p:childTnLst>
                                </p:cTn>
                              </p:par>
                            </p:childTnLst>
                          </p:cTn>
                        </p:par>
                        <p:par>
                          <p:cTn id="69" fill="hold">
                            <p:stCondLst>
                              <p:cond delay="5500"/>
                            </p:stCondLst>
                            <p:childTnLst>
                              <p:par>
                                <p:cTn id="70" presetID="42" presetClass="entr" presetSubtype="0" fill="hold" grpId="0" nodeType="after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0"/>
                                        <p:tgtEl>
                                          <p:spTgt spid="42"/>
                                        </p:tgtEl>
                                      </p:cBhvr>
                                    </p:animEffect>
                                    <p:anim calcmode="lin" valueType="num">
                                      <p:cBhvr>
                                        <p:cTn id="73" dur="1000" fill="hold"/>
                                        <p:tgtEl>
                                          <p:spTgt spid="42"/>
                                        </p:tgtEl>
                                        <p:attrNameLst>
                                          <p:attrName>ppt_x</p:attrName>
                                        </p:attrNameLst>
                                      </p:cBhvr>
                                      <p:tavLst>
                                        <p:tav tm="0">
                                          <p:val>
                                            <p:strVal val="#ppt_x"/>
                                          </p:val>
                                        </p:tav>
                                        <p:tav tm="100000">
                                          <p:val>
                                            <p:strVal val="#ppt_x"/>
                                          </p:val>
                                        </p:tav>
                                      </p:tavLst>
                                    </p:anim>
                                    <p:anim calcmode="lin" valueType="num">
                                      <p:cBhvr>
                                        <p:cTn id="74" dur="1000" fill="hold"/>
                                        <p:tgtEl>
                                          <p:spTgt spid="4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P spid="44" grpId="0"/>
      <p:bldP spid="45" grpId="0"/>
      <p:bldP spid="46" grpId="0"/>
      <p:bldP spid="4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489199"/>
            <a:ext cx="2883498" cy="1915925"/>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714500" y="870692"/>
            <a:ext cx="5715000" cy="2209308"/>
          </a:xfrm>
          <a:prstGeom prst="rect">
            <a:avLst/>
          </a:prstGeom>
        </p:spPr>
      </p:pic>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sp>
        <p:nvSpPr>
          <p:cNvPr id="9" name="文本框 8"/>
          <p:cNvSpPr txBox="1"/>
          <p:nvPr/>
        </p:nvSpPr>
        <p:spPr>
          <a:xfrm>
            <a:off x="2716778" y="1745757"/>
            <a:ext cx="3972691" cy="52322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感谢观看 </a:t>
            </a:r>
            <a:r>
              <a:rPr kumimoji="0" lang="en-US" altLang="zh-CN" sz="2800" b="1"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THANK</a:t>
            </a:r>
            <a:r>
              <a:rPr kumimoji="0" lang="en-US" altLang="zh-CN" sz="2800" b="1" i="0" u="none" strike="noStrike" kern="1200" cap="none" spc="0" normalizeH="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 YOU</a:t>
            </a:r>
            <a:endParaRPr kumimoji="0" lang="zh-CN" altLang="en-US" sz="2800" b="1"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cs typeface="+mn-cs"/>
            </a:endParaRPr>
          </a:p>
        </p:txBody>
      </p:sp>
      <p:sp>
        <p:nvSpPr>
          <p:cNvPr id="10" name="文本框 9"/>
          <p:cNvSpPr txBox="1"/>
          <p:nvPr/>
        </p:nvSpPr>
        <p:spPr>
          <a:xfrm>
            <a:off x="3682587" y="1439429"/>
            <a:ext cx="1840568" cy="307777"/>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20XXPOWERPOINT</a:t>
            </a:r>
            <a:endParaRPr kumimoji="0" lang="en-US" altLang="zh-CN" sz="1400" b="0"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cs typeface="+mn-cs"/>
            </a:endParaRPr>
          </a:p>
        </p:txBody>
      </p:sp>
      <p:sp>
        <p:nvSpPr>
          <p:cNvPr id="11" name="文本框 10"/>
          <p:cNvSpPr txBox="1"/>
          <p:nvPr/>
        </p:nvSpPr>
        <p:spPr>
          <a:xfrm>
            <a:off x="3529501" y="2267528"/>
            <a:ext cx="2108269" cy="27699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cs typeface="+mn-cs"/>
              </a:rPr>
              <a:t>汇报</a:t>
            </a:r>
            <a:r>
              <a:rPr kumimoji="0" lang="zh-CN" altLang="en-US"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a:t>
            </a:r>
            <a:r>
              <a:rPr kumimoji="0" lang="en-US" altLang="zh-CN"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X </a:t>
            </a:r>
            <a:r>
              <a:rPr kumimoji="0" lang="en-US" altLang="zh-CN" sz="1200" b="0" i="0" u="none" strike="noStrike" kern="1200" cap="none" spc="0" normalizeH="0" baseline="0" noProof="0" dirty="0" err="1" smtClean="0">
                <a:ln>
                  <a:noFill/>
                </a:ln>
                <a:solidFill>
                  <a:srgbClr val="CD7A64"/>
                </a:solidFill>
                <a:effectLst/>
                <a:uLnTx/>
                <a:uFillTx/>
                <a:latin typeface="微软雅黑" panose="020B0503020204020204" pitchFamily="34" charset="-122"/>
                <a:ea typeface="微软雅黑" panose="020B0503020204020204" pitchFamily="34" charset="-122"/>
                <a:cs typeface="+mn-cs"/>
              </a:rPr>
              <a:t>X</a:t>
            </a:r>
            <a:r>
              <a:rPr kumimoji="0" lang="en-US" altLang="zh-CN"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 </a:t>
            </a:r>
            <a:r>
              <a:rPr kumimoji="0" lang="en-US" altLang="zh-CN" sz="1200" b="0" i="0" u="none" strike="noStrike" kern="1200" cap="none" spc="0" normalizeH="0" baseline="0" noProof="0" dirty="0" err="1" smtClean="0">
                <a:ln>
                  <a:noFill/>
                </a:ln>
                <a:solidFill>
                  <a:srgbClr val="CD7A64"/>
                </a:solidFill>
                <a:effectLst/>
                <a:uLnTx/>
                <a:uFillTx/>
                <a:latin typeface="微软雅黑" panose="020B0503020204020204" pitchFamily="34" charset="-122"/>
                <a:ea typeface="微软雅黑" panose="020B0503020204020204" pitchFamily="34" charset="-122"/>
                <a:cs typeface="+mn-cs"/>
              </a:rPr>
              <a:t>X</a:t>
            </a:r>
            <a:r>
              <a:rPr kumimoji="0" lang="en-US" altLang="zh-CN"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     </a:t>
            </a:r>
            <a:r>
              <a:rPr lang="zh-CN" altLang="en-US" sz="1200" dirty="0">
                <a:solidFill>
                  <a:srgbClr val="CD7A64"/>
                </a:solidFill>
                <a:latin typeface="微软雅黑" panose="020B0503020204020204" pitchFamily="34" charset="-122"/>
                <a:ea typeface="微软雅黑" panose="020B0503020204020204" pitchFamily="34" charset="-122"/>
              </a:rPr>
              <a:t>单位</a:t>
            </a:r>
            <a:r>
              <a:rPr kumimoji="0" lang="zh-CN" altLang="en-US"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a:t>
            </a:r>
            <a:r>
              <a:rPr kumimoji="0" lang="en-US" altLang="zh-CN"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X </a:t>
            </a:r>
            <a:r>
              <a:rPr kumimoji="0" lang="en-US" altLang="zh-CN" sz="1200" b="0" i="0" u="none" strike="noStrike" kern="1200" cap="none" spc="0" normalizeH="0" baseline="0" noProof="0" dirty="0" err="1" smtClean="0">
                <a:ln>
                  <a:noFill/>
                </a:ln>
                <a:solidFill>
                  <a:srgbClr val="CD7A64"/>
                </a:solidFill>
                <a:effectLst/>
                <a:uLnTx/>
                <a:uFillTx/>
                <a:latin typeface="微软雅黑" panose="020B0503020204020204" pitchFamily="34" charset="-122"/>
                <a:ea typeface="微软雅黑" panose="020B0503020204020204" pitchFamily="34" charset="-122"/>
                <a:cs typeface="+mn-cs"/>
              </a:rPr>
              <a:t>X</a:t>
            </a:r>
            <a:r>
              <a:rPr kumimoji="0" lang="en-US" altLang="zh-CN" sz="12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cs typeface="+mn-cs"/>
              </a:rPr>
              <a:t> </a:t>
            </a:r>
            <a:r>
              <a:rPr kumimoji="0" lang="en-US" altLang="zh-CN" sz="1200" b="0" i="0" u="none" strike="noStrike" kern="1200" cap="none" spc="0" normalizeH="0" baseline="0" noProof="0" dirty="0" err="1" smtClean="0">
                <a:ln>
                  <a:noFill/>
                </a:ln>
                <a:solidFill>
                  <a:srgbClr val="CD7A64"/>
                </a:solidFill>
                <a:effectLst/>
                <a:uLnTx/>
                <a:uFillTx/>
                <a:latin typeface="微软雅黑" panose="020B0503020204020204" pitchFamily="34" charset="-122"/>
                <a:ea typeface="微软雅黑" panose="020B0503020204020204" pitchFamily="34" charset="-122"/>
                <a:cs typeface="+mn-cs"/>
              </a:rPr>
              <a:t>X</a:t>
            </a:r>
            <a:endParaRPr kumimoji="0" lang="en-US" altLang="zh-CN" sz="1200" b="0"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cs typeface="+mn-cs"/>
            </a:endParaRPr>
          </a:p>
        </p:txBody>
      </p:sp>
    </p:spTree>
    <p:extLst>
      <p:ext uri="{BB962C8B-B14F-4D97-AF65-F5344CB8AC3E}">
        <p14:creationId xmlns:p14="http://schemas.microsoft.com/office/powerpoint/2010/main" val="91757542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1000"/>
                                        <p:tgtEl>
                                          <p:spTgt spid="5"/>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22" presetClass="entr" presetSubtype="4" fill="hold"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47" presetClass="entr" presetSubtype="0" fill="hold" nodeType="withEffect">
                                  <p:stCondLst>
                                    <p:cond delay="7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par>
                          <p:cTn id="28" fill="hold">
                            <p:stCondLst>
                              <p:cond delay="3700"/>
                            </p:stCondLst>
                            <p:childTnLst>
                              <p:par>
                                <p:cTn id="29" presetID="50" presetClass="entr" presetSubtype="0" decel="10000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strVal val="#ppt_w+.3"/>
                                          </p:val>
                                        </p:tav>
                                        <p:tav tm="100000">
                                          <p:val>
                                            <p:strVal val="#ppt_w"/>
                                          </p:val>
                                        </p:tav>
                                      </p:tavLst>
                                    </p:anim>
                                    <p:anim calcmode="lin" valueType="num">
                                      <p:cBhvr>
                                        <p:cTn id="32" dur="1000" fill="hold"/>
                                        <p:tgtEl>
                                          <p:spTgt spid="3"/>
                                        </p:tgtEl>
                                        <p:attrNameLst>
                                          <p:attrName>ppt_h</p:attrName>
                                        </p:attrNameLst>
                                      </p:cBhvr>
                                      <p:tavLst>
                                        <p:tav tm="0">
                                          <p:val>
                                            <p:strVal val="#ppt_h"/>
                                          </p:val>
                                        </p:tav>
                                        <p:tav tm="100000">
                                          <p:val>
                                            <p:strVal val="#ppt_h"/>
                                          </p:val>
                                        </p:tav>
                                      </p:tavLst>
                                    </p:anim>
                                    <p:animEffect transition="in" filter="fade">
                                      <p:cBhvr>
                                        <p:cTn id="33" dur="1000"/>
                                        <p:tgtEl>
                                          <p:spTgt spid="3"/>
                                        </p:tgtEl>
                                      </p:cBhvr>
                                    </p:animEffect>
                                  </p:childTnLst>
                                </p:cTn>
                              </p:par>
                            </p:childTnLst>
                          </p:cTn>
                        </p:par>
                        <p:par>
                          <p:cTn id="34" fill="hold">
                            <p:stCondLst>
                              <p:cond delay="4700"/>
                            </p:stCondLst>
                            <p:childTnLst>
                              <p:par>
                                <p:cTn id="35" presetID="22" presetClass="entr" presetSubtype="8"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childTnLst>
                          </p:cTn>
                        </p:par>
                        <p:par>
                          <p:cTn id="38" fill="hold">
                            <p:stCondLst>
                              <p:cond delay="5200"/>
                            </p:stCondLst>
                            <p:childTnLst>
                              <p:par>
                                <p:cTn id="39" presetID="10" presetClass="entr" presetSubtype="0" fill="hold" grpId="0" nodeType="afterEffect">
                                  <p:stCondLst>
                                    <p:cond delay="0"/>
                                  </p:stCondLst>
                                  <p:iterate type="lt">
                                    <p:tmPct val="14000"/>
                                  </p:iterate>
                                  <p:childTnLst>
                                    <p:set>
                                      <p:cBhvr>
                                        <p:cTn id="40" dur="1" fill="hold">
                                          <p:stCondLst>
                                            <p:cond delay="0"/>
                                          </p:stCondLst>
                                        </p:cTn>
                                        <p:tgtEl>
                                          <p:spTgt spid="9"/>
                                        </p:tgtEl>
                                        <p:attrNameLst>
                                          <p:attrName>style.visibility</p:attrName>
                                        </p:attrNameLst>
                                      </p:cBhvr>
                                      <p:to>
                                        <p:strVal val="visible"/>
                                      </p:to>
                                    </p:set>
                                    <p:animEffect transition="in" filter="fade">
                                      <p:cBhvr>
                                        <p:cTn id="41" dur="500"/>
                                        <p:tgtEl>
                                          <p:spTgt spid="9"/>
                                        </p:tgtEl>
                                      </p:cBhvr>
                                    </p:animEffect>
                                  </p:childTnLst>
                                </p:cTn>
                              </p:par>
                            </p:childTnLst>
                          </p:cTn>
                        </p:par>
                        <p:par>
                          <p:cTn id="42" fill="hold">
                            <p:stCondLst>
                              <p:cond delay="6470"/>
                            </p:stCondLst>
                            <p:childTnLst>
                              <p:par>
                                <p:cTn id="43" presetID="42" presetClass="entr" presetSubtype="0"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anim calcmode="lin" valueType="num">
                                      <p:cBhvr>
                                        <p:cTn id="46" dur="500" fill="hold"/>
                                        <p:tgtEl>
                                          <p:spTgt spid="11"/>
                                        </p:tgtEl>
                                        <p:attrNameLst>
                                          <p:attrName>ppt_x</p:attrName>
                                        </p:attrNameLst>
                                      </p:cBhvr>
                                      <p:tavLst>
                                        <p:tav tm="0">
                                          <p:val>
                                            <p:strVal val="#ppt_x"/>
                                          </p:val>
                                        </p:tav>
                                        <p:tav tm="100000">
                                          <p:val>
                                            <p:strVal val="#ppt_x"/>
                                          </p:val>
                                        </p:tav>
                                      </p:tavLst>
                                    </p:anim>
                                    <p:anim calcmode="lin" valueType="num">
                                      <p:cBhvr>
                                        <p:cTn id="47"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972800" y="1994400"/>
            <a:ext cx="4010400" cy="300082"/>
          </a:xfrm>
          <a:prstGeom prst="rect">
            <a:avLst/>
          </a:prstGeom>
          <a:noFill/>
        </p:spPr>
        <p:txBody>
          <a:bodyPr wrap="squar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2301509679"/>
      </p:ext>
    </p:extLst>
  </p:cSld>
  <p:clrMapOvr>
    <a:masterClrMapping/>
  </p:clrMapOvr>
  <p:transition spd="slow" advClick="0" advTm="0">
    <p:push dir="u"/>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第一部分</a:t>
              </a:r>
              <a:endParaRPr lang="zh-CN" altLang="en-US" b="1"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009730403"/>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直接连接符 3"/>
          <p:cNvSpPr>
            <a:spLocks noChangeShapeType="1"/>
          </p:cNvSpPr>
          <p:nvPr/>
        </p:nvSpPr>
        <p:spPr bwMode="auto">
          <a:xfrm>
            <a:off x="827485" y="2618681"/>
            <a:ext cx="7653338" cy="1190"/>
          </a:xfrm>
          <a:prstGeom prst="line">
            <a:avLst/>
          </a:prstGeom>
          <a:noFill/>
          <a:ln w="9525">
            <a:solidFill>
              <a:srgbClr val="1B2153"/>
            </a:solidFill>
            <a:bevel/>
          </a:ln>
          <a:extLst>
            <a:ext uri="{909E8E84-426E-40DD-AFC4-6F175D3DCCD1}">
              <a14:hiddenFill xmlns:a14="http://schemas.microsoft.com/office/drawing/2010/main">
                <a:noFill/>
              </a14:hiddenFill>
            </a:ext>
          </a:extLst>
        </p:spPr>
        <p:txBody>
          <a:bodyPr lIns="68568" tIns="34289" rIns="68568" bIns="34289"/>
          <a:lstStyle/>
          <a:p>
            <a:pPr defTabSz="913765" fontAlgn="base">
              <a:spcBef>
                <a:spcPct val="0"/>
              </a:spcBef>
              <a:spcAft>
                <a:spcPct val="0"/>
              </a:spcAft>
              <a:buFont typeface="Arial" pitchFamily="34" charset="0"/>
              <a:buNone/>
            </a:pPr>
            <a:endParaRPr lang="zh-CN" altLang="en-US" smtClean="0">
              <a:solidFill>
                <a:prstClr val="white"/>
              </a:solidFill>
              <a:cs typeface="+mn-ea"/>
              <a:sym typeface="+mn-lt"/>
            </a:endParaRPr>
          </a:p>
        </p:txBody>
      </p:sp>
      <p:grpSp>
        <p:nvGrpSpPr>
          <p:cNvPr id="2" name="组合 1"/>
          <p:cNvGrpSpPr/>
          <p:nvPr/>
        </p:nvGrpSpPr>
        <p:grpSpPr>
          <a:xfrm>
            <a:off x="964408" y="2069811"/>
            <a:ext cx="1081088" cy="1079897"/>
            <a:chOff x="964408" y="2069811"/>
            <a:chExt cx="1081088" cy="1079897"/>
          </a:xfrm>
        </p:grpSpPr>
        <p:sp>
          <p:nvSpPr>
            <p:cNvPr id="76" name="Diamond 151"/>
            <p:cNvSpPr>
              <a:spLocks noChangeArrowheads="1"/>
            </p:cNvSpPr>
            <p:nvPr/>
          </p:nvSpPr>
          <p:spPr bwMode="auto">
            <a:xfrm>
              <a:off x="964408" y="2069811"/>
              <a:ext cx="1081088"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81" name="文本框 19"/>
            <p:cNvSpPr>
              <a:spLocks noChangeArrowheads="1"/>
            </p:cNvSpPr>
            <p:nvPr/>
          </p:nvSpPr>
          <p:spPr bwMode="auto">
            <a:xfrm>
              <a:off x="112573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7" name="组合 6"/>
          <p:cNvGrpSpPr/>
          <p:nvPr/>
        </p:nvGrpSpPr>
        <p:grpSpPr>
          <a:xfrm>
            <a:off x="914969" y="1264940"/>
            <a:ext cx="1409131" cy="723426"/>
            <a:chOff x="914969" y="1264940"/>
            <a:chExt cx="1650277" cy="723426"/>
          </a:xfrm>
        </p:grpSpPr>
        <p:sp>
          <p:nvSpPr>
            <p:cNvPr id="82" name="文本框 355"/>
            <p:cNvSpPr>
              <a:spLocks noChangeArrowheads="1"/>
            </p:cNvSpPr>
            <p:nvPr/>
          </p:nvSpPr>
          <p:spPr bwMode="auto">
            <a:xfrm>
              <a:off x="914969" y="1588256"/>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3" name="文本框 356"/>
            <p:cNvSpPr>
              <a:spLocks noChangeArrowheads="1"/>
            </p:cNvSpPr>
            <p:nvPr/>
          </p:nvSpPr>
          <p:spPr bwMode="auto">
            <a:xfrm>
              <a:off x="914969" y="1264940"/>
              <a:ext cx="11305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8" name="组合 7"/>
          <p:cNvGrpSpPr/>
          <p:nvPr/>
        </p:nvGrpSpPr>
        <p:grpSpPr>
          <a:xfrm>
            <a:off x="2541393" y="3175896"/>
            <a:ext cx="1651392" cy="723975"/>
            <a:chOff x="2541393" y="3175896"/>
            <a:chExt cx="1651392" cy="723975"/>
          </a:xfrm>
        </p:grpSpPr>
        <p:sp>
          <p:nvSpPr>
            <p:cNvPr id="84" name="文本框 355"/>
            <p:cNvSpPr>
              <a:spLocks noChangeArrowheads="1"/>
            </p:cNvSpPr>
            <p:nvPr/>
          </p:nvSpPr>
          <p:spPr bwMode="auto">
            <a:xfrm>
              <a:off x="2541393" y="3499761"/>
              <a:ext cx="16513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a:t>
              </a:r>
              <a:r>
                <a:rPr lang="zh-CN" altLang="en-US" sz="1000" dirty="0" smtClean="0">
                  <a:solidFill>
                    <a:prstClr val="black">
                      <a:lumMod val="75000"/>
                      <a:lumOff val="25000"/>
                    </a:prstClr>
                  </a:solidFill>
                  <a:latin typeface="Calibri"/>
                  <a:ea typeface="宋体"/>
                  <a:cs typeface="+mn-ea"/>
                  <a:sym typeface="+mn-lt"/>
                </a:rPr>
                <a:t>文本</a:t>
              </a:r>
              <a:endParaRPr lang="zh-CN" altLang="en-US" sz="1000" dirty="0">
                <a:solidFill>
                  <a:prstClr val="black">
                    <a:lumMod val="75000"/>
                    <a:lumOff val="25000"/>
                  </a:prstClr>
                </a:solidFill>
                <a:latin typeface="Calibri"/>
                <a:ea typeface="宋体"/>
                <a:cs typeface="+mn-ea"/>
                <a:sym typeface="+mn-lt"/>
              </a:endParaRPr>
            </a:p>
          </p:txBody>
        </p:sp>
        <p:sp>
          <p:nvSpPr>
            <p:cNvPr id="85" name="文本框 356"/>
            <p:cNvSpPr>
              <a:spLocks noChangeArrowheads="1"/>
            </p:cNvSpPr>
            <p:nvPr/>
          </p:nvSpPr>
          <p:spPr bwMode="auto">
            <a:xfrm>
              <a:off x="2541393" y="3175896"/>
              <a:ext cx="16513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9" name="组合 8"/>
          <p:cNvGrpSpPr/>
          <p:nvPr/>
        </p:nvGrpSpPr>
        <p:grpSpPr>
          <a:xfrm>
            <a:off x="4096316" y="1220889"/>
            <a:ext cx="1650277" cy="723975"/>
            <a:chOff x="4096316" y="1220889"/>
            <a:chExt cx="1650277" cy="723975"/>
          </a:xfrm>
        </p:grpSpPr>
        <p:sp>
          <p:nvSpPr>
            <p:cNvPr id="86" name="文本框 355"/>
            <p:cNvSpPr>
              <a:spLocks noChangeArrowheads="1"/>
            </p:cNvSpPr>
            <p:nvPr/>
          </p:nvSpPr>
          <p:spPr bwMode="auto">
            <a:xfrm>
              <a:off x="4096316" y="1544754"/>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7" name="文本框 356"/>
            <p:cNvSpPr>
              <a:spLocks noChangeArrowheads="1"/>
            </p:cNvSpPr>
            <p:nvPr/>
          </p:nvSpPr>
          <p:spPr bwMode="auto">
            <a:xfrm>
              <a:off x="4096316" y="1220889"/>
              <a:ext cx="1650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10" name="组合 9"/>
          <p:cNvGrpSpPr/>
          <p:nvPr/>
        </p:nvGrpSpPr>
        <p:grpSpPr>
          <a:xfrm>
            <a:off x="5640551" y="3203278"/>
            <a:ext cx="1650276" cy="723976"/>
            <a:chOff x="5640551" y="3203278"/>
            <a:chExt cx="1650276" cy="723976"/>
          </a:xfrm>
        </p:grpSpPr>
        <p:sp>
          <p:nvSpPr>
            <p:cNvPr id="88" name="文本框 355"/>
            <p:cNvSpPr>
              <a:spLocks noChangeArrowheads="1"/>
            </p:cNvSpPr>
            <p:nvPr/>
          </p:nvSpPr>
          <p:spPr bwMode="auto">
            <a:xfrm>
              <a:off x="5640551" y="3527144"/>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9" name="文本框 356"/>
            <p:cNvSpPr>
              <a:spLocks noChangeArrowheads="1"/>
            </p:cNvSpPr>
            <p:nvPr/>
          </p:nvSpPr>
          <p:spPr bwMode="auto">
            <a:xfrm>
              <a:off x="5640551" y="3203278"/>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11" name="组合 10"/>
          <p:cNvGrpSpPr/>
          <p:nvPr/>
        </p:nvGrpSpPr>
        <p:grpSpPr>
          <a:xfrm>
            <a:off x="7255039" y="1131590"/>
            <a:ext cx="1650276" cy="723426"/>
            <a:chOff x="7255039" y="1131590"/>
            <a:chExt cx="1650276" cy="723426"/>
          </a:xfrm>
        </p:grpSpPr>
        <p:sp>
          <p:nvSpPr>
            <p:cNvPr id="90" name="文本框 355"/>
            <p:cNvSpPr>
              <a:spLocks noChangeArrowheads="1"/>
            </p:cNvSpPr>
            <p:nvPr/>
          </p:nvSpPr>
          <p:spPr bwMode="auto">
            <a:xfrm>
              <a:off x="7255039" y="1454906"/>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91" name="文本框 356"/>
            <p:cNvSpPr>
              <a:spLocks noChangeArrowheads="1"/>
            </p:cNvSpPr>
            <p:nvPr/>
          </p:nvSpPr>
          <p:spPr bwMode="auto">
            <a:xfrm>
              <a:off x="7255039" y="1131590"/>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3" name="组合 2"/>
          <p:cNvGrpSpPr/>
          <p:nvPr/>
        </p:nvGrpSpPr>
        <p:grpSpPr>
          <a:xfrm>
            <a:off x="2531277" y="2069811"/>
            <a:ext cx="1079897" cy="1079897"/>
            <a:chOff x="2531277" y="2069811"/>
            <a:chExt cx="1079897" cy="1079897"/>
          </a:xfrm>
        </p:grpSpPr>
        <p:sp>
          <p:nvSpPr>
            <p:cNvPr id="77" name="Diamond 152"/>
            <p:cNvSpPr>
              <a:spLocks noChangeArrowheads="1"/>
            </p:cNvSpPr>
            <p:nvPr/>
          </p:nvSpPr>
          <p:spPr bwMode="auto">
            <a:xfrm>
              <a:off x="2531277" y="2069811"/>
              <a:ext cx="1079897" cy="1079897"/>
            </a:xfrm>
            <a:prstGeom prst="diamond">
              <a:avLst/>
            </a:prstGeom>
            <a:solidFill>
              <a:schemeClr val="accent2"/>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3" name="文本框 19"/>
            <p:cNvSpPr>
              <a:spLocks noChangeArrowheads="1"/>
            </p:cNvSpPr>
            <p:nvPr/>
          </p:nvSpPr>
          <p:spPr bwMode="auto">
            <a:xfrm>
              <a:off x="270688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4" name="组合 3"/>
          <p:cNvGrpSpPr/>
          <p:nvPr/>
        </p:nvGrpSpPr>
        <p:grpSpPr>
          <a:xfrm>
            <a:off x="4126715" y="2069811"/>
            <a:ext cx="1079897" cy="1079897"/>
            <a:chOff x="4126715" y="2069811"/>
            <a:chExt cx="1079897" cy="1079897"/>
          </a:xfrm>
        </p:grpSpPr>
        <p:sp>
          <p:nvSpPr>
            <p:cNvPr id="78" name="Diamond 153"/>
            <p:cNvSpPr>
              <a:spLocks noChangeArrowheads="1"/>
            </p:cNvSpPr>
            <p:nvPr/>
          </p:nvSpPr>
          <p:spPr bwMode="auto">
            <a:xfrm>
              <a:off x="4126715" y="2069811"/>
              <a:ext cx="1079897" cy="1079897"/>
            </a:xfrm>
            <a:prstGeom prst="diamond">
              <a:avLst/>
            </a:prstGeom>
            <a:solidFill>
              <a:schemeClr val="accent3"/>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4" name="文本框 19"/>
            <p:cNvSpPr>
              <a:spLocks noChangeArrowheads="1"/>
            </p:cNvSpPr>
            <p:nvPr/>
          </p:nvSpPr>
          <p:spPr bwMode="auto">
            <a:xfrm>
              <a:off x="428744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5" name="组合 4"/>
          <p:cNvGrpSpPr/>
          <p:nvPr/>
        </p:nvGrpSpPr>
        <p:grpSpPr>
          <a:xfrm>
            <a:off x="5661430" y="2069811"/>
            <a:ext cx="1079897" cy="1079897"/>
            <a:chOff x="5661430" y="2069811"/>
            <a:chExt cx="1079897" cy="1079897"/>
          </a:xfrm>
        </p:grpSpPr>
        <p:sp>
          <p:nvSpPr>
            <p:cNvPr id="79" name="Diamond 153"/>
            <p:cNvSpPr>
              <a:spLocks noChangeArrowheads="1"/>
            </p:cNvSpPr>
            <p:nvPr/>
          </p:nvSpPr>
          <p:spPr bwMode="auto">
            <a:xfrm>
              <a:off x="5661430"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5" name="文本框 19"/>
            <p:cNvSpPr>
              <a:spLocks noChangeArrowheads="1"/>
            </p:cNvSpPr>
            <p:nvPr/>
          </p:nvSpPr>
          <p:spPr bwMode="auto">
            <a:xfrm>
              <a:off x="580251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6" name="组合 5"/>
          <p:cNvGrpSpPr/>
          <p:nvPr/>
        </p:nvGrpSpPr>
        <p:grpSpPr>
          <a:xfrm>
            <a:off x="7206861" y="2069811"/>
            <a:ext cx="1079897" cy="1079897"/>
            <a:chOff x="7206861" y="2069811"/>
            <a:chExt cx="1079897" cy="1079897"/>
          </a:xfrm>
        </p:grpSpPr>
        <p:sp>
          <p:nvSpPr>
            <p:cNvPr id="80" name="Diamond 153"/>
            <p:cNvSpPr>
              <a:spLocks noChangeArrowheads="1"/>
            </p:cNvSpPr>
            <p:nvPr/>
          </p:nvSpPr>
          <p:spPr bwMode="auto">
            <a:xfrm>
              <a:off x="7206861" y="2069811"/>
              <a:ext cx="1079897"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6" name="文本框 19"/>
            <p:cNvSpPr>
              <a:spLocks noChangeArrowheads="1"/>
            </p:cNvSpPr>
            <p:nvPr/>
          </p:nvSpPr>
          <p:spPr bwMode="auto">
            <a:xfrm>
              <a:off x="7368185"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sp>
        <p:nvSpPr>
          <p:cNvPr id="12" name="标题 1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88637402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750"/>
                                        <p:tgtEl>
                                          <p:spTgt spid="75"/>
                                        </p:tgtEl>
                                      </p:cBhvr>
                                    </p:animEffect>
                                  </p:childTnLst>
                                </p:cTn>
                              </p:par>
                            </p:childTnLst>
                          </p:cTn>
                        </p:par>
                        <p:par>
                          <p:cTn id="8" fill="hold">
                            <p:stCondLst>
                              <p:cond delay="750"/>
                            </p:stCondLst>
                            <p:childTnLst>
                              <p:par>
                                <p:cTn id="9" presetID="16" presetClass="entr" presetSubtype="4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Horizontal)">
                                      <p:cBhvr>
                                        <p:cTn id="11" dur="750"/>
                                        <p:tgtEl>
                                          <p:spTgt spid="2"/>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6" presetClass="entr" presetSubtype="42"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outHorizontal)">
                                      <p:cBhvr>
                                        <p:cTn id="21" dur="750"/>
                                        <p:tgtEl>
                                          <p:spTgt spid="3"/>
                                        </p:tgtEl>
                                      </p:cBhvr>
                                    </p:animEffect>
                                  </p:childTnLst>
                                </p:cTn>
                              </p:par>
                            </p:childTnLst>
                          </p:cTn>
                        </p:par>
                        <p:par>
                          <p:cTn id="22" fill="hold">
                            <p:stCondLst>
                              <p:cond delay="3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4250"/>
                            </p:stCondLst>
                            <p:childTnLst>
                              <p:par>
                                <p:cTn id="29" presetID="16" presetClass="entr" presetSubtype="4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outHorizontal)">
                                      <p:cBhvr>
                                        <p:cTn id="31" dur="750"/>
                                        <p:tgtEl>
                                          <p:spTgt spid="4"/>
                                        </p:tgtEl>
                                      </p:cBhvr>
                                    </p:animEffect>
                                  </p:childTnLst>
                                </p:cTn>
                              </p:par>
                            </p:childTnLst>
                          </p:cTn>
                        </p:par>
                        <p:par>
                          <p:cTn id="32" fill="hold">
                            <p:stCondLst>
                              <p:cond delay="5000"/>
                            </p:stCondLst>
                            <p:childTnLst>
                              <p:par>
                                <p:cTn id="33" presetID="47"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16" presetClass="entr" presetSubtype="42"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outHorizontal)">
                                      <p:cBhvr>
                                        <p:cTn id="41" dur="750"/>
                                        <p:tgtEl>
                                          <p:spTgt spid="5"/>
                                        </p:tgtEl>
                                      </p:cBhvr>
                                    </p:animEffect>
                                  </p:childTnLst>
                                </p:cTn>
                              </p:par>
                            </p:childTnLst>
                          </p:cTn>
                        </p:par>
                        <p:par>
                          <p:cTn id="42" fill="hold">
                            <p:stCondLst>
                              <p:cond delay="6750"/>
                            </p:stCondLst>
                            <p:childTnLst>
                              <p:par>
                                <p:cTn id="43" presetID="42" presetClass="entr" presetSubtype="0"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7750"/>
                            </p:stCondLst>
                            <p:childTnLst>
                              <p:par>
                                <p:cTn id="49" presetID="16" presetClass="entr" presetSubtype="42"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barn(outHorizontal)">
                                      <p:cBhvr>
                                        <p:cTn id="51" dur="750"/>
                                        <p:tgtEl>
                                          <p:spTgt spid="6"/>
                                        </p:tgtEl>
                                      </p:cBhvr>
                                    </p:animEffect>
                                  </p:childTnLst>
                                </p:cTn>
                              </p:par>
                            </p:childTnLst>
                          </p:cTn>
                        </p:par>
                        <p:par>
                          <p:cTn id="52" fill="hold">
                            <p:stCondLst>
                              <p:cond delay="8500"/>
                            </p:stCondLst>
                            <p:childTnLst>
                              <p:par>
                                <p:cTn id="53" presetID="47"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anim calcmode="lin" valueType="num">
                                      <p:cBhvr>
                                        <p:cTn id="56" dur="1000" fill="hold"/>
                                        <p:tgtEl>
                                          <p:spTgt spid="11"/>
                                        </p:tgtEl>
                                        <p:attrNameLst>
                                          <p:attrName>ppt_x</p:attrName>
                                        </p:attrNameLst>
                                      </p:cBhvr>
                                      <p:tavLst>
                                        <p:tav tm="0">
                                          <p:val>
                                            <p:strVal val="#ppt_x"/>
                                          </p:val>
                                        </p:tav>
                                        <p:tav tm="100000">
                                          <p:val>
                                            <p:strVal val="#ppt_x"/>
                                          </p:val>
                                        </p:tav>
                                      </p:tavLst>
                                    </p:anim>
                                    <p:anim calcmode="lin" valueType="num">
                                      <p:cBhvr>
                                        <p:cTn id="5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36" name="Block Arc 11"/>
          <p:cNvSpPr/>
          <p:nvPr/>
        </p:nvSpPr>
        <p:spPr>
          <a:xfrm rot="10800000">
            <a:off x="5270381" y="23435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7" name="Block Arc 13"/>
          <p:cNvSpPr/>
          <p:nvPr/>
        </p:nvSpPr>
        <p:spPr>
          <a:xfrm>
            <a:off x="6834460" y="2343539"/>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3706301" y="23435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142222" y="23435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0" name="Block Arc 22"/>
          <p:cNvSpPr/>
          <p:nvPr/>
        </p:nvSpPr>
        <p:spPr>
          <a:xfrm>
            <a:off x="578142" y="2343538"/>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grpSp>
        <p:nvGrpSpPr>
          <p:cNvPr id="3" name="组合 2"/>
          <p:cNvGrpSpPr/>
          <p:nvPr/>
        </p:nvGrpSpPr>
        <p:grpSpPr>
          <a:xfrm>
            <a:off x="1266060" y="3093346"/>
            <a:ext cx="452849" cy="401135"/>
            <a:chOff x="1266060" y="3093346"/>
            <a:chExt cx="452849" cy="401135"/>
          </a:xfrm>
        </p:grpSpPr>
        <p:sp>
          <p:nvSpPr>
            <p:cNvPr id="41" name="Teardrop 38"/>
            <p:cNvSpPr/>
            <p:nvPr/>
          </p:nvSpPr>
          <p:spPr>
            <a:xfrm rot="8228570">
              <a:off x="1266060" y="3093346"/>
              <a:ext cx="401134" cy="401135"/>
            </a:xfrm>
            <a:prstGeom prst="teardrop">
              <a:avLst/>
            </a:prstGeom>
            <a:solidFill>
              <a:srgbClr val="F2F2F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2" name="TextBox 39"/>
            <p:cNvSpPr txBox="1"/>
            <p:nvPr/>
          </p:nvSpPr>
          <p:spPr>
            <a:xfrm>
              <a:off x="1266541" y="3166956"/>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7" name="组合 6"/>
          <p:cNvGrpSpPr/>
          <p:nvPr/>
        </p:nvGrpSpPr>
        <p:grpSpPr>
          <a:xfrm>
            <a:off x="7522858" y="3093346"/>
            <a:ext cx="452368" cy="401135"/>
            <a:chOff x="7522858" y="3093346"/>
            <a:chExt cx="452368" cy="401135"/>
          </a:xfrm>
        </p:grpSpPr>
        <p:sp>
          <p:nvSpPr>
            <p:cNvPr id="49" name="Teardrop 36"/>
            <p:cNvSpPr/>
            <p:nvPr/>
          </p:nvSpPr>
          <p:spPr>
            <a:xfrm rot="8228570">
              <a:off x="7524991" y="3093346"/>
              <a:ext cx="401135" cy="401135"/>
            </a:xfrm>
            <a:prstGeom prst="teardrop">
              <a:avLst/>
            </a:prstGeom>
            <a:solidFill>
              <a:srgbClr val="F2F2F2"/>
            </a:solidFill>
            <a:ln w="38100">
              <a:solidFill>
                <a:srgbClr val="CD7A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50" name="TextBox 43"/>
            <p:cNvSpPr txBox="1"/>
            <p:nvPr/>
          </p:nvSpPr>
          <p:spPr>
            <a:xfrm>
              <a:off x="7522858" y="3164114"/>
              <a:ext cx="452368" cy="276999"/>
            </a:xfrm>
            <a:prstGeom prst="rect">
              <a:avLst/>
            </a:prstGeom>
            <a:noFill/>
          </p:spPr>
          <p:txBody>
            <a:bodyPr wrap="none" rtlCol="0">
              <a:spAutoFit/>
            </a:bodyPr>
            <a:lstStyle/>
            <a:p>
              <a:pPr defTabSz="685800" fontAlgn="base">
                <a:spcBef>
                  <a:spcPct val="0"/>
                </a:spcBef>
                <a:spcAft>
                  <a:spcPct val="0"/>
                </a:spcAft>
              </a:pPr>
              <a:r>
                <a:rPr lang="en-US" sz="1200">
                  <a:solidFill>
                    <a:prstClr val="black">
                      <a:lumMod val="75000"/>
                      <a:lumOff val="25000"/>
                    </a:prstClr>
                  </a:solidFill>
                  <a:ea typeface="宋体" pitchFamily="2" charset="-122"/>
                  <a:sym typeface="+mn-lt"/>
                </a:rPr>
                <a:t>86%</a:t>
              </a:r>
              <a:endParaRPr lang="vi-VN" sz="1200">
                <a:solidFill>
                  <a:prstClr val="black">
                    <a:lumMod val="75000"/>
                    <a:lumOff val="25000"/>
                  </a:prstClr>
                </a:solidFill>
                <a:latin typeface="Calibri" pitchFamily="34" charset="0"/>
                <a:ea typeface="宋体" pitchFamily="2" charset="-122"/>
                <a:sym typeface="+mn-lt"/>
              </a:endParaRPr>
            </a:p>
          </p:txBody>
        </p:sp>
      </p:grpSp>
      <p:grpSp>
        <p:nvGrpSpPr>
          <p:cNvPr id="5" name="组合 4"/>
          <p:cNvGrpSpPr/>
          <p:nvPr/>
        </p:nvGrpSpPr>
        <p:grpSpPr>
          <a:xfrm>
            <a:off x="4353390" y="30933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0" y="3166955"/>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4" name="组合 3"/>
          <p:cNvGrpSpPr/>
          <p:nvPr/>
        </p:nvGrpSpPr>
        <p:grpSpPr>
          <a:xfrm>
            <a:off x="2809933" y="23644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6" name="组合 5"/>
          <p:cNvGrpSpPr/>
          <p:nvPr/>
        </p:nvGrpSpPr>
        <p:grpSpPr>
          <a:xfrm>
            <a:off x="5921029" y="23644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52368" cy="276999"/>
            </a:xfrm>
            <a:prstGeom prst="rect">
              <a:avLst/>
            </a:prstGeom>
            <a:noFill/>
          </p:spPr>
          <p:txBody>
            <a:bodyPr wrap="none" rtlCol="0">
              <a:spAutoFit/>
            </a:bodyPr>
            <a:lstStyle/>
            <a:p>
              <a:pPr defTabSz="685800" fontAlgn="base">
                <a:spcBef>
                  <a:spcPct val="0"/>
                </a:spcBef>
                <a:spcAft>
                  <a:spcPct val="0"/>
                </a:spcAft>
              </a:pPr>
              <a:r>
                <a:rPr lang="en-US" sz="1200">
                  <a:solidFill>
                    <a:prstClr val="black">
                      <a:lumMod val="75000"/>
                      <a:lumOff val="25000"/>
                    </a:prstClr>
                  </a:solidFill>
                  <a:ea typeface="宋体" pitchFamily="2" charset="-122"/>
                  <a:sym typeface="+mn-lt"/>
                </a:rPr>
                <a:t>86%</a:t>
              </a:r>
              <a:endParaRPr lang="vi-VN" sz="1200">
                <a:solidFill>
                  <a:prstClr val="black">
                    <a:lumMod val="75000"/>
                    <a:lumOff val="25000"/>
                  </a:prstClr>
                </a:solidFill>
                <a:latin typeface="Calibri" pitchFamily="34" charset="0"/>
                <a:ea typeface="宋体" pitchFamily="2" charset="-122"/>
                <a:sym typeface="+mn-lt"/>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409820016"/>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7"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0"/>
                                        <p:tgtEl>
                                          <p:spTgt spid="40"/>
                                        </p:tgtEl>
                                      </p:cBhvr>
                                    </p:animEffect>
                                    <p:anim calcmode="lin" valueType="num">
                                      <p:cBhvr>
                                        <p:cTn id="21" dur="1000" fill="hold"/>
                                        <p:tgtEl>
                                          <p:spTgt spid="40"/>
                                        </p:tgtEl>
                                        <p:attrNameLst>
                                          <p:attrName>ppt_x</p:attrName>
                                        </p:attrNameLst>
                                      </p:cBhvr>
                                      <p:tavLst>
                                        <p:tav tm="0">
                                          <p:val>
                                            <p:strVal val="#ppt_x"/>
                                          </p:val>
                                        </p:tav>
                                        <p:tav tm="100000">
                                          <p:val>
                                            <p:strVal val="#ppt_x"/>
                                          </p:val>
                                        </p:tav>
                                      </p:tavLst>
                                    </p:anim>
                                    <p:anim calcmode="lin" valueType="num">
                                      <p:cBhvr>
                                        <p:cTn id="22" dur="10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par>
                                <p:cTn id="34" presetID="47"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7" presetClass="entr" presetSubtype="0" fill="hold" grpId="0"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1000"/>
                                        <p:tgtEl>
                                          <p:spTgt spid="38"/>
                                        </p:tgtEl>
                                      </p:cBhvr>
                                    </p:animEffect>
                                    <p:anim calcmode="lin" valueType="num">
                                      <p:cBhvr>
                                        <p:cTn id="43" dur="1000" fill="hold"/>
                                        <p:tgtEl>
                                          <p:spTgt spid="38"/>
                                        </p:tgtEl>
                                        <p:attrNameLst>
                                          <p:attrName>ppt_x</p:attrName>
                                        </p:attrNameLst>
                                      </p:cBhvr>
                                      <p:tavLst>
                                        <p:tav tm="0">
                                          <p:val>
                                            <p:strVal val="#ppt_x"/>
                                          </p:val>
                                        </p:tav>
                                        <p:tav tm="100000">
                                          <p:val>
                                            <p:strVal val="#ppt_x"/>
                                          </p:val>
                                        </p:tav>
                                      </p:tavLst>
                                    </p:anim>
                                    <p:anim calcmode="lin" valueType="num">
                                      <p:cBhvr>
                                        <p:cTn id="44" dur="1000" fill="hold"/>
                                        <p:tgtEl>
                                          <p:spTgt spid="38"/>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42" presetClass="entr" presetSubtype="0" fill="hold" grpId="0"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1000" fill="hold"/>
                                        <p:tgtEl>
                                          <p:spTgt spid="3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1000"/>
                                        <p:tgtEl>
                                          <p:spTgt spid="6"/>
                                        </p:tgtEl>
                                      </p:cBhvr>
                                    </p:animEffect>
                                    <p:anim calcmode="lin" valueType="num">
                                      <p:cBhvr>
                                        <p:cTn id="59" dur="1000" fill="hold"/>
                                        <p:tgtEl>
                                          <p:spTgt spid="6"/>
                                        </p:tgtEl>
                                        <p:attrNameLst>
                                          <p:attrName>ppt_x</p:attrName>
                                        </p:attrNameLst>
                                      </p:cBhvr>
                                      <p:tavLst>
                                        <p:tav tm="0">
                                          <p:val>
                                            <p:strVal val="#ppt_x"/>
                                          </p:val>
                                        </p:tav>
                                        <p:tav tm="100000">
                                          <p:val>
                                            <p:strVal val="#ppt_x"/>
                                          </p:val>
                                        </p:tav>
                                      </p:tavLst>
                                    </p:anim>
                                    <p:anim calcmode="lin" valueType="num">
                                      <p:cBhvr>
                                        <p:cTn id="60" dur="1000" fill="hold"/>
                                        <p:tgtEl>
                                          <p:spTgt spid="6"/>
                                        </p:tgtEl>
                                        <p:attrNameLst>
                                          <p:attrName>ppt_y</p:attrName>
                                        </p:attrNameLst>
                                      </p:cBhvr>
                                      <p:tavLst>
                                        <p:tav tm="0">
                                          <p:val>
                                            <p:strVal val="#ppt_y-.1"/>
                                          </p:val>
                                        </p:tav>
                                        <p:tav tm="100000">
                                          <p:val>
                                            <p:strVal val="#ppt_y"/>
                                          </p:val>
                                        </p:tav>
                                      </p:tavLst>
                                    </p:anim>
                                  </p:childTnLst>
                                </p:cTn>
                              </p:par>
                            </p:childTnLst>
                          </p:cTn>
                        </p:par>
                        <p:par>
                          <p:cTn id="61" fill="hold">
                            <p:stCondLst>
                              <p:cond delay="5500"/>
                            </p:stCondLst>
                            <p:childTnLst>
                              <p:par>
                                <p:cTn id="62" presetID="47" presetClass="entr" presetSubtype="0" fill="hold" grpId="0" nodeType="after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1000"/>
                                        <p:tgtEl>
                                          <p:spTgt spid="37"/>
                                        </p:tgtEl>
                                      </p:cBhvr>
                                    </p:animEffect>
                                    <p:anim calcmode="lin" valueType="num">
                                      <p:cBhvr>
                                        <p:cTn id="65" dur="1000" fill="hold"/>
                                        <p:tgtEl>
                                          <p:spTgt spid="37"/>
                                        </p:tgtEl>
                                        <p:attrNameLst>
                                          <p:attrName>ppt_x</p:attrName>
                                        </p:attrNameLst>
                                      </p:cBhvr>
                                      <p:tavLst>
                                        <p:tav tm="0">
                                          <p:val>
                                            <p:strVal val="#ppt_x"/>
                                          </p:val>
                                        </p:tav>
                                        <p:tav tm="100000">
                                          <p:val>
                                            <p:strVal val="#ppt_x"/>
                                          </p:val>
                                        </p:tav>
                                      </p:tavLst>
                                    </p:anim>
                                    <p:anim calcmode="lin" valueType="num">
                                      <p:cBhvr>
                                        <p:cTn id="66" dur="1000" fill="hold"/>
                                        <p:tgtEl>
                                          <p:spTgt spid="37"/>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fade">
                                      <p:cBhvr>
                                        <p:cTn id="69" dur="1000"/>
                                        <p:tgtEl>
                                          <p:spTgt spid="7"/>
                                        </p:tgtEl>
                                      </p:cBhvr>
                                    </p:animEffect>
                                    <p:anim calcmode="lin" valueType="num">
                                      <p:cBhvr>
                                        <p:cTn id="70" dur="1000" fill="hold"/>
                                        <p:tgtEl>
                                          <p:spTgt spid="7"/>
                                        </p:tgtEl>
                                        <p:attrNameLst>
                                          <p:attrName>ppt_x</p:attrName>
                                        </p:attrNameLst>
                                      </p:cBhvr>
                                      <p:tavLst>
                                        <p:tav tm="0">
                                          <p:val>
                                            <p:strVal val="#ppt_x"/>
                                          </p:val>
                                        </p:tav>
                                        <p:tav tm="100000">
                                          <p:val>
                                            <p:strVal val="#ppt_x"/>
                                          </p:val>
                                        </p:tav>
                                      </p:tavLst>
                                    </p:anim>
                                    <p:anim calcmode="lin" valueType="num">
                                      <p:cBhvr>
                                        <p:cTn id="7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7" grpId="0" animBg="1"/>
      <p:bldP spid="38" grpId="0" animBg="1"/>
      <p:bldP spid="39" grpId="0" animBg="1"/>
      <p:bldP spid="4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85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75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65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5" name="标题 4"/>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03509446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3132652" y="1254891"/>
            <a:ext cx="2804662" cy="2804659"/>
            <a:chOff x="3132652" y="1254891"/>
            <a:chExt cx="2804662" cy="2804659"/>
          </a:xfrm>
        </p:grpSpPr>
        <p:sp>
          <p:nvSpPr>
            <p:cNvPr id="38" name="椭圆 163"/>
            <p:cNvSpPr/>
            <p:nvPr/>
          </p:nvSpPr>
          <p:spPr>
            <a:xfrm rot="2700000">
              <a:off x="3132653" y="2203471"/>
              <a:ext cx="1856078" cy="1856080"/>
            </a:xfrm>
            <a:custGeom>
              <a:avLst/>
              <a:gdLst/>
              <a:ahLst/>
              <a:cxnLst/>
              <a:rect l="l" t="t" r="r" b="b"/>
              <a:pathLst>
                <a:path w="2207690" h="2207692">
                  <a:moveTo>
                    <a:pt x="2195631" y="1258405"/>
                  </a:moveTo>
                  <a:cubicBezTo>
                    <a:pt x="2191595" y="1296645"/>
                    <a:pt x="2184315" y="1334081"/>
                    <a:pt x="2173913" y="1370472"/>
                  </a:cubicBezTo>
                  <a:close/>
                  <a:moveTo>
                    <a:pt x="2207690" y="1103924"/>
                  </a:moveTo>
                  <a:cubicBezTo>
                    <a:pt x="2207691" y="1147015"/>
                    <a:pt x="2205219" y="1189529"/>
                    <a:pt x="2199774" y="1231259"/>
                  </a:cubicBezTo>
                  <a:close/>
                  <a:moveTo>
                    <a:pt x="815432" y="39382"/>
                  </a:moveTo>
                  <a:cubicBezTo>
                    <a:pt x="792913" y="124550"/>
                    <a:pt x="781644" y="213975"/>
                    <a:pt x="781644" y="306031"/>
                  </a:cubicBezTo>
                  <a:cubicBezTo>
                    <a:pt x="781644" y="915669"/>
                    <a:pt x="1275853" y="1409878"/>
                    <a:pt x="1885491" y="1409878"/>
                  </a:cubicBezTo>
                  <a:cubicBezTo>
                    <a:pt x="1985397" y="1409878"/>
                    <a:pt x="2082202" y="1396606"/>
                    <a:pt x="2173907" y="1370494"/>
                  </a:cubicBezTo>
                  <a:cubicBezTo>
                    <a:pt x="2055810" y="1851467"/>
                    <a:pt x="1621429" y="2207692"/>
                    <a:pt x="1103847" y="2207692"/>
                  </a:cubicBezTo>
                  <a:cubicBezTo>
                    <a:pt x="494209" y="2207692"/>
                    <a:pt x="0" y="1713483"/>
                    <a:pt x="0" y="1103845"/>
                  </a:cubicBezTo>
                  <a:cubicBezTo>
                    <a:pt x="0" y="594112"/>
                    <a:pt x="345503" y="165076"/>
                    <a:pt x="815432" y="39382"/>
                  </a:cubicBezTo>
                  <a:close/>
                  <a:moveTo>
                    <a:pt x="937859" y="13805"/>
                  </a:moveTo>
                  <a:lnTo>
                    <a:pt x="815433" y="39382"/>
                  </a:lnTo>
                  <a:cubicBezTo>
                    <a:pt x="855095" y="27337"/>
                    <a:pt x="895991" y="18718"/>
                    <a:pt x="937859" y="13805"/>
                  </a:cubicBezTo>
                  <a:close/>
                  <a:moveTo>
                    <a:pt x="1103792" y="1"/>
                  </a:moveTo>
                  <a:lnTo>
                    <a:pt x="968896" y="9068"/>
                  </a:lnTo>
                  <a:cubicBezTo>
                    <a:pt x="1013034" y="2780"/>
                    <a:pt x="1058088" y="0"/>
                    <a:pt x="1103792"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grpSp>
          <p:nvGrpSpPr>
            <p:cNvPr id="2" name="组合 1"/>
            <p:cNvGrpSpPr/>
            <p:nvPr/>
          </p:nvGrpSpPr>
          <p:grpSpPr>
            <a:xfrm>
              <a:off x="3144444" y="1254891"/>
              <a:ext cx="2792870" cy="2795049"/>
              <a:chOff x="3144444" y="1254891"/>
              <a:chExt cx="2792870" cy="2795049"/>
            </a:xfrm>
          </p:grpSpPr>
          <p:sp>
            <p:nvSpPr>
              <p:cNvPr id="35" name="椭圆 168"/>
              <p:cNvSpPr/>
              <p:nvPr/>
            </p:nvSpPr>
            <p:spPr>
              <a:xfrm rot="2700000">
                <a:off x="4081233" y="1254891"/>
                <a:ext cx="1856082" cy="1856081"/>
              </a:xfrm>
              <a:custGeom>
                <a:avLst/>
                <a:gdLst/>
                <a:ahLst/>
                <a:cxnLst/>
                <a:rect l="l" t="t" r="r" b="b"/>
                <a:pathLst>
                  <a:path w="2207694" h="2207694">
                    <a:moveTo>
                      <a:pt x="1240201" y="2198410"/>
                    </a:moveTo>
                    <a:cubicBezTo>
                      <a:pt x="1195601" y="2204855"/>
                      <a:pt x="1150057" y="2207694"/>
                      <a:pt x="1103851" y="2207694"/>
                    </a:cubicBezTo>
                    <a:close/>
                    <a:moveTo>
                      <a:pt x="1396176" y="2167304"/>
                    </a:moveTo>
                    <a:cubicBezTo>
                      <a:pt x="1355911" y="2179613"/>
                      <a:pt x="1314389" y="2188486"/>
                      <a:pt x="1271865" y="2193577"/>
                    </a:cubicBezTo>
                    <a:close/>
                    <a:moveTo>
                      <a:pt x="7872" y="976750"/>
                    </a:moveTo>
                    <a:lnTo>
                      <a:pt x="1" y="1103847"/>
                    </a:lnTo>
                    <a:cubicBezTo>
                      <a:pt x="1" y="1713485"/>
                      <a:pt x="494210" y="2207694"/>
                      <a:pt x="1103848" y="2207694"/>
                    </a:cubicBezTo>
                    <a:cubicBezTo>
                      <a:pt x="494209" y="2207694"/>
                      <a:pt x="0" y="1713485"/>
                      <a:pt x="0" y="1103847"/>
                    </a:cubicBezTo>
                    <a:cubicBezTo>
                      <a:pt x="0" y="1060839"/>
                      <a:pt x="2460" y="1018405"/>
                      <a:pt x="7872" y="976750"/>
                    </a:cubicBezTo>
                    <a:close/>
                    <a:moveTo>
                      <a:pt x="1103847" y="0"/>
                    </a:moveTo>
                    <a:cubicBezTo>
                      <a:pt x="1713485" y="0"/>
                      <a:pt x="2207694" y="494209"/>
                      <a:pt x="2207694" y="1103847"/>
                    </a:cubicBezTo>
                    <a:cubicBezTo>
                      <a:pt x="2207694" y="1612162"/>
                      <a:pt x="1864110" y="2040229"/>
                      <a:pt x="1396188" y="2167301"/>
                    </a:cubicBezTo>
                    <a:cubicBezTo>
                      <a:pt x="1418536" y="2082435"/>
                      <a:pt x="1429716" y="1993353"/>
                      <a:pt x="1429716" y="1901660"/>
                    </a:cubicBezTo>
                    <a:cubicBezTo>
                      <a:pt x="1429716" y="1292022"/>
                      <a:pt x="935507" y="797813"/>
                      <a:pt x="325869" y="797813"/>
                    </a:cubicBezTo>
                    <a:cubicBezTo>
                      <a:pt x="224547" y="797813"/>
                      <a:pt x="126413" y="811464"/>
                      <a:pt x="33529" y="838206"/>
                    </a:cubicBezTo>
                    <a:cubicBezTo>
                      <a:pt x="23934" y="874644"/>
                      <a:pt x="16397" y="911859"/>
                      <a:pt x="11973" y="949877"/>
                    </a:cubicBezTo>
                    <a:cubicBezTo>
                      <a:pt x="85667" y="413031"/>
                      <a:pt x="546523" y="0"/>
                      <a:pt x="110384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36" name="椭圆 161"/>
              <p:cNvSpPr/>
              <p:nvPr/>
            </p:nvSpPr>
            <p:spPr>
              <a:xfrm rot="2700000">
                <a:off x="3144445" y="1266681"/>
                <a:ext cx="1856078" cy="1856079"/>
              </a:xfrm>
              <a:custGeom>
                <a:avLst/>
                <a:gdLst/>
                <a:ahLst/>
                <a:cxnLst/>
                <a:rect l="l" t="t" r="r" b="b"/>
                <a:pathLst>
                  <a:path w="2207690" h="2207691">
                    <a:moveTo>
                      <a:pt x="967503" y="2198411"/>
                    </a:moveTo>
                    <a:lnTo>
                      <a:pt x="1103795" y="2207691"/>
                    </a:lnTo>
                    <a:cubicBezTo>
                      <a:pt x="1057608" y="2207692"/>
                      <a:pt x="1012085" y="2204853"/>
                      <a:pt x="967503" y="2198411"/>
                    </a:cubicBezTo>
                    <a:close/>
                    <a:moveTo>
                      <a:pt x="811529" y="2167307"/>
                    </a:moveTo>
                    <a:lnTo>
                      <a:pt x="935821" y="2193576"/>
                    </a:lnTo>
                    <a:cubicBezTo>
                      <a:pt x="893304" y="2188486"/>
                      <a:pt x="851788" y="2179614"/>
                      <a:pt x="811529" y="2167307"/>
                    </a:cubicBezTo>
                    <a:close/>
                    <a:moveTo>
                      <a:pt x="2199826" y="976772"/>
                    </a:moveTo>
                    <a:cubicBezTo>
                      <a:pt x="2205232" y="1018393"/>
                      <a:pt x="2207691" y="1060793"/>
                      <a:pt x="2207690" y="1103766"/>
                    </a:cubicBezTo>
                    <a:close/>
                    <a:moveTo>
                      <a:pt x="2174170" y="838223"/>
                    </a:moveTo>
                    <a:cubicBezTo>
                      <a:pt x="2184491" y="874470"/>
                      <a:pt x="2191713" y="911752"/>
                      <a:pt x="2195714" y="949832"/>
                    </a:cubicBezTo>
                    <a:close/>
                    <a:moveTo>
                      <a:pt x="1103847" y="0"/>
                    </a:moveTo>
                    <a:cubicBezTo>
                      <a:pt x="1621792" y="0"/>
                      <a:pt x="2056420" y="356726"/>
                      <a:pt x="2174166" y="838207"/>
                    </a:cubicBezTo>
                    <a:cubicBezTo>
                      <a:pt x="2081282" y="811466"/>
                      <a:pt x="1983150" y="797814"/>
                      <a:pt x="1881827" y="797814"/>
                    </a:cubicBezTo>
                    <a:cubicBezTo>
                      <a:pt x="1272189" y="797814"/>
                      <a:pt x="777980" y="1292023"/>
                      <a:pt x="777980" y="1901661"/>
                    </a:cubicBezTo>
                    <a:cubicBezTo>
                      <a:pt x="777980" y="1993354"/>
                      <a:pt x="789160" y="2082435"/>
                      <a:pt x="811508" y="2167301"/>
                    </a:cubicBezTo>
                    <a:cubicBezTo>
                      <a:pt x="343585" y="2040230"/>
                      <a:pt x="0" y="1612163"/>
                      <a:pt x="0" y="1103847"/>
                    </a:cubicBezTo>
                    <a:cubicBezTo>
                      <a:pt x="0" y="494209"/>
                      <a:pt x="494209" y="0"/>
                      <a:pt x="11038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37" name="椭圆 162"/>
              <p:cNvSpPr/>
              <p:nvPr/>
            </p:nvSpPr>
            <p:spPr>
              <a:xfrm rot="2700000">
                <a:off x="4071621" y="2193858"/>
                <a:ext cx="1856082" cy="1856081"/>
              </a:xfrm>
              <a:custGeom>
                <a:avLst/>
                <a:gdLst/>
                <a:ahLst/>
                <a:cxnLst/>
                <a:rect l="l" t="t" r="r" b="b"/>
                <a:pathLst>
                  <a:path w="2207694" h="2207694">
                    <a:moveTo>
                      <a:pt x="1269814" y="13804"/>
                    </a:moveTo>
                    <a:cubicBezTo>
                      <a:pt x="1800820" y="92567"/>
                      <a:pt x="2207694" y="550692"/>
                      <a:pt x="2207694" y="1103847"/>
                    </a:cubicBezTo>
                    <a:cubicBezTo>
                      <a:pt x="2207694" y="1713485"/>
                      <a:pt x="1713485" y="2207694"/>
                      <a:pt x="1103847" y="2207694"/>
                    </a:cubicBezTo>
                    <a:cubicBezTo>
                      <a:pt x="546709" y="2207694"/>
                      <a:pt x="85975" y="1794939"/>
                      <a:pt x="12055" y="1258354"/>
                    </a:cubicBezTo>
                    <a:lnTo>
                      <a:pt x="33789" y="1370498"/>
                    </a:lnTo>
                    <a:cubicBezTo>
                      <a:pt x="125494" y="1396610"/>
                      <a:pt x="222299" y="1409882"/>
                      <a:pt x="322205" y="1409882"/>
                    </a:cubicBezTo>
                    <a:cubicBezTo>
                      <a:pt x="931843" y="1409882"/>
                      <a:pt x="1426052" y="915673"/>
                      <a:pt x="1426052" y="306035"/>
                    </a:cubicBezTo>
                    <a:cubicBezTo>
                      <a:pt x="1426052" y="213979"/>
                      <a:pt x="1414784" y="124554"/>
                      <a:pt x="1392265" y="39385"/>
                    </a:cubicBezTo>
                    <a:cubicBezTo>
                      <a:pt x="1352416" y="28038"/>
                      <a:pt x="1311604" y="19116"/>
                      <a:pt x="1269814" y="13804"/>
                    </a:cubicBezTo>
                    <a:close/>
                    <a:moveTo>
                      <a:pt x="1103847" y="0"/>
                    </a:moveTo>
                    <a:cubicBezTo>
                      <a:pt x="1149577" y="0"/>
                      <a:pt x="1194657" y="2781"/>
                      <a:pt x="1238818" y="9073"/>
                    </a:cubicBezTo>
                    <a:lnTo>
                      <a:pt x="1103848" y="1"/>
                    </a:lnTo>
                    <a:cubicBezTo>
                      <a:pt x="494210" y="1"/>
                      <a:pt x="1" y="494210"/>
                      <a:pt x="1" y="1103848"/>
                    </a:cubicBezTo>
                    <a:cubicBezTo>
                      <a:pt x="1" y="1146981"/>
                      <a:pt x="2475" y="1189536"/>
                      <a:pt x="7924" y="1231287"/>
                    </a:cubicBezTo>
                    <a:cubicBezTo>
                      <a:pt x="2473" y="1189523"/>
                      <a:pt x="0" y="1146974"/>
                      <a:pt x="0" y="1103847"/>
                    </a:cubicBezTo>
                    <a:cubicBezTo>
                      <a:pt x="0" y="494209"/>
                      <a:pt x="494209" y="0"/>
                      <a:pt x="110384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39" name="八角星 38"/>
              <p:cNvSpPr/>
              <p:nvPr/>
            </p:nvSpPr>
            <p:spPr>
              <a:xfrm>
                <a:off x="3396389" y="1524972"/>
                <a:ext cx="2266679" cy="2266679"/>
              </a:xfrm>
              <a:prstGeom prst="star8">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fontAlgn="base">
                  <a:spcBef>
                    <a:spcPct val="0"/>
                  </a:spcBef>
                  <a:spcAft>
                    <a:spcPct val="0"/>
                  </a:spcAft>
                </a:pPr>
                <a:endParaRPr lang="zh-CN" altLang="en-US">
                  <a:solidFill>
                    <a:prstClr val="white"/>
                  </a:solidFill>
                </a:endParaRPr>
              </a:p>
            </p:txBody>
          </p:sp>
          <p:sp>
            <p:nvSpPr>
              <p:cNvPr id="40" name="矩形 39"/>
              <p:cNvSpPr/>
              <p:nvPr/>
            </p:nvSpPr>
            <p:spPr>
              <a:xfrm>
                <a:off x="3839621" y="2310469"/>
                <a:ext cx="1380215" cy="276999"/>
              </a:xfrm>
              <a:prstGeom prst="rect">
                <a:avLst/>
              </a:prstGeom>
            </p:spPr>
            <p:txBody>
              <a:bodyPr wrap="square">
                <a:spAutoFit/>
              </a:bodyPr>
              <a:lstStyle/>
              <a:p>
                <a:pPr algn="ctr" fontAlgn="base">
                  <a:spcBef>
                    <a:spcPct val="0"/>
                  </a:spcBef>
                  <a:spcAft>
                    <a:spcPct val="0"/>
                  </a:spcAft>
                </a:pPr>
                <a:r>
                  <a:rPr lang="zh-CN" altLang="en-US" sz="1200" b="1" dirty="0">
                    <a:solidFill>
                      <a:prstClr val="black">
                        <a:lumMod val="85000"/>
                        <a:lumOff val="15000"/>
                      </a:prstClr>
                    </a:solidFill>
                  </a:rPr>
                  <a:t>添加标题</a:t>
                </a:r>
                <a:endParaRPr lang="en-US" altLang="zh-CN" sz="1200" b="1" dirty="0" smtClean="0">
                  <a:solidFill>
                    <a:prstClr val="black">
                      <a:lumMod val="85000"/>
                      <a:lumOff val="15000"/>
                    </a:prstClr>
                  </a:solidFill>
                  <a:latin typeface="微软雅黑"/>
                </a:endParaRPr>
              </a:p>
            </p:txBody>
          </p:sp>
          <p:sp>
            <p:nvSpPr>
              <p:cNvPr id="41" name="TextBox 40"/>
              <p:cNvSpPr txBox="1"/>
              <p:nvPr/>
            </p:nvSpPr>
            <p:spPr>
              <a:xfrm>
                <a:off x="3789838" y="2587468"/>
                <a:ext cx="1479779" cy="492827"/>
              </a:xfrm>
              <a:prstGeom prst="rect">
                <a:avLst/>
              </a:prstGeom>
              <a:noFill/>
            </p:spPr>
            <p:txBody>
              <a:bodyPr wrap="square" rtlCol="0">
                <a:spAutoFit/>
              </a:bodyPr>
              <a:lstStyle/>
              <a:p>
                <a:pPr fontAlgn="base">
                  <a:lnSpc>
                    <a:spcPct val="130000"/>
                  </a:lnSpc>
                  <a:spcBef>
                    <a:spcPts val="600"/>
                  </a:spcBef>
                  <a:spcAft>
                    <a:spcPct val="0"/>
                  </a:spcAft>
                </a:pPr>
                <a:r>
                  <a:rPr lang="zh-CN" altLang="en-US" sz="1050" dirty="0">
                    <a:solidFill>
                      <a:prstClr val="black">
                        <a:lumMod val="75000"/>
                        <a:lumOff val="25000"/>
                      </a:prstClr>
                    </a:solidFill>
                  </a:rPr>
                  <a:t>单击此处添加文本单击此处添加</a:t>
                </a:r>
                <a:r>
                  <a:rPr lang="zh-CN" altLang="en-US" sz="1050" dirty="0" smtClean="0">
                    <a:solidFill>
                      <a:prstClr val="black">
                        <a:lumMod val="75000"/>
                        <a:lumOff val="25000"/>
                      </a:prstClr>
                    </a:solidFill>
                  </a:rPr>
                  <a:t>文本</a:t>
                </a:r>
                <a:endParaRPr lang="zh-CN" altLang="en-US" sz="1050" dirty="0">
                  <a:solidFill>
                    <a:prstClr val="black">
                      <a:lumMod val="75000"/>
                      <a:lumOff val="25000"/>
                    </a:prstClr>
                  </a:solidFill>
                </a:endParaRPr>
              </a:p>
            </p:txBody>
          </p:sp>
        </p:grpSp>
      </p:grpSp>
      <p:grpSp>
        <p:nvGrpSpPr>
          <p:cNvPr id="4" name="组合 3"/>
          <p:cNvGrpSpPr/>
          <p:nvPr/>
        </p:nvGrpSpPr>
        <p:grpSpPr>
          <a:xfrm>
            <a:off x="1061610" y="1245938"/>
            <a:ext cx="1938025" cy="1112446"/>
            <a:chOff x="1061610" y="1245938"/>
            <a:chExt cx="1938025" cy="1112446"/>
          </a:xfrm>
        </p:grpSpPr>
        <p:sp>
          <p:nvSpPr>
            <p:cNvPr id="42" name="矩形 41"/>
            <p:cNvSpPr/>
            <p:nvPr/>
          </p:nvSpPr>
          <p:spPr>
            <a:xfrm>
              <a:off x="1061611" y="1245938"/>
              <a:ext cx="1938024" cy="307777"/>
            </a:xfrm>
            <a:prstGeom prst="rect">
              <a:avLst/>
            </a:prstGeom>
            <a:ln>
              <a:noFill/>
            </a:ln>
          </p:spPr>
          <p:txBody>
            <a:bodyPr wrap="square">
              <a:spAutoFit/>
            </a:bodyPr>
            <a:lstStyle/>
            <a:p>
              <a:pPr fontAlgn="base">
                <a:spcBef>
                  <a:spcPct val="0"/>
                </a:spcBef>
                <a:spcAft>
                  <a:spcPct val="0"/>
                </a:spcAft>
              </a:pPr>
              <a:r>
                <a:rPr lang="zh-CN" altLang="en-US" sz="1400" b="1" dirty="0"/>
                <a:t>添加标题</a:t>
              </a:r>
              <a:endParaRPr lang="en-US" altLang="zh-CN" sz="1400" b="1" dirty="0" smtClean="0">
                <a:latin typeface="微软雅黑"/>
              </a:endParaRPr>
            </a:p>
          </p:txBody>
        </p:sp>
        <p:sp>
          <p:nvSpPr>
            <p:cNvPr id="43" name="TextBox 42"/>
            <p:cNvSpPr txBox="1"/>
            <p:nvPr/>
          </p:nvSpPr>
          <p:spPr>
            <a:xfrm>
              <a:off x="1061610" y="1568231"/>
              <a:ext cx="1938023" cy="790153"/>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a:t>
              </a:r>
              <a:r>
                <a:rPr lang="zh-CN" altLang="en-US" sz="1200" dirty="0" smtClean="0">
                  <a:solidFill>
                    <a:prstClr val="black">
                      <a:lumMod val="75000"/>
                      <a:lumOff val="25000"/>
                    </a:prstClr>
                  </a:solidFill>
                </a:rPr>
                <a:t>文本</a:t>
              </a:r>
              <a:endParaRPr lang="zh-CN" altLang="en-US" sz="1200" dirty="0">
                <a:solidFill>
                  <a:prstClr val="black">
                    <a:lumMod val="75000"/>
                    <a:lumOff val="25000"/>
                  </a:prstClr>
                </a:solidFill>
              </a:endParaRPr>
            </a:p>
          </p:txBody>
        </p:sp>
      </p:grpSp>
      <p:grpSp>
        <p:nvGrpSpPr>
          <p:cNvPr id="5" name="组合 4"/>
          <p:cNvGrpSpPr/>
          <p:nvPr/>
        </p:nvGrpSpPr>
        <p:grpSpPr>
          <a:xfrm>
            <a:off x="1061610" y="2955431"/>
            <a:ext cx="1938025" cy="1134823"/>
            <a:chOff x="1061610" y="2955431"/>
            <a:chExt cx="1938025" cy="1134823"/>
          </a:xfrm>
        </p:grpSpPr>
        <p:sp>
          <p:nvSpPr>
            <p:cNvPr id="44" name="矩形 43"/>
            <p:cNvSpPr/>
            <p:nvPr/>
          </p:nvSpPr>
          <p:spPr>
            <a:xfrm>
              <a:off x="1061611" y="2955431"/>
              <a:ext cx="1938024" cy="307777"/>
            </a:xfrm>
            <a:prstGeom prst="rect">
              <a:avLst/>
            </a:prstGeom>
          </p:spPr>
          <p:txBody>
            <a:bodyPr wrap="square">
              <a:spAutoFit/>
            </a:bodyPr>
            <a:lstStyle/>
            <a:p>
              <a:pPr fontAlgn="base">
                <a:spcBef>
                  <a:spcPct val="0"/>
                </a:spcBef>
                <a:spcAft>
                  <a:spcPct val="0"/>
                </a:spcAft>
              </a:pPr>
              <a:r>
                <a:rPr lang="zh-CN" altLang="en-US" sz="1400" b="1" dirty="0"/>
                <a:t>添加标题</a:t>
              </a:r>
              <a:endParaRPr lang="en-US" altLang="zh-CN" sz="1400" b="1" dirty="0" smtClean="0">
                <a:latin typeface="微软雅黑"/>
              </a:endParaRPr>
            </a:p>
          </p:txBody>
        </p:sp>
        <p:sp>
          <p:nvSpPr>
            <p:cNvPr id="45" name="TextBox 44"/>
            <p:cNvSpPr txBox="1"/>
            <p:nvPr/>
          </p:nvSpPr>
          <p:spPr>
            <a:xfrm>
              <a:off x="1061610" y="3277724"/>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grpSp>
      <p:grpSp>
        <p:nvGrpSpPr>
          <p:cNvPr id="6" name="组合 5"/>
          <p:cNvGrpSpPr/>
          <p:nvPr/>
        </p:nvGrpSpPr>
        <p:grpSpPr>
          <a:xfrm>
            <a:off x="6030163" y="1245938"/>
            <a:ext cx="2187746" cy="1112446"/>
            <a:chOff x="6030163" y="1245938"/>
            <a:chExt cx="2187746" cy="1112446"/>
          </a:xfrm>
        </p:grpSpPr>
        <p:sp>
          <p:nvSpPr>
            <p:cNvPr id="46" name="矩形 45"/>
            <p:cNvSpPr/>
            <p:nvPr/>
          </p:nvSpPr>
          <p:spPr>
            <a:xfrm>
              <a:off x="6030163" y="1245938"/>
              <a:ext cx="1938024" cy="307777"/>
            </a:xfrm>
            <a:prstGeom prst="rect">
              <a:avLst/>
            </a:prstGeom>
          </p:spPr>
          <p:txBody>
            <a:bodyPr wrap="square">
              <a:spAutoFit/>
            </a:bodyPr>
            <a:lstStyle/>
            <a:p>
              <a:pPr algn="r" fontAlgn="base">
                <a:spcBef>
                  <a:spcPct val="0"/>
                </a:spcBef>
                <a:spcAft>
                  <a:spcPct val="0"/>
                </a:spcAft>
              </a:pPr>
              <a:r>
                <a:rPr lang="zh-CN" altLang="en-US" sz="1400" b="1" dirty="0"/>
                <a:t>添加标题</a:t>
              </a:r>
              <a:endParaRPr lang="en-US" altLang="zh-CN" sz="1400" b="1" dirty="0" smtClean="0">
                <a:latin typeface="微软雅黑"/>
              </a:endParaRPr>
            </a:p>
          </p:txBody>
        </p:sp>
        <p:sp>
          <p:nvSpPr>
            <p:cNvPr id="47" name="TextBox 46"/>
            <p:cNvSpPr txBox="1"/>
            <p:nvPr/>
          </p:nvSpPr>
          <p:spPr>
            <a:xfrm>
              <a:off x="6279886" y="1545854"/>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grpSp>
      <p:grpSp>
        <p:nvGrpSpPr>
          <p:cNvPr id="7" name="组合 6"/>
          <p:cNvGrpSpPr/>
          <p:nvPr/>
        </p:nvGrpSpPr>
        <p:grpSpPr>
          <a:xfrm>
            <a:off x="6030163" y="2955431"/>
            <a:ext cx="2074191" cy="1086090"/>
            <a:chOff x="6030163" y="2955431"/>
            <a:chExt cx="2074191" cy="1086090"/>
          </a:xfrm>
        </p:grpSpPr>
        <p:sp>
          <p:nvSpPr>
            <p:cNvPr id="48" name="矩形 47"/>
            <p:cNvSpPr/>
            <p:nvPr/>
          </p:nvSpPr>
          <p:spPr>
            <a:xfrm>
              <a:off x="6030163" y="2955431"/>
              <a:ext cx="1938024" cy="307777"/>
            </a:xfrm>
            <a:prstGeom prst="rect">
              <a:avLst/>
            </a:prstGeom>
          </p:spPr>
          <p:txBody>
            <a:bodyPr wrap="square">
              <a:spAutoFit/>
            </a:bodyPr>
            <a:lstStyle/>
            <a:p>
              <a:pPr algn="r" fontAlgn="base">
                <a:spcBef>
                  <a:spcPct val="0"/>
                </a:spcBef>
                <a:spcAft>
                  <a:spcPct val="0"/>
                </a:spcAft>
              </a:pPr>
              <a:r>
                <a:rPr lang="zh-CN" altLang="en-US" sz="1400" b="1" dirty="0"/>
                <a:t>添加标题</a:t>
              </a:r>
              <a:endParaRPr lang="en-US" altLang="zh-CN" sz="1400" b="1" dirty="0" smtClean="0">
                <a:latin typeface="微软雅黑"/>
              </a:endParaRPr>
            </a:p>
          </p:txBody>
        </p:sp>
        <p:sp>
          <p:nvSpPr>
            <p:cNvPr id="49" name="TextBox 48"/>
            <p:cNvSpPr txBox="1"/>
            <p:nvPr/>
          </p:nvSpPr>
          <p:spPr>
            <a:xfrm>
              <a:off x="6166331" y="3228991"/>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grpSp>
      <p:sp>
        <p:nvSpPr>
          <p:cNvPr id="8" name="标题 7"/>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7901464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par>
                          <p:cTn id="11" fill="hold">
                            <p:stCondLst>
                              <p:cond delay="1000"/>
                            </p:stCondLst>
                            <p:childTnLst>
                              <p:par>
                                <p:cTn id="12" presetID="2" presetClass="entr" presetSubtype="8"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0-#ppt_w/2"/>
                                          </p:val>
                                        </p:tav>
                                        <p:tav tm="100000">
                                          <p:val>
                                            <p:strVal val="#ppt_x"/>
                                          </p:val>
                                        </p:tav>
                                      </p:tavLst>
                                    </p:anim>
                                    <p:anim calcmode="lin" valueType="num">
                                      <p:cBhvr additive="base">
                                        <p:cTn id="15" dur="500" fill="hold"/>
                                        <p:tgtEl>
                                          <p:spTgt spid="4"/>
                                        </p:tgtEl>
                                        <p:attrNameLst>
                                          <p:attrName>ppt_y</p:attrName>
                                        </p:attrNameLst>
                                      </p:cBhvr>
                                      <p:tavLst>
                                        <p:tav tm="0">
                                          <p:val>
                                            <p:strVal val="#ppt_y"/>
                                          </p:val>
                                        </p:tav>
                                        <p:tav tm="100000">
                                          <p:val>
                                            <p:strVal val="#ppt_y"/>
                                          </p:val>
                                        </p:tav>
                                      </p:tavLst>
                                    </p:anim>
                                  </p:childTnLst>
                                </p:cTn>
                              </p:par>
                              <p:par>
                                <p:cTn id="16" presetID="2" presetClass="entr" presetSubtype="8"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0-#ppt_w/2"/>
                                          </p:val>
                                        </p:tav>
                                        <p:tav tm="100000">
                                          <p:val>
                                            <p:strVal val="#ppt_x"/>
                                          </p:val>
                                        </p:tav>
                                      </p:tavLst>
                                    </p:anim>
                                    <p:anim calcmode="lin" valueType="num">
                                      <p:cBhvr additive="base">
                                        <p:cTn id="19" dur="5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flipH="1">
            <a:off x="611560" y="551768"/>
            <a:ext cx="2947767" cy="4146328"/>
            <a:chOff x="4588588" y="551768"/>
            <a:chExt cx="2947767" cy="4146328"/>
          </a:xfrm>
        </p:grpSpPr>
        <p:sp>
          <p:nvSpPr>
            <p:cNvPr id="126086" name="Freeform 5"/>
            <p:cNvSpPr/>
            <p:nvPr/>
          </p:nvSpPr>
          <p:spPr bwMode="auto">
            <a:xfrm>
              <a:off x="4836979" y="551768"/>
              <a:ext cx="2590145" cy="1192575"/>
            </a:xfrm>
            <a:custGeom>
              <a:avLst/>
              <a:gdLst>
                <a:gd name="T0" fmla="*/ 1118 w 1175"/>
                <a:gd name="T1" fmla="*/ 389 h 541"/>
                <a:gd name="T2" fmla="*/ 456 w 1175"/>
                <a:gd name="T3" fmla="*/ 104 h 541"/>
                <a:gd name="T4" fmla="*/ 0 w 1175"/>
                <a:gd name="T5" fmla="*/ 541 h 541"/>
                <a:gd name="T6" fmla="*/ 1175 w 1175"/>
                <a:gd name="T7" fmla="*/ 541 h 541"/>
                <a:gd name="T8" fmla="*/ 1118 w 1175"/>
                <a:gd name="T9" fmla="*/ 389 h 541"/>
              </a:gdLst>
              <a:ahLst/>
              <a:cxnLst>
                <a:cxn ang="0">
                  <a:pos x="T0" y="T1"/>
                </a:cxn>
                <a:cxn ang="0">
                  <a:pos x="T2" y="T3"/>
                </a:cxn>
                <a:cxn ang="0">
                  <a:pos x="T4" y="T5"/>
                </a:cxn>
                <a:cxn ang="0">
                  <a:pos x="T6" y="T7"/>
                </a:cxn>
                <a:cxn ang="0">
                  <a:pos x="T8" y="T9"/>
                </a:cxn>
              </a:cxnLst>
              <a:rect l="0" t="0" r="r" b="b"/>
              <a:pathLst>
                <a:path w="1175" h="541">
                  <a:moveTo>
                    <a:pt x="1118" y="389"/>
                  </a:moveTo>
                  <a:cubicBezTo>
                    <a:pt x="895" y="0"/>
                    <a:pt x="456" y="104"/>
                    <a:pt x="456" y="104"/>
                  </a:cubicBezTo>
                  <a:cubicBezTo>
                    <a:pt x="126" y="200"/>
                    <a:pt x="25" y="389"/>
                    <a:pt x="0" y="541"/>
                  </a:cubicBezTo>
                  <a:cubicBezTo>
                    <a:pt x="1175" y="541"/>
                    <a:pt x="1175" y="541"/>
                    <a:pt x="1175" y="541"/>
                  </a:cubicBezTo>
                  <a:cubicBezTo>
                    <a:pt x="1150" y="449"/>
                    <a:pt x="1118" y="389"/>
                    <a:pt x="1118" y="389"/>
                  </a:cubicBez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126087" name="Freeform 6"/>
            <p:cNvSpPr/>
            <p:nvPr/>
          </p:nvSpPr>
          <p:spPr bwMode="auto">
            <a:xfrm>
              <a:off x="4606544" y="1744343"/>
              <a:ext cx="2929811" cy="984584"/>
            </a:xfrm>
            <a:custGeom>
              <a:avLst/>
              <a:gdLst>
                <a:gd name="T0" fmla="*/ 118 w 1330"/>
                <a:gd name="T1" fmla="*/ 225 h 447"/>
                <a:gd name="T2" fmla="*/ 102 w 1330"/>
                <a:gd name="T3" fmla="*/ 281 h 447"/>
                <a:gd name="T4" fmla="*/ 8 w 1330"/>
                <a:gd name="T5" fmla="*/ 434 h 447"/>
                <a:gd name="T6" fmla="*/ 0 w 1330"/>
                <a:gd name="T7" fmla="*/ 447 h 447"/>
                <a:gd name="T8" fmla="*/ 1250 w 1330"/>
                <a:gd name="T9" fmla="*/ 447 h 447"/>
                <a:gd name="T10" fmla="*/ 1280 w 1330"/>
                <a:gd name="T11" fmla="*/ 0 h 447"/>
                <a:gd name="T12" fmla="*/ 105 w 1330"/>
                <a:gd name="T13" fmla="*/ 0 h 447"/>
                <a:gd name="T14" fmla="*/ 118 w 1330"/>
                <a:gd name="T15" fmla="*/ 225 h 4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0" h="447">
                  <a:moveTo>
                    <a:pt x="118" y="225"/>
                  </a:moveTo>
                  <a:cubicBezTo>
                    <a:pt x="121" y="237"/>
                    <a:pt x="116" y="242"/>
                    <a:pt x="102" y="281"/>
                  </a:cubicBezTo>
                  <a:cubicBezTo>
                    <a:pt x="89" y="321"/>
                    <a:pt x="18" y="422"/>
                    <a:pt x="8" y="434"/>
                  </a:cubicBezTo>
                  <a:cubicBezTo>
                    <a:pt x="5" y="438"/>
                    <a:pt x="2" y="442"/>
                    <a:pt x="0" y="447"/>
                  </a:cubicBezTo>
                  <a:cubicBezTo>
                    <a:pt x="1250" y="447"/>
                    <a:pt x="1250" y="447"/>
                    <a:pt x="1250" y="447"/>
                  </a:cubicBezTo>
                  <a:cubicBezTo>
                    <a:pt x="1330" y="289"/>
                    <a:pt x="1311" y="119"/>
                    <a:pt x="1280" y="0"/>
                  </a:cubicBezTo>
                  <a:cubicBezTo>
                    <a:pt x="105" y="0"/>
                    <a:pt x="105" y="0"/>
                    <a:pt x="105" y="0"/>
                  </a:cubicBezTo>
                  <a:cubicBezTo>
                    <a:pt x="85" y="125"/>
                    <a:pt x="118" y="225"/>
                    <a:pt x="118" y="225"/>
                  </a:cubicBezTo>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126088" name="Freeform 7"/>
            <p:cNvSpPr/>
            <p:nvPr/>
          </p:nvSpPr>
          <p:spPr bwMode="auto">
            <a:xfrm>
              <a:off x="4588588" y="2728927"/>
              <a:ext cx="2772697" cy="984584"/>
            </a:xfrm>
            <a:custGeom>
              <a:avLst/>
              <a:gdLst>
                <a:gd name="T0" fmla="*/ 1 w 1258"/>
                <a:gd name="T1" fmla="*/ 25 h 447"/>
                <a:gd name="T2" fmla="*/ 20 w 1258"/>
                <a:gd name="T3" fmla="*/ 65 h 447"/>
                <a:gd name="T4" fmla="*/ 117 w 1258"/>
                <a:gd name="T5" fmla="*/ 80 h 447"/>
                <a:gd name="T6" fmla="*/ 131 w 1258"/>
                <a:gd name="T7" fmla="*/ 109 h 447"/>
                <a:gd name="T8" fmla="*/ 110 w 1258"/>
                <a:gd name="T9" fmla="*/ 130 h 447"/>
                <a:gd name="T10" fmla="*/ 100 w 1258"/>
                <a:gd name="T11" fmla="*/ 151 h 447"/>
                <a:gd name="T12" fmla="*/ 110 w 1258"/>
                <a:gd name="T13" fmla="*/ 175 h 447"/>
                <a:gd name="T14" fmla="*/ 138 w 1258"/>
                <a:gd name="T15" fmla="*/ 216 h 447"/>
                <a:gd name="T16" fmla="*/ 130 w 1258"/>
                <a:gd name="T17" fmla="*/ 228 h 447"/>
                <a:gd name="T18" fmla="*/ 122 w 1258"/>
                <a:gd name="T19" fmla="*/ 246 h 447"/>
                <a:gd name="T20" fmla="*/ 124 w 1258"/>
                <a:gd name="T21" fmla="*/ 273 h 447"/>
                <a:gd name="T22" fmla="*/ 170 w 1258"/>
                <a:gd name="T23" fmla="*/ 315 h 447"/>
                <a:gd name="T24" fmla="*/ 171 w 1258"/>
                <a:gd name="T25" fmla="*/ 329 h 447"/>
                <a:gd name="T26" fmla="*/ 179 w 1258"/>
                <a:gd name="T27" fmla="*/ 447 h 447"/>
                <a:gd name="T28" fmla="*/ 1116 w 1258"/>
                <a:gd name="T29" fmla="*/ 447 h 447"/>
                <a:gd name="T30" fmla="*/ 1083 w 1258"/>
                <a:gd name="T31" fmla="*/ 331 h 447"/>
                <a:gd name="T32" fmla="*/ 1190 w 1258"/>
                <a:gd name="T33" fmla="*/ 101 h 447"/>
                <a:gd name="T34" fmla="*/ 1258 w 1258"/>
                <a:gd name="T35" fmla="*/ 0 h 447"/>
                <a:gd name="T36" fmla="*/ 8 w 1258"/>
                <a:gd name="T37" fmla="*/ 0 h 447"/>
                <a:gd name="T38" fmla="*/ 1 w 1258"/>
                <a:gd name="T39" fmla="*/ 2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8" h="447">
                  <a:moveTo>
                    <a:pt x="1" y="25"/>
                  </a:moveTo>
                  <a:cubicBezTo>
                    <a:pt x="0" y="43"/>
                    <a:pt x="7" y="58"/>
                    <a:pt x="20" y="65"/>
                  </a:cubicBezTo>
                  <a:cubicBezTo>
                    <a:pt x="33" y="73"/>
                    <a:pt x="117" y="80"/>
                    <a:pt x="117" y="80"/>
                  </a:cubicBezTo>
                  <a:cubicBezTo>
                    <a:pt x="131" y="109"/>
                    <a:pt x="131" y="109"/>
                    <a:pt x="131" y="109"/>
                  </a:cubicBezTo>
                  <a:cubicBezTo>
                    <a:pt x="131" y="109"/>
                    <a:pt x="117" y="122"/>
                    <a:pt x="110" y="130"/>
                  </a:cubicBezTo>
                  <a:cubicBezTo>
                    <a:pt x="104" y="139"/>
                    <a:pt x="102" y="143"/>
                    <a:pt x="100" y="151"/>
                  </a:cubicBezTo>
                  <a:cubicBezTo>
                    <a:pt x="99" y="160"/>
                    <a:pt x="105" y="169"/>
                    <a:pt x="110" y="175"/>
                  </a:cubicBezTo>
                  <a:cubicBezTo>
                    <a:pt x="114" y="182"/>
                    <a:pt x="138" y="216"/>
                    <a:pt x="138" y="216"/>
                  </a:cubicBezTo>
                  <a:cubicBezTo>
                    <a:pt x="138" y="216"/>
                    <a:pt x="134" y="222"/>
                    <a:pt x="130" y="228"/>
                  </a:cubicBezTo>
                  <a:cubicBezTo>
                    <a:pt x="125" y="235"/>
                    <a:pt x="122" y="246"/>
                    <a:pt x="122" y="246"/>
                  </a:cubicBezTo>
                  <a:cubicBezTo>
                    <a:pt x="119" y="254"/>
                    <a:pt x="119" y="263"/>
                    <a:pt x="124" y="273"/>
                  </a:cubicBezTo>
                  <a:cubicBezTo>
                    <a:pt x="130" y="282"/>
                    <a:pt x="165" y="309"/>
                    <a:pt x="170" y="315"/>
                  </a:cubicBezTo>
                  <a:cubicBezTo>
                    <a:pt x="174" y="322"/>
                    <a:pt x="171" y="329"/>
                    <a:pt x="171" y="329"/>
                  </a:cubicBezTo>
                  <a:cubicBezTo>
                    <a:pt x="154" y="381"/>
                    <a:pt x="165" y="422"/>
                    <a:pt x="179" y="447"/>
                  </a:cubicBezTo>
                  <a:cubicBezTo>
                    <a:pt x="1116" y="447"/>
                    <a:pt x="1116" y="447"/>
                    <a:pt x="1116" y="447"/>
                  </a:cubicBezTo>
                  <a:cubicBezTo>
                    <a:pt x="1100" y="402"/>
                    <a:pt x="1088" y="361"/>
                    <a:pt x="1083" y="331"/>
                  </a:cubicBezTo>
                  <a:cubicBezTo>
                    <a:pt x="1068" y="232"/>
                    <a:pt x="1190" y="101"/>
                    <a:pt x="1190" y="101"/>
                  </a:cubicBezTo>
                  <a:cubicBezTo>
                    <a:pt x="1218" y="68"/>
                    <a:pt x="1240" y="34"/>
                    <a:pt x="1258" y="0"/>
                  </a:cubicBezTo>
                  <a:cubicBezTo>
                    <a:pt x="8" y="0"/>
                    <a:pt x="8" y="0"/>
                    <a:pt x="8" y="0"/>
                  </a:cubicBezTo>
                  <a:cubicBezTo>
                    <a:pt x="4" y="7"/>
                    <a:pt x="2" y="14"/>
                    <a:pt x="1" y="25"/>
                  </a:cubicBezTo>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126089" name="Freeform 8"/>
            <p:cNvSpPr/>
            <p:nvPr/>
          </p:nvSpPr>
          <p:spPr bwMode="auto">
            <a:xfrm>
              <a:off x="4983619" y="3713512"/>
              <a:ext cx="2471934" cy="984584"/>
            </a:xfrm>
            <a:custGeom>
              <a:avLst/>
              <a:gdLst>
                <a:gd name="T0" fmla="*/ 22 w 1122"/>
                <a:gd name="T1" fmla="*/ 29 h 447"/>
                <a:gd name="T2" fmla="*/ 291 w 1122"/>
                <a:gd name="T3" fmla="*/ 13 h 447"/>
                <a:gd name="T4" fmla="*/ 357 w 1122"/>
                <a:gd name="T5" fmla="*/ 227 h 447"/>
                <a:gd name="T6" fmla="*/ 353 w 1122"/>
                <a:gd name="T7" fmla="*/ 227 h 447"/>
                <a:gd name="T8" fmla="*/ 140 w 1122"/>
                <a:gd name="T9" fmla="*/ 447 h 447"/>
                <a:gd name="T10" fmla="*/ 1055 w 1122"/>
                <a:gd name="T11" fmla="*/ 447 h 447"/>
                <a:gd name="T12" fmla="*/ 1122 w 1122"/>
                <a:gd name="T13" fmla="*/ 447 h 447"/>
                <a:gd name="T14" fmla="*/ 1038 w 1122"/>
                <a:gd name="T15" fmla="*/ 224 h 447"/>
                <a:gd name="T16" fmla="*/ 937 w 1122"/>
                <a:gd name="T17" fmla="*/ 0 h 447"/>
                <a:gd name="T18" fmla="*/ 0 w 1122"/>
                <a:gd name="T19" fmla="*/ 0 h 447"/>
                <a:gd name="T20" fmla="*/ 22 w 1122"/>
                <a:gd name="T21" fmla="*/ 29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2" h="447">
                  <a:moveTo>
                    <a:pt x="22" y="29"/>
                  </a:moveTo>
                  <a:cubicBezTo>
                    <a:pt x="73" y="71"/>
                    <a:pt x="257" y="9"/>
                    <a:pt x="291" y="13"/>
                  </a:cubicBezTo>
                  <a:cubicBezTo>
                    <a:pt x="316" y="17"/>
                    <a:pt x="345" y="158"/>
                    <a:pt x="357" y="227"/>
                  </a:cubicBezTo>
                  <a:cubicBezTo>
                    <a:pt x="353" y="227"/>
                    <a:pt x="353" y="227"/>
                    <a:pt x="353" y="227"/>
                  </a:cubicBezTo>
                  <a:cubicBezTo>
                    <a:pt x="353" y="227"/>
                    <a:pt x="194" y="418"/>
                    <a:pt x="140" y="447"/>
                  </a:cubicBezTo>
                  <a:cubicBezTo>
                    <a:pt x="1055" y="447"/>
                    <a:pt x="1055" y="447"/>
                    <a:pt x="1055" y="447"/>
                  </a:cubicBezTo>
                  <a:cubicBezTo>
                    <a:pt x="1122" y="447"/>
                    <a:pt x="1122" y="447"/>
                    <a:pt x="1122" y="447"/>
                  </a:cubicBezTo>
                  <a:cubicBezTo>
                    <a:pt x="1038" y="224"/>
                    <a:pt x="1038" y="224"/>
                    <a:pt x="1038" y="224"/>
                  </a:cubicBezTo>
                  <a:cubicBezTo>
                    <a:pt x="1004" y="162"/>
                    <a:pt x="965" y="76"/>
                    <a:pt x="937" y="0"/>
                  </a:cubicBezTo>
                  <a:cubicBezTo>
                    <a:pt x="0" y="0"/>
                    <a:pt x="0" y="0"/>
                    <a:pt x="0" y="0"/>
                  </a:cubicBezTo>
                  <a:cubicBezTo>
                    <a:pt x="8" y="15"/>
                    <a:pt x="18" y="25"/>
                    <a:pt x="22" y="29"/>
                  </a:cubicBezTo>
                  <a:close/>
                </a:path>
              </a:pathLst>
            </a:cu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grpSp>
      <p:sp>
        <p:nvSpPr>
          <p:cNvPr id="615" name="TextBox 614"/>
          <p:cNvSpPr txBox="1"/>
          <p:nvPr/>
        </p:nvSpPr>
        <p:spPr bwMode="auto">
          <a:xfrm>
            <a:off x="1404505" y="1161736"/>
            <a:ext cx="1092713" cy="319111"/>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rPr>
              <a:t>添加标题</a:t>
            </a:r>
          </a:p>
        </p:txBody>
      </p:sp>
      <p:sp>
        <p:nvSpPr>
          <p:cNvPr id="626" name="矩形 1"/>
          <p:cNvSpPr>
            <a:spLocks noChangeArrowheads="1"/>
          </p:cNvSpPr>
          <p:nvPr/>
        </p:nvSpPr>
        <p:spPr bwMode="auto">
          <a:xfrm>
            <a:off x="3529983" y="1130466"/>
            <a:ext cx="4132164" cy="55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sp>
        <p:nvSpPr>
          <p:cNvPr id="627" name="TextBox 626"/>
          <p:cNvSpPr txBox="1"/>
          <p:nvPr/>
        </p:nvSpPr>
        <p:spPr bwMode="auto">
          <a:xfrm>
            <a:off x="1450011" y="2069473"/>
            <a:ext cx="1092713" cy="319111"/>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rPr>
              <a:t>添加标题</a:t>
            </a:r>
          </a:p>
        </p:txBody>
      </p:sp>
      <p:sp>
        <p:nvSpPr>
          <p:cNvPr id="628" name="TextBox 627"/>
          <p:cNvSpPr txBox="1"/>
          <p:nvPr/>
        </p:nvSpPr>
        <p:spPr bwMode="auto">
          <a:xfrm>
            <a:off x="1563542" y="3061664"/>
            <a:ext cx="1092713" cy="319111"/>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rPr>
              <a:t>添加标题</a:t>
            </a:r>
          </a:p>
        </p:txBody>
      </p:sp>
      <p:sp>
        <p:nvSpPr>
          <p:cNvPr id="629" name="TextBox 628"/>
          <p:cNvSpPr txBox="1"/>
          <p:nvPr/>
        </p:nvSpPr>
        <p:spPr bwMode="auto">
          <a:xfrm>
            <a:off x="1157960" y="4073895"/>
            <a:ext cx="1092713" cy="319111"/>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rPr>
              <a:t>添加标题</a:t>
            </a:r>
          </a:p>
        </p:txBody>
      </p:sp>
      <p:sp>
        <p:nvSpPr>
          <p:cNvPr id="578" name="任意多边形 577"/>
          <p:cNvSpPr/>
          <p:nvPr/>
        </p:nvSpPr>
        <p:spPr>
          <a:xfrm>
            <a:off x="744786" y="1737714"/>
            <a:ext cx="6679826" cy="47211"/>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31" name="矩形 1"/>
          <p:cNvSpPr>
            <a:spLocks noChangeArrowheads="1"/>
          </p:cNvSpPr>
          <p:nvPr/>
        </p:nvSpPr>
        <p:spPr bwMode="auto">
          <a:xfrm>
            <a:off x="3529983" y="2000565"/>
            <a:ext cx="38765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spcBef>
                <a:spcPct val="0"/>
              </a:spcBef>
              <a:spcAft>
                <a:spcPct val="0"/>
              </a:spcAft>
            </a:pPr>
            <a:r>
              <a:rPr lang="zh-CN" altLang="en-US" sz="1200" dirty="0">
                <a:solidFill>
                  <a:prstClr val="black">
                    <a:lumMod val="75000"/>
                    <a:lumOff val="25000"/>
                  </a:prstClr>
                </a:solidFill>
              </a:rPr>
              <a:t>单击此处添加文本单击此处添加文本单击此处添加文本单击此处添加</a:t>
            </a:r>
            <a:r>
              <a:rPr lang="zh-CN" altLang="en-US" sz="1200" dirty="0" smtClean="0">
                <a:solidFill>
                  <a:prstClr val="black">
                    <a:lumMod val="75000"/>
                    <a:lumOff val="25000"/>
                  </a:prstClr>
                </a:solidFill>
              </a:rPr>
              <a:t>文本</a:t>
            </a:r>
            <a:endParaRPr lang="zh-CN" altLang="en-US" sz="1200" dirty="0">
              <a:solidFill>
                <a:prstClr val="black">
                  <a:lumMod val="75000"/>
                  <a:lumOff val="25000"/>
                </a:prstClr>
              </a:solidFill>
              <a:latin typeface="微软雅黑" pitchFamily="34" charset="-122"/>
              <a:ea typeface="微软雅黑" pitchFamily="34" charset="-122"/>
            </a:endParaRPr>
          </a:p>
        </p:txBody>
      </p:sp>
      <p:sp>
        <p:nvSpPr>
          <p:cNvPr id="632" name="任意多边形 631"/>
          <p:cNvSpPr/>
          <p:nvPr/>
        </p:nvSpPr>
        <p:spPr>
          <a:xfrm>
            <a:off x="810624" y="2725757"/>
            <a:ext cx="6613988" cy="46746"/>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34" name="矩形 1"/>
          <p:cNvSpPr>
            <a:spLocks noChangeArrowheads="1"/>
          </p:cNvSpPr>
          <p:nvPr/>
        </p:nvSpPr>
        <p:spPr bwMode="auto">
          <a:xfrm>
            <a:off x="3529983" y="2960064"/>
            <a:ext cx="4074503" cy="55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sp>
        <p:nvSpPr>
          <p:cNvPr id="635" name="任意多边形 634"/>
          <p:cNvSpPr/>
          <p:nvPr/>
        </p:nvSpPr>
        <p:spPr>
          <a:xfrm>
            <a:off x="1121860" y="3713334"/>
            <a:ext cx="6302752" cy="43093"/>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36" name="矩形 1"/>
          <p:cNvSpPr>
            <a:spLocks noChangeArrowheads="1"/>
          </p:cNvSpPr>
          <p:nvPr/>
        </p:nvSpPr>
        <p:spPr bwMode="auto">
          <a:xfrm>
            <a:off x="3529983" y="3901119"/>
            <a:ext cx="4074503" cy="572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rPr>
              <a:t>单击此处添加文本单击此处添加文本单击此处添加文本单击此处添加文本</a:t>
            </a:r>
          </a:p>
        </p:txBody>
      </p:sp>
      <p:sp>
        <p:nvSpPr>
          <p:cNvPr id="637" name="任意多边形 636"/>
          <p:cNvSpPr/>
          <p:nvPr/>
        </p:nvSpPr>
        <p:spPr>
          <a:xfrm>
            <a:off x="716357" y="4698095"/>
            <a:ext cx="6708255" cy="45867"/>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3" name="标题 2"/>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41381002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5"/>
                                        </p:tgtEl>
                                        <p:attrNameLst>
                                          <p:attrName>style.visibility</p:attrName>
                                        </p:attrNameLst>
                                      </p:cBhvr>
                                      <p:to>
                                        <p:strVal val="visible"/>
                                      </p:to>
                                    </p:set>
                                    <p:animEffect transition="in" filter="fade">
                                      <p:cBhvr>
                                        <p:cTn id="13" dur="500"/>
                                        <p:tgtEl>
                                          <p:spTgt spid="615"/>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578"/>
                                        </p:tgtEl>
                                        <p:attrNameLst>
                                          <p:attrName>style.visibility</p:attrName>
                                        </p:attrNameLst>
                                      </p:cBhvr>
                                      <p:to>
                                        <p:strVal val="visible"/>
                                      </p:to>
                                    </p:set>
                                    <p:animEffect transition="in" filter="wipe(left)">
                                      <p:cBhvr>
                                        <p:cTn id="17" dur="500"/>
                                        <p:tgtEl>
                                          <p:spTgt spid="57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626"/>
                                        </p:tgtEl>
                                        <p:attrNameLst>
                                          <p:attrName>style.visibility</p:attrName>
                                        </p:attrNameLst>
                                      </p:cBhvr>
                                      <p:to>
                                        <p:strVal val="visible"/>
                                      </p:to>
                                    </p:set>
                                    <p:animEffect transition="in" filter="wipe(left)">
                                      <p:cBhvr>
                                        <p:cTn id="21" dur="500"/>
                                        <p:tgtEl>
                                          <p:spTgt spid="62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27"/>
                                        </p:tgtEl>
                                        <p:attrNameLst>
                                          <p:attrName>style.visibility</p:attrName>
                                        </p:attrNameLst>
                                      </p:cBhvr>
                                      <p:to>
                                        <p:strVal val="visible"/>
                                      </p:to>
                                    </p:set>
                                    <p:animEffect transition="in" filter="fade">
                                      <p:cBhvr>
                                        <p:cTn id="25" dur="500"/>
                                        <p:tgtEl>
                                          <p:spTgt spid="627"/>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632"/>
                                        </p:tgtEl>
                                        <p:attrNameLst>
                                          <p:attrName>style.visibility</p:attrName>
                                        </p:attrNameLst>
                                      </p:cBhvr>
                                      <p:to>
                                        <p:strVal val="visible"/>
                                      </p:to>
                                    </p:set>
                                    <p:animEffect transition="in" filter="wipe(left)">
                                      <p:cBhvr>
                                        <p:cTn id="29" dur="500"/>
                                        <p:tgtEl>
                                          <p:spTgt spid="632"/>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631"/>
                                        </p:tgtEl>
                                        <p:attrNameLst>
                                          <p:attrName>style.visibility</p:attrName>
                                        </p:attrNameLst>
                                      </p:cBhvr>
                                      <p:to>
                                        <p:strVal val="visible"/>
                                      </p:to>
                                    </p:set>
                                    <p:animEffect transition="in" filter="wipe(left)">
                                      <p:cBhvr>
                                        <p:cTn id="33" dur="500"/>
                                        <p:tgtEl>
                                          <p:spTgt spid="631"/>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fade">
                                      <p:cBhvr>
                                        <p:cTn id="37" dur="500"/>
                                        <p:tgtEl>
                                          <p:spTgt spid="628"/>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635"/>
                                        </p:tgtEl>
                                        <p:attrNameLst>
                                          <p:attrName>style.visibility</p:attrName>
                                        </p:attrNameLst>
                                      </p:cBhvr>
                                      <p:to>
                                        <p:strVal val="visible"/>
                                      </p:to>
                                    </p:set>
                                    <p:animEffect transition="in" filter="wipe(left)">
                                      <p:cBhvr>
                                        <p:cTn id="41" dur="500"/>
                                        <p:tgtEl>
                                          <p:spTgt spid="635"/>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34"/>
                                        </p:tgtEl>
                                        <p:attrNameLst>
                                          <p:attrName>style.visibility</p:attrName>
                                        </p:attrNameLst>
                                      </p:cBhvr>
                                      <p:to>
                                        <p:strVal val="visible"/>
                                      </p:to>
                                    </p:set>
                                    <p:animEffect transition="in" filter="wipe(left)">
                                      <p:cBhvr>
                                        <p:cTn id="45" dur="500"/>
                                        <p:tgtEl>
                                          <p:spTgt spid="634"/>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629"/>
                                        </p:tgtEl>
                                        <p:attrNameLst>
                                          <p:attrName>style.visibility</p:attrName>
                                        </p:attrNameLst>
                                      </p:cBhvr>
                                      <p:to>
                                        <p:strVal val="visible"/>
                                      </p:to>
                                    </p:set>
                                    <p:animEffect transition="in" filter="fade">
                                      <p:cBhvr>
                                        <p:cTn id="49" dur="500"/>
                                        <p:tgtEl>
                                          <p:spTgt spid="629"/>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636"/>
                                        </p:tgtEl>
                                        <p:attrNameLst>
                                          <p:attrName>style.visibility</p:attrName>
                                        </p:attrNameLst>
                                      </p:cBhvr>
                                      <p:to>
                                        <p:strVal val="visible"/>
                                      </p:to>
                                    </p:set>
                                    <p:animEffect transition="in" filter="wipe(left)">
                                      <p:cBhvr>
                                        <p:cTn id="53" dur="500"/>
                                        <p:tgtEl>
                                          <p:spTgt spid="636"/>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637"/>
                                        </p:tgtEl>
                                        <p:attrNameLst>
                                          <p:attrName>style.visibility</p:attrName>
                                        </p:attrNameLst>
                                      </p:cBhvr>
                                      <p:to>
                                        <p:strVal val="visible"/>
                                      </p:to>
                                    </p:set>
                                    <p:animEffect transition="in" filter="wipe(left)">
                                      <p:cBhvr>
                                        <p:cTn id="57"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 grpId="0"/>
      <p:bldP spid="626" grpId="0"/>
      <p:bldP spid="627" grpId="0"/>
      <p:bldP spid="628" grpId="0"/>
      <p:bldP spid="629" grpId="0"/>
      <p:bldP spid="578" grpId="0" animBg="1"/>
      <p:bldP spid="631" grpId="0"/>
      <p:bldP spid="632" grpId="0" animBg="1"/>
      <p:bldP spid="634" grpId="0"/>
      <p:bldP spid="635" grpId="0" animBg="1"/>
      <p:bldP spid="636" grpId="0"/>
      <p:bldP spid="63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smtClean="0">
                  <a:latin typeface="微软雅黑" panose="020B0503020204020204" pitchFamily="34" charset="-122"/>
                  <a:ea typeface="微软雅黑" panose="020B0503020204020204" pitchFamily="34" charset="-122"/>
                </a:rPr>
                <a:t>单击此处添加文字标题</a:t>
              </a:r>
              <a:endParaRPr lang="zh-CN" altLang="en-US" dirty="0">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smtClean="0">
                  <a:latin typeface="微软雅黑" panose="020B0503020204020204" pitchFamily="34" charset="-122"/>
                  <a:ea typeface="微软雅黑" panose="020B0503020204020204" pitchFamily="34" charset="-122"/>
                </a:rPr>
                <a:t>第二部分</a:t>
              </a:r>
              <a:endParaRPr lang="zh-CN" altLang="en-US" b="1"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4052858063"/>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第一PPT，www.1ppt.com">
  <a:themeElements>
    <a:clrScheme name="自定义 217">
      <a:dk1>
        <a:sysClr val="windowText" lastClr="000000"/>
      </a:dk1>
      <a:lt1>
        <a:sysClr val="window" lastClr="FFFFFF"/>
      </a:lt1>
      <a:dk2>
        <a:srgbClr val="44546A"/>
      </a:dk2>
      <a:lt2>
        <a:srgbClr val="E7E6E6"/>
      </a:lt2>
      <a:accent1>
        <a:srgbClr val="CD7A64"/>
      </a:accent1>
      <a:accent2>
        <a:srgbClr val="733525"/>
      </a:accent2>
      <a:accent3>
        <a:srgbClr val="CD7A64"/>
      </a:accent3>
      <a:accent4>
        <a:srgbClr val="733525"/>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94</TotalTime>
  <Words>2788</Words>
  <Application>Microsoft Office PowerPoint</Application>
  <PresentationFormat>全屏显示(16:9)</PresentationFormat>
  <Paragraphs>276</Paragraphs>
  <Slides>28</Slides>
  <Notes>7</Notes>
  <HiddenSlides>0</HiddenSlides>
  <MMClips>0</MMClips>
  <ScaleCrop>false</ScaleCrop>
  <HeadingPairs>
    <vt:vector size="6" baseType="variant">
      <vt:variant>
        <vt:lpstr>已用的字体</vt:lpstr>
      </vt:variant>
      <vt:variant>
        <vt:i4>16</vt:i4>
      </vt:variant>
      <vt:variant>
        <vt:lpstr>主题</vt:lpstr>
      </vt:variant>
      <vt:variant>
        <vt:i4>1</vt:i4>
      </vt:variant>
      <vt:variant>
        <vt:lpstr>幻灯片标题</vt:lpstr>
      </vt:variant>
      <vt:variant>
        <vt:i4>28</vt:i4>
      </vt:variant>
    </vt:vector>
  </HeadingPairs>
  <TitlesOfParts>
    <vt:vector size="45" baseType="lpstr">
      <vt:lpstr>Arial Unicode MS</vt:lpstr>
      <vt:lpstr>맑은 고딕</vt:lpstr>
      <vt:lpstr>MS Gothic</vt:lpstr>
      <vt:lpstr>Open Sans Light</vt:lpstr>
      <vt:lpstr>Roboto condensed</vt:lpstr>
      <vt:lpstr>等线</vt:lpstr>
      <vt:lpstr>等线 Light</vt:lpstr>
      <vt:lpstr>方正兰亭粗黑_GBK</vt:lpstr>
      <vt:lpstr>方正中等线简体</vt:lpstr>
      <vt:lpstr>宋体</vt:lpstr>
      <vt:lpstr>微软雅黑</vt:lpstr>
      <vt:lpstr>Arial</vt:lpstr>
      <vt:lpstr>Calibri</vt:lpstr>
      <vt:lpstr>Calibri Light</vt:lpstr>
      <vt:lpstr>Impact</vt:lpstr>
      <vt:lpstr>Segoe UI</vt:lpstr>
      <vt:lpstr>第一PPT，www.1ppt.com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user</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古典中医</dc:title>
  <dc:creator>user</dc:creator>
  <cp:keywords>user</cp:keywords>
  <cp:lastModifiedBy>阳光 男孩</cp:lastModifiedBy>
  <cp:revision>26</cp:revision>
  <dcterms:created xsi:type="dcterms:W3CDTF">2017-03-04T06:55:50Z</dcterms:created>
  <dcterms:modified xsi:type="dcterms:W3CDTF">2019-08-01T13:33:15Z</dcterms:modified>
</cp:coreProperties>
</file>